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0" r:id="rId5"/>
  </p:sldMasterIdLst>
  <p:notesMasterIdLst>
    <p:notesMasterId r:id="rId27"/>
  </p:notesMasterIdLst>
  <p:handoutMasterIdLst>
    <p:handoutMasterId r:id="rId28"/>
  </p:handoutMasterIdLst>
  <p:sldIdLst>
    <p:sldId id="1360" r:id="rId6"/>
    <p:sldId id="1362" r:id="rId7"/>
    <p:sldId id="1337" r:id="rId8"/>
    <p:sldId id="705" r:id="rId9"/>
    <p:sldId id="1363" r:id="rId10"/>
    <p:sldId id="1361" r:id="rId11"/>
    <p:sldId id="1364" r:id="rId12"/>
    <p:sldId id="1328" r:id="rId13"/>
    <p:sldId id="1346" r:id="rId14"/>
    <p:sldId id="1347" r:id="rId15"/>
    <p:sldId id="1348" r:id="rId16"/>
    <p:sldId id="1349" r:id="rId17"/>
    <p:sldId id="1350" r:id="rId18"/>
    <p:sldId id="1351" r:id="rId19"/>
    <p:sldId id="1352" r:id="rId20"/>
    <p:sldId id="1353" r:id="rId21"/>
    <p:sldId id="1354" r:id="rId22"/>
    <p:sldId id="1355" r:id="rId23"/>
    <p:sldId id="1356" r:id="rId24"/>
    <p:sldId id="1358" r:id="rId25"/>
    <p:sldId id="279" r:id="rId26"/>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3D91"/>
    <a:srgbClr val="3EA5DC"/>
    <a:srgbClr val="EE3E81"/>
    <a:srgbClr val="ECECEC"/>
    <a:srgbClr val="685CA8"/>
    <a:srgbClr val="F16924"/>
    <a:srgbClr val="00A8F6"/>
    <a:srgbClr val="D72497"/>
    <a:srgbClr val="B41F7A"/>
    <a:srgbClr val="AE8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9" autoAdjust="0"/>
    <p:restoredTop sz="96247" autoAdjust="0"/>
  </p:normalViewPr>
  <p:slideViewPr>
    <p:cSldViewPr snapToGrid="0" snapToObjects="1">
      <p:cViewPr>
        <p:scale>
          <a:sx n="77" d="100"/>
          <a:sy n="77" d="100"/>
        </p:scale>
        <p:origin x="2538" y="-90"/>
      </p:cViewPr>
      <p:guideLst>
        <p:guide orient="horz" pos="3342"/>
        <p:guide pos="2358"/>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showGuides="1">
      <p:cViewPr varScale="1">
        <p:scale>
          <a:sx n="71" d="100"/>
          <a:sy n="71" d="100"/>
        </p:scale>
        <p:origin x="351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6/24/2024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‹Nr.›</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6/24/2024</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‹Nr.›</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2</a:t>
            </a:fld>
            <a:endParaRPr lang="en-US" dirty="0"/>
          </a:p>
        </p:txBody>
      </p:sp>
    </p:spTree>
    <p:extLst>
      <p:ext uri="{BB962C8B-B14F-4D97-AF65-F5344CB8AC3E}">
        <p14:creationId xmlns:p14="http://schemas.microsoft.com/office/powerpoint/2010/main" val="158952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14</a:t>
            </a:fld>
            <a:endParaRPr lang="en-US" dirty="0"/>
          </a:p>
        </p:txBody>
      </p:sp>
    </p:spTree>
    <p:extLst>
      <p:ext uri="{BB962C8B-B14F-4D97-AF65-F5344CB8AC3E}">
        <p14:creationId xmlns:p14="http://schemas.microsoft.com/office/powerpoint/2010/main" val="158952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15</a:t>
            </a:fld>
            <a:endParaRPr lang="en-US" dirty="0"/>
          </a:p>
        </p:txBody>
      </p:sp>
    </p:spTree>
    <p:extLst>
      <p:ext uri="{BB962C8B-B14F-4D97-AF65-F5344CB8AC3E}">
        <p14:creationId xmlns:p14="http://schemas.microsoft.com/office/powerpoint/2010/main" val="20702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16</a:t>
            </a:fld>
            <a:endParaRPr lang="en-US" dirty="0"/>
          </a:p>
        </p:txBody>
      </p:sp>
    </p:spTree>
    <p:extLst>
      <p:ext uri="{BB962C8B-B14F-4D97-AF65-F5344CB8AC3E}">
        <p14:creationId xmlns:p14="http://schemas.microsoft.com/office/powerpoint/2010/main" val="158952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17</a:t>
            </a:fld>
            <a:endParaRPr lang="en-US" dirty="0"/>
          </a:p>
        </p:txBody>
      </p:sp>
    </p:spTree>
    <p:extLst>
      <p:ext uri="{BB962C8B-B14F-4D97-AF65-F5344CB8AC3E}">
        <p14:creationId xmlns:p14="http://schemas.microsoft.com/office/powerpoint/2010/main" val="207025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18</a:t>
            </a:fld>
            <a:endParaRPr lang="en-US" dirty="0"/>
          </a:p>
        </p:txBody>
      </p:sp>
    </p:spTree>
    <p:extLst>
      <p:ext uri="{BB962C8B-B14F-4D97-AF65-F5344CB8AC3E}">
        <p14:creationId xmlns:p14="http://schemas.microsoft.com/office/powerpoint/2010/main" val="83466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19</a:t>
            </a:fld>
            <a:endParaRPr lang="en-US" dirty="0"/>
          </a:p>
        </p:txBody>
      </p:sp>
    </p:spTree>
    <p:extLst>
      <p:ext uri="{BB962C8B-B14F-4D97-AF65-F5344CB8AC3E}">
        <p14:creationId xmlns:p14="http://schemas.microsoft.com/office/powerpoint/2010/main" val="1475245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20</a:t>
            </a:fld>
            <a:endParaRPr lang="en-US" dirty="0"/>
          </a:p>
        </p:txBody>
      </p:sp>
    </p:spTree>
    <p:extLst>
      <p:ext uri="{BB962C8B-B14F-4D97-AF65-F5344CB8AC3E}">
        <p14:creationId xmlns:p14="http://schemas.microsoft.com/office/powerpoint/2010/main" val="207025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What is the purpose of these materials?</a:t>
            </a:r>
          </a:p>
          <a:p>
            <a:r>
              <a:rPr lang="en-GB" dirty="0"/>
              <a:t>Who is the training course for?</a:t>
            </a:r>
          </a:p>
          <a:p>
            <a:endParaRPr lang="en-GB" dirty="0"/>
          </a:p>
          <a:p>
            <a:r>
              <a:rPr lang="en-GB" dirty="0"/>
              <a:t>What is to be considered?</a:t>
            </a:r>
          </a:p>
          <a:p>
            <a:endParaRPr lang="en-GB" dirty="0"/>
          </a:p>
        </p:txBody>
      </p:sp>
      <p:sp>
        <p:nvSpPr>
          <p:cNvPr id="4" name="Foliennummernplatzhalter 3"/>
          <p:cNvSpPr>
            <a:spLocks noGrp="1"/>
          </p:cNvSpPr>
          <p:nvPr>
            <p:ph type="sldNum" sz="quarter" idx="5"/>
          </p:nvPr>
        </p:nvSpPr>
        <p:spPr/>
        <p:txBody>
          <a:bodyPr/>
          <a:lstStyle/>
          <a:p>
            <a:fld id="{4F75372A-F483-BF4C-A311-87AB670BD6E8}" type="slidenum">
              <a:rPr lang="en-US" smtClean="0"/>
              <a:t>5</a:t>
            </a:fld>
            <a:endParaRPr lang="en-US" dirty="0"/>
          </a:p>
        </p:txBody>
      </p:sp>
    </p:spTree>
    <p:extLst>
      <p:ext uri="{BB962C8B-B14F-4D97-AF65-F5344CB8AC3E}">
        <p14:creationId xmlns:p14="http://schemas.microsoft.com/office/powerpoint/2010/main" val="403423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F75372A-F483-BF4C-A311-87AB670BD6E8}" type="slidenum">
              <a:rPr lang="en-US" smtClean="0"/>
              <a:t>7</a:t>
            </a:fld>
            <a:endParaRPr lang="en-US" dirty="0"/>
          </a:p>
        </p:txBody>
      </p:sp>
    </p:spTree>
    <p:extLst>
      <p:ext uri="{BB962C8B-B14F-4D97-AF65-F5344CB8AC3E}">
        <p14:creationId xmlns:p14="http://schemas.microsoft.com/office/powerpoint/2010/main" val="71701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8</a:t>
            </a:fld>
            <a:endParaRPr lang="en-US" dirty="0"/>
          </a:p>
        </p:txBody>
      </p:sp>
    </p:spTree>
    <p:extLst>
      <p:ext uri="{BB962C8B-B14F-4D97-AF65-F5344CB8AC3E}">
        <p14:creationId xmlns:p14="http://schemas.microsoft.com/office/powerpoint/2010/main" val="158952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9</a:t>
            </a:fld>
            <a:endParaRPr lang="en-US" dirty="0"/>
          </a:p>
        </p:txBody>
      </p:sp>
    </p:spTree>
    <p:extLst>
      <p:ext uri="{BB962C8B-B14F-4D97-AF65-F5344CB8AC3E}">
        <p14:creationId xmlns:p14="http://schemas.microsoft.com/office/powerpoint/2010/main" val="207025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10</a:t>
            </a:fld>
            <a:endParaRPr lang="en-US" dirty="0"/>
          </a:p>
        </p:txBody>
      </p:sp>
    </p:spTree>
    <p:extLst>
      <p:ext uri="{BB962C8B-B14F-4D97-AF65-F5344CB8AC3E}">
        <p14:creationId xmlns:p14="http://schemas.microsoft.com/office/powerpoint/2010/main" val="352121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11</a:t>
            </a:fld>
            <a:endParaRPr lang="en-US" dirty="0"/>
          </a:p>
        </p:txBody>
      </p:sp>
    </p:spTree>
    <p:extLst>
      <p:ext uri="{BB962C8B-B14F-4D97-AF65-F5344CB8AC3E}">
        <p14:creationId xmlns:p14="http://schemas.microsoft.com/office/powerpoint/2010/main" val="366361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12</a:t>
            </a:fld>
            <a:endParaRPr lang="en-US" dirty="0"/>
          </a:p>
        </p:txBody>
      </p:sp>
    </p:spTree>
    <p:extLst>
      <p:ext uri="{BB962C8B-B14F-4D97-AF65-F5344CB8AC3E}">
        <p14:creationId xmlns:p14="http://schemas.microsoft.com/office/powerpoint/2010/main" val="158952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5372A-F483-BF4C-A311-87AB670BD6E8}" type="slidenum">
              <a:rPr lang="en-US" smtClean="0"/>
              <a:t>13</a:t>
            </a:fld>
            <a:endParaRPr lang="en-US" dirty="0"/>
          </a:p>
        </p:txBody>
      </p:sp>
    </p:spTree>
    <p:extLst>
      <p:ext uri="{BB962C8B-B14F-4D97-AF65-F5344CB8AC3E}">
        <p14:creationId xmlns:p14="http://schemas.microsoft.com/office/powerpoint/2010/main" val="2070250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E9D9CA-A0FD-6A5C-6E18-79B6F4BA8ADE}"/>
              </a:ext>
            </a:extLst>
          </p:cNvPr>
          <p:cNvSpPr/>
          <p:nvPr userDrawn="1"/>
        </p:nvSpPr>
        <p:spPr>
          <a:xfrm rot="16200000">
            <a:off x="1317690" y="2914967"/>
            <a:ext cx="4900264" cy="7583709"/>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B9FA3653-8296-8A6E-D5C2-B791A8EEAE7A}"/>
              </a:ext>
            </a:extLst>
          </p:cNvPr>
          <p:cNvPicPr>
            <a:picLocks noChangeAspect="1"/>
          </p:cNvPicPr>
          <p:nvPr userDrawn="1"/>
        </p:nvPicPr>
        <p:blipFill>
          <a:blip r:embed="rId2"/>
          <a:srcRect l="4320" r="4320"/>
          <a:stretch/>
        </p:blipFill>
        <p:spPr bwMode="auto">
          <a:xfrm>
            <a:off x="5575094" y="10011696"/>
            <a:ext cx="1673660" cy="384332"/>
          </a:xfrm>
          <a:prstGeom prst="rect">
            <a:avLst/>
          </a:prstGeom>
          <a:ln>
            <a:noFill/>
          </a:ln>
          <a:extLst>
            <a:ext uri="{53640926-AAD7-44D8-BBD7-CCE9431645EC}">
              <a14:shadowObscured xmlns:a14="http://schemas.microsoft.com/office/drawing/2010/main"/>
            </a:ext>
          </a:extLst>
        </p:spPr>
      </p:pic>
      <p:sp>
        <p:nvSpPr>
          <p:cNvPr id="17" name="Text Placeholder 32">
            <a:extLst>
              <a:ext uri="{FF2B5EF4-FFF2-40B4-BE49-F238E27FC236}">
                <a16:creationId xmlns:a16="http://schemas.microsoft.com/office/drawing/2014/main" id="{5AA29F65-76A8-87DE-DF2F-B096A7BCA875}"/>
              </a:ext>
            </a:extLst>
          </p:cNvPr>
          <p:cNvSpPr>
            <a:spLocks noGrp="1"/>
          </p:cNvSpPr>
          <p:nvPr>
            <p:ph type="body" sz="quarter" idx="62" hasCustomPrompt="1"/>
          </p:nvPr>
        </p:nvSpPr>
        <p:spPr>
          <a:xfrm>
            <a:off x="295146" y="3876433"/>
            <a:ext cx="5989713"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YOUR GUIDE TO EXPERIENTIAL</a:t>
            </a:r>
          </a:p>
        </p:txBody>
      </p:sp>
      <p:sp>
        <p:nvSpPr>
          <p:cNvPr id="18" name="Text Placeholder 32">
            <a:extLst>
              <a:ext uri="{FF2B5EF4-FFF2-40B4-BE49-F238E27FC236}">
                <a16:creationId xmlns:a16="http://schemas.microsoft.com/office/drawing/2014/main" id="{E68DE402-97A3-E889-A127-0D3A15710A16}"/>
              </a:ext>
            </a:extLst>
          </p:cNvPr>
          <p:cNvSpPr>
            <a:spLocks noGrp="1"/>
          </p:cNvSpPr>
          <p:nvPr>
            <p:ph type="body" sz="quarter" idx="63" hasCustomPrompt="1"/>
          </p:nvPr>
        </p:nvSpPr>
        <p:spPr>
          <a:xfrm>
            <a:off x="295146" y="4658753"/>
            <a:ext cx="5045720"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ENTREPRENEURSHIP LABS</a:t>
            </a:r>
          </a:p>
        </p:txBody>
      </p:sp>
      <p:pic>
        <p:nvPicPr>
          <p:cNvPr id="122" name="Picture 121">
            <a:extLst>
              <a:ext uri="{FF2B5EF4-FFF2-40B4-BE49-F238E27FC236}">
                <a16:creationId xmlns:a16="http://schemas.microsoft.com/office/drawing/2014/main" id="{A1A607BF-71C9-01A4-1E12-63660BBE55B3}"/>
              </a:ext>
            </a:extLst>
          </p:cNvPr>
          <p:cNvPicPr>
            <a:picLocks noChangeAspect="1"/>
          </p:cNvPicPr>
          <p:nvPr userDrawn="1"/>
        </p:nvPicPr>
        <p:blipFill>
          <a:blip r:embed="rId3"/>
          <a:stretch>
            <a:fillRect/>
          </a:stretch>
        </p:blipFill>
        <p:spPr>
          <a:xfrm>
            <a:off x="3043089" y="680117"/>
            <a:ext cx="4205665" cy="1351821"/>
          </a:xfrm>
          <a:prstGeom prst="rect">
            <a:avLst/>
          </a:prstGeom>
        </p:spPr>
      </p:pic>
      <p:sp>
        <p:nvSpPr>
          <p:cNvPr id="2" name="Textfeld 1">
            <a:extLst>
              <a:ext uri="{FF2B5EF4-FFF2-40B4-BE49-F238E27FC236}">
                <a16:creationId xmlns:a16="http://schemas.microsoft.com/office/drawing/2014/main" id="{CB8C10E5-6C25-76D1-98A5-46030D86049A}"/>
              </a:ext>
            </a:extLst>
          </p:cNvPr>
          <p:cNvSpPr txBox="1"/>
          <p:nvPr userDrawn="1"/>
        </p:nvSpPr>
        <p:spPr>
          <a:xfrm>
            <a:off x="163107" y="9958780"/>
            <a:ext cx="5370103" cy="507831"/>
          </a:xfrm>
          <a:prstGeom prst="rect">
            <a:avLst/>
          </a:prstGeom>
          <a:noFill/>
        </p:spPr>
        <p:txBody>
          <a:bodyPr wrap="square" rtlCol="0">
            <a:spAutoFit/>
          </a:bodyPr>
          <a:lstStyle/>
          <a:p>
            <a:r>
              <a:rPr lang="en-GB" sz="9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900" i="0" dirty="0">
              <a:latin typeface="Calibri" panose="020F0502020204030204" pitchFamily="34" charset="0"/>
              <a:ea typeface="Calibri" panose="020F0502020204030204" pitchFamily="34" charset="0"/>
              <a:cs typeface="Calibri" panose="020F0502020204030204" pitchFamily="34" charset="0"/>
            </a:endParaRPr>
          </a:p>
        </p:txBody>
      </p:sp>
      <p:sp>
        <p:nvSpPr>
          <p:cNvPr id="4" name="PoljeZBesedilom 14">
            <a:extLst>
              <a:ext uri="{FF2B5EF4-FFF2-40B4-BE49-F238E27FC236}">
                <a16:creationId xmlns:a16="http://schemas.microsoft.com/office/drawing/2014/main" id="{7A33DFAE-8268-2681-A507-842CDC5316F6}"/>
              </a:ext>
            </a:extLst>
          </p:cNvPr>
          <p:cNvSpPr txBox="1"/>
          <p:nvPr userDrawn="1"/>
        </p:nvSpPr>
        <p:spPr>
          <a:xfrm>
            <a:off x="3383660" y="9566077"/>
            <a:ext cx="2164281" cy="233975"/>
          </a:xfrm>
          <a:prstGeom prst="rect">
            <a:avLst/>
          </a:prstGeom>
          <a:noFill/>
        </p:spPr>
        <p:txBody>
          <a:bodyPr wrap="square" rtlCol="0">
            <a:spAutoFit/>
          </a:bodyPr>
          <a:lstStyle>
            <a:defPPr>
              <a:defRPr lang="en-US"/>
            </a:defPPr>
            <a:lvl1pPr>
              <a:defRPr sz="900" i="0">
                <a:solidFill>
                  <a:srgbClr val="333333"/>
                </a:solidFill>
                <a:effectLst/>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This resource is licensed under CCBY 4.0</a:t>
            </a:r>
            <a:endParaRPr lang="sl-SI" dirty="0"/>
          </a:p>
        </p:txBody>
      </p:sp>
      <p:pic>
        <p:nvPicPr>
          <p:cNvPr id="10" name="Slika 9" descr="Slika, ki vsebuje besede krogla za biljard, športOpis je samodejno ustvarjen">
            <a:extLst>
              <a:ext uri="{FF2B5EF4-FFF2-40B4-BE49-F238E27FC236}">
                <a16:creationId xmlns:a16="http://schemas.microsoft.com/office/drawing/2014/main" id="{A658CDEF-540D-0170-B1C7-AE750D1EAD5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47941" y="9382150"/>
            <a:ext cx="1020589" cy="367854"/>
          </a:xfrm>
          <a:prstGeom prst="rect">
            <a:avLst/>
          </a:prstGeom>
          <a:noFill/>
          <a:ln>
            <a:noFill/>
          </a:ln>
        </p:spPr>
      </p:pic>
    </p:spTree>
    <p:extLst>
      <p:ext uri="{BB962C8B-B14F-4D97-AF65-F5344CB8AC3E}">
        <p14:creationId xmlns:p14="http://schemas.microsoft.com/office/powerpoint/2010/main" val="248430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ADEBE896-910B-8EF8-52CE-68E5F13936CD}"/>
              </a:ext>
            </a:extLst>
          </p:cNvPr>
          <p:cNvSpPr>
            <a:spLocks noGrp="1"/>
          </p:cNvSpPr>
          <p:nvPr>
            <p:ph type="body" sz="quarter" idx="61" hasCustomPrompt="1"/>
          </p:nvPr>
        </p:nvSpPr>
        <p:spPr>
          <a:xfrm>
            <a:off x="-9335" y="644872"/>
            <a:ext cx="3483429" cy="586086"/>
          </a:xfrm>
          <a:prstGeom prst="rect">
            <a:avLst/>
          </a:prstGeom>
          <a:solidFill>
            <a:srgbClr val="3EA5DC"/>
          </a:soli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7" name="Text Placeholder 32">
            <a:extLst>
              <a:ext uri="{FF2B5EF4-FFF2-40B4-BE49-F238E27FC236}">
                <a16:creationId xmlns:a16="http://schemas.microsoft.com/office/drawing/2014/main" id="{621EEA72-6A43-4160-AAEA-6C99A2DB774E}"/>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CFF7C30E-8D8F-83D8-3E50-5CE799FD50FC}"/>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50391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373A5C-4B4F-B847-BF82-6B416AC8A760}"/>
              </a:ext>
            </a:extLst>
          </p:cNvPr>
          <p:cNvSpPr/>
          <p:nvPr userDrawn="1"/>
        </p:nvSpPr>
        <p:spPr>
          <a:xfrm>
            <a:off x="-17545" y="-398"/>
            <a:ext cx="7589251" cy="2720983"/>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 name="Text Placeholder 32">
            <a:extLst>
              <a:ext uri="{FF2B5EF4-FFF2-40B4-BE49-F238E27FC236}">
                <a16:creationId xmlns:a16="http://schemas.microsoft.com/office/drawing/2014/main" id="{99B14520-29C0-690D-98D1-785D934EDA2E}"/>
              </a:ext>
            </a:extLst>
          </p:cNvPr>
          <p:cNvSpPr>
            <a:spLocks noGrp="1"/>
          </p:cNvSpPr>
          <p:nvPr>
            <p:ph type="body" sz="quarter" idx="61" hasCustomPrompt="1"/>
          </p:nvPr>
        </p:nvSpPr>
        <p:spPr>
          <a:xfrm>
            <a:off x="-14789" y="776517"/>
            <a:ext cx="3483429" cy="586086"/>
          </a:xfrm>
          <a:prstGeom prst="rect">
            <a:avLst/>
          </a:prstGeom>
          <a:solidFill>
            <a:schemeClr val="bg1"/>
          </a:solidFill>
        </p:spPr>
        <p:txBody>
          <a:bodyPr anchor="ctr">
            <a:noAutofit/>
          </a:bodyPr>
          <a:lstStyle>
            <a:lvl1pPr marL="731838" indent="0" algn="l">
              <a:lnSpc>
                <a:spcPts val="3800"/>
              </a:lnSpc>
              <a:spcBef>
                <a:spcPts val="0"/>
              </a:spcBef>
              <a:buNone/>
              <a:tabLst/>
              <a:defRPr sz="3000" b="1" i="0" spc="0">
                <a:solidFill>
                  <a:srgbClr val="EE3E8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3" name="Text Placeholder 32">
            <a:extLst>
              <a:ext uri="{FF2B5EF4-FFF2-40B4-BE49-F238E27FC236}">
                <a16:creationId xmlns:a16="http://schemas.microsoft.com/office/drawing/2014/main" id="{44BC9E4C-7328-1951-5C33-45F342ACFCF5}"/>
              </a:ext>
            </a:extLst>
          </p:cNvPr>
          <p:cNvSpPr>
            <a:spLocks noGrp="1"/>
          </p:cNvSpPr>
          <p:nvPr>
            <p:ph type="body" sz="quarter" idx="64" hasCustomPrompt="1"/>
          </p:nvPr>
        </p:nvSpPr>
        <p:spPr>
          <a:xfrm>
            <a:off x="697281" y="3361639"/>
            <a:ext cx="6076734" cy="6653217"/>
          </a:xfrm>
          <a:prstGeom prst="rect">
            <a:avLst/>
          </a:prstGeom>
        </p:spPr>
        <p:txBody>
          <a:bodyPr numCol="2"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3" name="Slide Number Placeholder 5">
            <a:extLst>
              <a:ext uri="{FF2B5EF4-FFF2-40B4-BE49-F238E27FC236}">
                <a16:creationId xmlns:a16="http://schemas.microsoft.com/office/drawing/2014/main" id="{C856166B-A8D5-F8C5-1191-7544C4FE2CD3}"/>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1051340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hoto Slide 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613536B-370B-8205-D268-038C0892C920}"/>
              </a:ext>
            </a:extLst>
          </p:cNvPr>
          <p:cNvSpPr/>
          <p:nvPr userDrawn="1"/>
        </p:nvSpPr>
        <p:spPr>
          <a:xfrm>
            <a:off x="0" y="7549680"/>
            <a:ext cx="6774024" cy="2656115"/>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4">
            <a:extLst>
              <a:ext uri="{FF2B5EF4-FFF2-40B4-BE49-F238E27FC236}">
                <a16:creationId xmlns:a16="http://schemas.microsoft.com/office/drawing/2014/main" id="{1B0EF200-5253-A64A-E270-AB18D1D47428}"/>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 name="Text Placeholder 32">
            <a:extLst>
              <a:ext uri="{FF2B5EF4-FFF2-40B4-BE49-F238E27FC236}">
                <a16:creationId xmlns:a16="http://schemas.microsoft.com/office/drawing/2014/main" id="{551CD8BB-3585-F27E-D0F7-D1EB1D131994}"/>
              </a:ext>
            </a:extLst>
          </p:cNvPr>
          <p:cNvSpPr>
            <a:spLocks noGrp="1"/>
          </p:cNvSpPr>
          <p:nvPr>
            <p:ph type="body" sz="quarter" idx="61" hasCustomPrompt="1"/>
          </p:nvPr>
        </p:nvSpPr>
        <p:spPr>
          <a:xfrm>
            <a:off x="2982686" y="916143"/>
            <a:ext cx="3483429" cy="586086"/>
          </a:xfrm>
          <a:prstGeom prst="rect">
            <a:avLst/>
          </a:prstGeom>
          <a:solidFill>
            <a:srgbClr val="3EA5DC"/>
          </a:soli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5" name="Text Placeholder 32">
            <a:extLst>
              <a:ext uri="{FF2B5EF4-FFF2-40B4-BE49-F238E27FC236}">
                <a16:creationId xmlns:a16="http://schemas.microsoft.com/office/drawing/2014/main" id="{C7A2C58E-24CB-B131-3F3C-E5316BA766ED}"/>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Text Placeholder 32">
            <a:extLst>
              <a:ext uri="{FF2B5EF4-FFF2-40B4-BE49-F238E27FC236}">
                <a16:creationId xmlns:a16="http://schemas.microsoft.com/office/drawing/2014/main" id="{AA4B24BA-4964-49D9-F4FA-790FE64C9F8D}"/>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7" name="Text Placeholder 32">
            <a:extLst>
              <a:ext uri="{FF2B5EF4-FFF2-40B4-BE49-F238E27FC236}">
                <a16:creationId xmlns:a16="http://schemas.microsoft.com/office/drawing/2014/main" id="{42774AB7-36FC-AD4A-C3F8-920FB751738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6E0818AD-F16A-FC14-DC53-747924FAA07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2743177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Photo Slide 01">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B0EF200-5253-A64A-E270-AB18D1D47428}"/>
              </a:ext>
            </a:extLst>
          </p:cNvPr>
          <p:cNvSpPr>
            <a:spLocks noGrp="1"/>
          </p:cNvSpPr>
          <p:nvPr>
            <p:ph type="pic" sz="quarter" idx="12"/>
          </p:nvPr>
        </p:nvSpPr>
        <p:spPr>
          <a:xfrm>
            <a:off x="0" y="0"/>
            <a:ext cx="3513221" cy="10691813"/>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 name="Text Placeholder 32">
            <a:extLst>
              <a:ext uri="{FF2B5EF4-FFF2-40B4-BE49-F238E27FC236}">
                <a16:creationId xmlns:a16="http://schemas.microsoft.com/office/drawing/2014/main" id="{551CD8BB-3585-F27E-D0F7-D1EB1D131994}"/>
              </a:ext>
            </a:extLst>
          </p:cNvPr>
          <p:cNvSpPr>
            <a:spLocks noGrp="1"/>
          </p:cNvSpPr>
          <p:nvPr>
            <p:ph type="body" sz="quarter" idx="61" hasCustomPrompt="1"/>
          </p:nvPr>
        </p:nvSpPr>
        <p:spPr>
          <a:xfrm>
            <a:off x="2998381" y="916143"/>
            <a:ext cx="3816077" cy="586086"/>
          </a:xfrm>
          <a:prstGeom prst="rect">
            <a:avLst/>
          </a:prstGeom>
          <a:solidFill>
            <a:srgbClr val="3EA5DC"/>
          </a:solidFill>
        </p:spPr>
        <p:txBody>
          <a:bodyPr anchor="ctr">
            <a:noAutofit/>
          </a:bodyPr>
          <a:lstStyle>
            <a:lvl1pPr marL="7191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5" name="Text Placeholder 32">
            <a:extLst>
              <a:ext uri="{FF2B5EF4-FFF2-40B4-BE49-F238E27FC236}">
                <a16:creationId xmlns:a16="http://schemas.microsoft.com/office/drawing/2014/main" id="{C7A2C58E-24CB-B131-3F3C-E5316BA766ED}"/>
              </a:ext>
            </a:extLst>
          </p:cNvPr>
          <p:cNvSpPr>
            <a:spLocks noGrp="1"/>
          </p:cNvSpPr>
          <p:nvPr>
            <p:ph type="body" sz="quarter" idx="48" hasCustomPrompt="1"/>
          </p:nvPr>
        </p:nvSpPr>
        <p:spPr>
          <a:xfrm>
            <a:off x="3838889" y="1932354"/>
            <a:ext cx="2975569" cy="8104781"/>
          </a:xfrm>
          <a:prstGeom prst="rect">
            <a:avLst/>
          </a:prstGeom>
        </p:spPr>
        <p:txBody>
          <a:bodyPr numCol="1"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6E0818AD-F16A-FC14-DC53-747924FAA07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1736512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hoto Slide 02">
    <p:spTree>
      <p:nvGrpSpPr>
        <p:cNvPr id="1" name=""/>
        <p:cNvGrpSpPr/>
        <p:nvPr/>
      </p:nvGrpSpPr>
      <p:grpSpPr>
        <a:xfrm>
          <a:off x="0" y="0"/>
          <a:ext cx="0" cy="0"/>
          <a:chOff x="0" y="0"/>
          <a:chExt cx="0" cy="0"/>
        </a:xfrm>
      </p:grpSpPr>
      <p:sp>
        <p:nvSpPr>
          <p:cNvPr id="335" name="Rectangle 334">
            <a:extLst>
              <a:ext uri="{FF2B5EF4-FFF2-40B4-BE49-F238E27FC236}">
                <a16:creationId xmlns:a16="http://schemas.microsoft.com/office/drawing/2014/main" id="{7A4E71EB-D7B8-3900-F494-7415D9A1F5B2}"/>
              </a:ext>
            </a:extLst>
          </p:cNvPr>
          <p:cNvSpPr/>
          <p:nvPr userDrawn="1"/>
        </p:nvSpPr>
        <p:spPr>
          <a:xfrm>
            <a:off x="381081" y="-1946"/>
            <a:ext cx="3576171" cy="991724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24C2B61A-F572-F98D-9ACD-1363DC4BA891}"/>
              </a:ext>
            </a:extLst>
          </p:cNvPr>
          <p:cNvSpPr>
            <a:spLocks noGrp="1"/>
          </p:cNvSpPr>
          <p:nvPr>
            <p:ph type="body" sz="quarter" idx="61" hasCustomPrompt="1"/>
          </p:nvPr>
        </p:nvSpPr>
        <p:spPr>
          <a:xfrm>
            <a:off x="-14789" y="776517"/>
            <a:ext cx="3483429" cy="586086"/>
          </a:xfrm>
          <a:prstGeom prst="rect">
            <a:avLst/>
          </a:prstGeom>
          <a:solidFill>
            <a:srgbClr val="3EA5DC"/>
          </a:soli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5" name="Text Placeholder 32">
            <a:extLst>
              <a:ext uri="{FF2B5EF4-FFF2-40B4-BE49-F238E27FC236}">
                <a16:creationId xmlns:a16="http://schemas.microsoft.com/office/drawing/2014/main" id="{144CE6C4-1DA1-AE93-19E9-8E4512D1C8C5}"/>
              </a:ext>
            </a:extLst>
          </p:cNvPr>
          <p:cNvSpPr>
            <a:spLocks noGrp="1"/>
          </p:cNvSpPr>
          <p:nvPr>
            <p:ph type="body" sz="quarter" idx="64" hasCustomPrompt="1"/>
          </p:nvPr>
        </p:nvSpPr>
        <p:spPr>
          <a:xfrm>
            <a:off x="697281" y="3077053"/>
            <a:ext cx="2941185" cy="6562707"/>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3" name="Picture Placeholder 3">
            <a:extLst>
              <a:ext uri="{FF2B5EF4-FFF2-40B4-BE49-F238E27FC236}">
                <a16:creationId xmlns:a16="http://schemas.microsoft.com/office/drawing/2014/main" id="{C4D9E15D-C105-AC4D-63FD-479AD16299ED}"/>
              </a:ext>
            </a:extLst>
          </p:cNvPr>
          <p:cNvSpPr>
            <a:spLocks noGrp="1"/>
          </p:cNvSpPr>
          <p:nvPr>
            <p:ph type="pic" sz="quarter" idx="10"/>
          </p:nvPr>
        </p:nvSpPr>
        <p:spPr>
          <a:xfrm>
            <a:off x="3880403" y="776517"/>
            <a:ext cx="3270749" cy="7087323"/>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chemeClr val="bg1">
                    <a:lumMod val="75000"/>
                  </a:schemeClr>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334" name="Slide Number Placeholder 5">
            <a:extLst>
              <a:ext uri="{FF2B5EF4-FFF2-40B4-BE49-F238E27FC236}">
                <a16:creationId xmlns:a16="http://schemas.microsoft.com/office/drawing/2014/main" id="{09D1EB8A-66EA-02AE-5028-D4D7C5D4FF5C}"/>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3322217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Photo Slide 02">
    <p:spTree>
      <p:nvGrpSpPr>
        <p:cNvPr id="1" name=""/>
        <p:cNvGrpSpPr/>
        <p:nvPr/>
      </p:nvGrpSpPr>
      <p:grpSpPr>
        <a:xfrm>
          <a:off x="0" y="0"/>
          <a:ext cx="0" cy="0"/>
          <a:chOff x="0" y="0"/>
          <a:chExt cx="0" cy="0"/>
        </a:xfrm>
      </p:grpSpPr>
      <p:sp>
        <p:nvSpPr>
          <p:cNvPr id="333" name="Picture Placeholder 3">
            <a:extLst>
              <a:ext uri="{FF2B5EF4-FFF2-40B4-BE49-F238E27FC236}">
                <a16:creationId xmlns:a16="http://schemas.microsoft.com/office/drawing/2014/main" id="{C4D9E15D-C105-AC4D-63FD-479AD16299ED}"/>
              </a:ext>
            </a:extLst>
          </p:cNvPr>
          <p:cNvSpPr>
            <a:spLocks noGrp="1"/>
          </p:cNvSpPr>
          <p:nvPr>
            <p:ph type="pic" sz="quarter" idx="10"/>
          </p:nvPr>
        </p:nvSpPr>
        <p:spPr>
          <a:xfrm>
            <a:off x="0" y="23203"/>
            <a:ext cx="7559674" cy="3268263"/>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chemeClr val="bg1">
                    <a:lumMod val="75000"/>
                  </a:schemeClr>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 name="Text Placeholder 32">
            <a:extLst>
              <a:ext uri="{FF2B5EF4-FFF2-40B4-BE49-F238E27FC236}">
                <a16:creationId xmlns:a16="http://schemas.microsoft.com/office/drawing/2014/main" id="{24C2B61A-F572-F98D-9ACD-1363DC4BA891}"/>
              </a:ext>
            </a:extLst>
          </p:cNvPr>
          <p:cNvSpPr>
            <a:spLocks noGrp="1"/>
          </p:cNvSpPr>
          <p:nvPr>
            <p:ph type="body" sz="quarter" idx="61" hasCustomPrompt="1"/>
          </p:nvPr>
        </p:nvSpPr>
        <p:spPr>
          <a:xfrm>
            <a:off x="0" y="2986524"/>
            <a:ext cx="2991173" cy="586086"/>
          </a:xfrm>
          <a:prstGeom prst="rect">
            <a:avLst/>
          </a:prstGeom>
          <a:solidFill>
            <a:srgbClr val="EE3E81"/>
          </a:soli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334" name="Slide Number Placeholder 5">
            <a:extLst>
              <a:ext uri="{FF2B5EF4-FFF2-40B4-BE49-F238E27FC236}">
                <a16:creationId xmlns:a16="http://schemas.microsoft.com/office/drawing/2014/main" id="{09D1EB8A-66EA-02AE-5028-D4D7C5D4FF5C}"/>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2" name="Text Placeholder 32">
            <a:extLst>
              <a:ext uri="{FF2B5EF4-FFF2-40B4-BE49-F238E27FC236}">
                <a16:creationId xmlns:a16="http://schemas.microsoft.com/office/drawing/2014/main" id="{FD7A44CD-90D3-601E-F011-83A65A1AA28C}"/>
              </a:ext>
            </a:extLst>
          </p:cNvPr>
          <p:cNvSpPr>
            <a:spLocks noGrp="1"/>
          </p:cNvSpPr>
          <p:nvPr>
            <p:ph type="body" sz="quarter" idx="64" hasCustomPrompt="1"/>
          </p:nvPr>
        </p:nvSpPr>
        <p:spPr>
          <a:xfrm>
            <a:off x="697281" y="4151780"/>
            <a:ext cx="6076734" cy="5863076"/>
          </a:xfrm>
          <a:prstGeom prst="rect">
            <a:avLst/>
          </a:prstGeom>
        </p:spPr>
        <p:txBody>
          <a:bodyPr numCol="2"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723131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Photo Slide 02">
    <p:spTree>
      <p:nvGrpSpPr>
        <p:cNvPr id="1" name=""/>
        <p:cNvGrpSpPr/>
        <p:nvPr/>
      </p:nvGrpSpPr>
      <p:grpSpPr>
        <a:xfrm>
          <a:off x="0" y="0"/>
          <a:ext cx="0" cy="0"/>
          <a:chOff x="0" y="0"/>
          <a:chExt cx="0" cy="0"/>
        </a:xfrm>
      </p:grpSpPr>
      <p:sp>
        <p:nvSpPr>
          <p:cNvPr id="335" name="Rectangle 334">
            <a:extLst>
              <a:ext uri="{FF2B5EF4-FFF2-40B4-BE49-F238E27FC236}">
                <a16:creationId xmlns:a16="http://schemas.microsoft.com/office/drawing/2014/main" id="{7A4E71EB-D7B8-3900-F494-7415D9A1F5B2}"/>
              </a:ext>
            </a:extLst>
          </p:cNvPr>
          <p:cNvSpPr/>
          <p:nvPr userDrawn="1"/>
        </p:nvSpPr>
        <p:spPr>
          <a:xfrm>
            <a:off x="381081" y="-1946"/>
            <a:ext cx="3576171" cy="991724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24C2B61A-F572-F98D-9ACD-1363DC4BA891}"/>
              </a:ext>
            </a:extLst>
          </p:cNvPr>
          <p:cNvSpPr>
            <a:spLocks noGrp="1"/>
          </p:cNvSpPr>
          <p:nvPr>
            <p:ph type="body" sz="quarter" idx="61" hasCustomPrompt="1"/>
          </p:nvPr>
        </p:nvSpPr>
        <p:spPr>
          <a:xfrm>
            <a:off x="-14789" y="776517"/>
            <a:ext cx="3483429" cy="586086"/>
          </a:xfrm>
          <a:prstGeom prst="rect">
            <a:avLst/>
          </a:prstGeom>
          <a:solidFill>
            <a:srgbClr val="3EA5DC"/>
          </a:soli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5" name="Text Placeholder 32">
            <a:extLst>
              <a:ext uri="{FF2B5EF4-FFF2-40B4-BE49-F238E27FC236}">
                <a16:creationId xmlns:a16="http://schemas.microsoft.com/office/drawing/2014/main" id="{144CE6C4-1DA1-AE93-19E9-8E4512D1C8C5}"/>
              </a:ext>
            </a:extLst>
          </p:cNvPr>
          <p:cNvSpPr>
            <a:spLocks noGrp="1"/>
          </p:cNvSpPr>
          <p:nvPr>
            <p:ph type="body" sz="quarter" idx="64" hasCustomPrompt="1"/>
          </p:nvPr>
        </p:nvSpPr>
        <p:spPr>
          <a:xfrm>
            <a:off x="697281" y="3077053"/>
            <a:ext cx="2941185" cy="6562707"/>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3" name="Picture Placeholder 3">
            <a:extLst>
              <a:ext uri="{FF2B5EF4-FFF2-40B4-BE49-F238E27FC236}">
                <a16:creationId xmlns:a16="http://schemas.microsoft.com/office/drawing/2014/main" id="{C4D9E15D-C105-AC4D-63FD-479AD16299ED}"/>
              </a:ext>
            </a:extLst>
          </p:cNvPr>
          <p:cNvSpPr>
            <a:spLocks noGrp="1"/>
          </p:cNvSpPr>
          <p:nvPr>
            <p:ph type="pic" sz="quarter" idx="10"/>
          </p:nvPr>
        </p:nvSpPr>
        <p:spPr>
          <a:xfrm>
            <a:off x="3880403" y="776517"/>
            <a:ext cx="3270749" cy="7087323"/>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chemeClr val="bg1">
                    <a:lumMod val="75000"/>
                  </a:schemeClr>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334" name="Slide Number Placeholder 5">
            <a:extLst>
              <a:ext uri="{FF2B5EF4-FFF2-40B4-BE49-F238E27FC236}">
                <a16:creationId xmlns:a16="http://schemas.microsoft.com/office/drawing/2014/main" id="{09D1EB8A-66EA-02AE-5028-D4D7C5D4FF5C}"/>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1631910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Statement 01">
    <p:spTree>
      <p:nvGrpSpPr>
        <p:cNvPr id="1" name=""/>
        <p:cNvGrpSpPr/>
        <p:nvPr/>
      </p:nvGrpSpPr>
      <p:grpSpPr>
        <a:xfrm>
          <a:off x="0" y="0"/>
          <a:ext cx="0" cy="0"/>
          <a:chOff x="0" y="0"/>
          <a:chExt cx="0" cy="0"/>
        </a:xfrm>
      </p:grpSpPr>
      <p:grpSp>
        <p:nvGrpSpPr>
          <p:cNvPr id="9" name="Graphic 4">
            <a:extLst>
              <a:ext uri="{FF2B5EF4-FFF2-40B4-BE49-F238E27FC236}">
                <a16:creationId xmlns:a16="http://schemas.microsoft.com/office/drawing/2014/main" id="{C5E61CFC-DC5F-6D45-3BAD-5629A034AFA8}"/>
              </a:ext>
            </a:extLst>
          </p:cNvPr>
          <p:cNvGrpSpPr/>
          <p:nvPr/>
        </p:nvGrpSpPr>
        <p:grpSpPr>
          <a:xfrm>
            <a:off x="-352488" y="633190"/>
            <a:ext cx="1837317" cy="1835605"/>
            <a:chOff x="1782854" y="3591929"/>
            <a:chExt cx="742307" cy="741615"/>
          </a:xfrm>
          <a:solidFill>
            <a:srgbClr val="EE651C"/>
          </a:solidFill>
        </p:grpSpPr>
        <p:sp>
          <p:nvSpPr>
            <p:cNvPr id="138" name="Freeform 137">
              <a:extLst>
                <a:ext uri="{FF2B5EF4-FFF2-40B4-BE49-F238E27FC236}">
                  <a16:creationId xmlns:a16="http://schemas.microsoft.com/office/drawing/2014/main" id="{FB8D8D62-A32E-7E08-EBEF-EBAEA4D1EA66}"/>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solidFill>
              <a:srgbClr val="EE651C"/>
            </a:solidFill>
            <a:ln w="5458"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10835F9A-A96A-A09A-2A42-F1EDA06AC11B}"/>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solidFill>
              <a:srgbClr val="EE651C"/>
            </a:solidFill>
            <a:ln w="5458"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6F97DE6A-8E55-47F9-21EF-1CA6BF379FE3}"/>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solidFill>
              <a:srgbClr val="EE651C"/>
            </a:solidFill>
            <a:ln w="5458"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F980DA7A-2D67-0A39-B04A-8F8B05A48576}"/>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solidFill>
              <a:srgbClr val="EE651C"/>
            </a:solidFill>
            <a:ln w="5458"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A2446706-0B14-9EE5-9134-FBC687A93646}"/>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solidFill>
              <a:srgbClr val="EE651C"/>
            </a:solidFill>
            <a:ln w="5458"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5CB9E398-F38D-D740-BD0D-9693E907D772}"/>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solidFill>
              <a:srgbClr val="EE651C"/>
            </a:solidFill>
            <a:ln w="5458"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450C7ED4-1D35-082E-A704-33A14BFA9078}"/>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solidFill>
              <a:srgbClr val="EE651C"/>
            </a:solidFill>
            <a:ln w="5458"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4E2C9C56-939C-79BD-8462-1012E835536F}"/>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solidFill>
              <a:srgbClr val="EE651C"/>
            </a:solidFill>
            <a:ln w="5458"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96C4737-7B38-60D1-D86A-5A393D385A86}"/>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solidFill>
              <a:srgbClr val="EE651C"/>
            </a:solidFill>
            <a:ln w="5458"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D16EB9B-AD4F-911E-1826-822394DE3A9E}"/>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solidFill>
              <a:srgbClr val="EE651C"/>
            </a:solidFill>
            <a:ln w="5458"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3C35C5F-D42D-6327-5B76-F9A944FC8039}"/>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solidFill>
              <a:srgbClr val="EE651C"/>
            </a:solidFill>
            <a:ln w="5458"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2C4DD5FF-0F97-8324-1951-7A7DAC8949B3}"/>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solidFill>
              <a:srgbClr val="EE651C"/>
            </a:solidFill>
            <a:ln w="5458"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34E6CA8-1552-DAC2-1CA2-4A2E29C33945}"/>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solidFill>
              <a:srgbClr val="EE651C"/>
            </a:solidFill>
            <a:ln w="5458"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C086D015-F402-8C5C-CCCB-00705F165CF5}"/>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solidFill>
              <a:srgbClr val="EE651C"/>
            </a:solidFill>
            <a:ln w="5458"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547CEE7-4E58-5B16-CD23-37061A05840D}"/>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solidFill>
              <a:srgbClr val="EE651C"/>
            </a:solidFill>
            <a:ln w="5458"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EA65ED89-8B7E-8657-A30F-62B2637D1308}"/>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solidFill>
              <a:srgbClr val="EE651C"/>
            </a:solidFill>
            <a:ln w="5458"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86ED10D4-F864-08A7-69C7-49BA417E3A45}"/>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solidFill>
              <a:srgbClr val="EE651C"/>
            </a:solidFill>
            <a:ln w="5458"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D9CDCE1-C540-485B-C4A1-CD1E5FD471FD}"/>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solidFill>
              <a:srgbClr val="EE651C"/>
            </a:solidFill>
            <a:ln w="5458"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3A9E6D8B-33D2-AEDE-576C-E35D5541947D}"/>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solidFill>
              <a:srgbClr val="EE651C"/>
            </a:solidFill>
            <a:ln w="5458"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BD5FA44-6311-28ED-7323-49EC8D724D37}"/>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solidFill>
              <a:srgbClr val="EE651C"/>
            </a:solidFill>
            <a:ln w="5458"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5CFD5E0-981F-DA71-E3D9-A94A885D7261}"/>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solidFill>
              <a:srgbClr val="EE651C"/>
            </a:solidFill>
            <a:ln w="5458"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8B57596-6498-F3D6-CBD3-9705364D78D2}"/>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solidFill>
              <a:srgbClr val="EE651C"/>
            </a:solidFill>
            <a:ln w="5458"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366CE0BE-6DBF-4D65-286F-D19C4B901951}"/>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solidFill>
              <a:srgbClr val="EE651C"/>
            </a:solidFill>
            <a:ln w="5458"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B59A9FC-E3A2-2617-E56A-15391E8ACAA9}"/>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solidFill>
              <a:srgbClr val="EE651C"/>
            </a:solidFill>
            <a:ln w="5458"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C941A324-E315-AB86-9C1F-C09B2BC2C1BC}"/>
              </a:ext>
            </a:extLst>
          </p:cNvPr>
          <p:cNvSpPr/>
          <p:nvPr/>
        </p:nvSpPr>
        <p:spPr>
          <a:xfrm>
            <a:off x="1318854" y="1432412"/>
            <a:ext cx="249928" cy="191658"/>
          </a:xfrm>
          <a:custGeom>
            <a:avLst/>
            <a:gdLst>
              <a:gd name="connsiteX0" fmla="*/ 100976 w 100975"/>
              <a:gd name="connsiteY0" fmla="*/ 77434 h 77433"/>
              <a:gd name="connsiteX1" fmla="*/ 0 w 100975"/>
              <a:gd name="connsiteY1" fmla="*/ 77434 h 77433"/>
              <a:gd name="connsiteX2" fmla="*/ 50215 w 100975"/>
              <a:gd name="connsiteY2" fmla="*/ 0 h 77433"/>
            </a:gdLst>
            <a:ahLst/>
            <a:cxnLst>
              <a:cxn ang="0">
                <a:pos x="connsiteX0" y="connsiteY0"/>
              </a:cxn>
              <a:cxn ang="0">
                <a:pos x="connsiteX1" y="connsiteY1"/>
              </a:cxn>
              <a:cxn ang="0">
                <a:pos x="connsiteX2" y="connsiteY2"/>
              </a:cxn>
            </a:cxnLst>
            <a:rect l="l" t="t" r="r" b="b"/>
            <a:pathLst>
              <a:path w="100975" h="77433">
                <a:moveTo>
                  <a:pt x="100976" y="77434"/>
                </a:moveTo>
                <a:lnTo>
                  <a:pt x="0" y="77434"/>
                </a:lnTo>
                <a:lnTo>
                  <a:pt x="50215" y="0"/>
                </a:lnTo>
                <a:close/>
              </a:path>
            </a:pathLst>
          </a:custGeom>
          <a:solidFill>
            <a:srgbClr val="42DFF4"/>
          </a:solidFill>
          <a:ln w="5458" cap="flat">
            <a:noFill/>
            <a:prstDash val="solid"/>
            <a:miter/>
          </a:ln>
        </p:spPr>
        <p:txBody>
          <a:bodyPr rtlCol="0" anchor="ctr"/>
          <a:lstStyle/>
          <a:p>
            <a:endParaRPr lang="en-US"/>
          </a:p>
        </p:txBody>
      </p:sp>
      <p:grpSp>
        <p:nvGrpSpPr>
          <p:cNvPr id="12" name="Graphic 4">
            <a:extLst>
              <a:ext uri="{FF2B5EF4-FFF2-40B4-BE49-F238E27FC236}">
                <a16:creationId xmlns:a16="http://schemas.microsoft.com/office/drawing/2014/main" id="{E774D681-FCDD-F49C-536D-4E16FF592685}"/>
              </a:ext>
            </a:extLst>
          </p:cNvPr>
          <p:cNvGrpSpPr/>
          <p:nvPr/>
        </p:nvGrpSpPr>
        <p:grpSpPr>
          <a:xfrm>
            <a:off x="6466150" y="5420098"/>
            <a:ext cx="1988628" cy="1318666"/>
            <a:chOff x="5072479" y="4905026"/>
            <a:chExt cx="803439" cy="532763"/>
          </a:xfrm>
        </p:grpSpPr>
        <p:sp>
          <p:nvSpPr>
            <p:cNvPr id="134" name="Freeform 133">
              <a:extLst>
                <a:ext uri="{FF2B5EF4-FFF2-40B4-BE49-F238E27FC236}">
                  <a16:creationId xmlns:a16="http://schemas.microsoft.com/office/drawing/2014/main" id="{339BF1CF-A671-DA19-A1C0-287B4BFC8AE9}"/>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F16924"/>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83A053FD-1D91-AEC2-388B-FDAAF4FD14D0}"/>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F16924"/>
              </a:solid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78BB8C4-6F92-AFC3-6A09-7E65994E23D8}"/>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F16924"/>
              </a:solid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37D973CC-4D46-5626-0FAA-C48429FB4EC6}"/>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F16924"/>
              </a:solid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9EAD2805-1483-E7B6-0B7F-F4B6B1B4FFAB}"/>
              </a:ext>
            </a:extLst>
          </p:cNvPr>
          <p:cNvGrpSpPr/>
          <p:nvPr/>
        </p:nvGrpSpPr>
        <p:grpSpPr>
          <a:xfrm>
            <a:off x="1289574" y="6224606"/>
            <a:ext cx="781844" cy="1137963"/>
            <a:chOff x="2480479" y="5073599"/>
            <a:chExt cx="315878" cy="459756"/>
          </a:xfrm>
          <a:solidFill>
            <a:srgbClr val="9EC954"/>
          </a:solidFill>
        </p:grpSpPr>
        <p:sp>
          <p:nvSpPr>
            <p:cNvPr id="120" name="Freeform 119">
              <a:extLst>
                <a:ext uri="{FF2B5EF4-FFF2-40B4-BE49-F238E27FC236}">
                  <a16:creationId xmlns:a16="http://schemas.microsoft.com/office/drawing/2014/main" id="{2979C582-05CD-C28F-3429-734B4262229C}"/>
                </a:ext>
              </a:extLst>
            </p:cNvPr>
            <p:cNvSpPr/>
            <p:nvPr/>
          </p:nvSpPr>
          <p:spPr>
            <a:xfrm>
              <a:off x="2641495" y="5125403"/>
              <a:ext cx="20593" cy="20573"/>
            </a:xfrm>
            <a:custGeom>
              <a:avLst/>
              <a:gdLst>
                <a:gd name="connsiteX0" fmla="*/ 20121 w 20593"/>
                <a:gd name="connsiteY0" fmla="*/ 13559 h 20573"/>
                <a:gd name="connsiteX1" fmla="*/ 13572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1739"/>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223D087E-79F1-AF74-76BC-4B56A85ADA6F}"/>
                </a:ext>
              </a:extLst>
            </p:cNvPr>
            <p:cNvSpPr/>
            <p:nvPr/>
          </p:nvSpPr>
          <p:spPr>
            <a:xfrm>
              <a:off x="2586367" y="5294448"/>
              <a:ext cx="20593" cy="20785"/>
            </a:xfrm>
            <a:custGeom>
              <a:avLst/>
              <a:gdLst>
                <a:gd name="connsiteX0" fmla="*/ 20121 w 20593"/>
                <a:gd name="connsiteY0" fmla="*/ 13559 h 20785"/>
                <a:gd name="connsiteX1" fmla="*/ 13571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AE49B6C-1BD3-E4D7-D097-91CF98844BEC}"/>
                </a:ext>
              </a:extLst>
            </p:cNvPr>
            <p:cNvSpPr/>
            <p:nvPr/>
          </p:nvSpPr>
          <p:spPr>
            <a:xfrm>
              <a:off x="2614204" y="5209926"/>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2284"/>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6CC7DA38-4DF8-2581-E6B3-A8D7F9ACC5CD}"/>
                </a:ext>
              </a:extLst>
            </p:cNvPr>
            <p:cNvSpPr/>
            <p:nvPr/>
          </p:nvSpPr>
          <p:spPr>
            <a:xfrm>
              <a:off x="2694984" y="5234464"/>
              <a:ext cx="20593" cy="20573"/>
            </a:xfrm>
            <a:custGeom>
              <a:avLst/>
              <a:gdLst>
                <a:gd name="connsiteX0" fmla="*/ 20121 w 20593"/>
                <a:gd name="connsiteY0" fmla="*/ 13559 h 20573"/>
                <a:gd name="connsiteX1" fmla="*/ 13571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1739"/>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D6943991-7E42-52D2-62FA-1B5F1860995B}"/>
                </a:ext>
              </a:extLst>
            </p:cNvPr>
            <p:cNvSpPr/>
            <p:nvPr/>
          </p:nvSpPr>
          <p:spPr>
            <a:xfrm>
              <a:off x="2722275" y="5149397"/>
              <a:ext cx="20593" cy="20785"/>
            </a:xfrm>
            <a:custGeom>
              <a:avLst/>
              <a:gdLst>
                <a:gd name="connsiteX0" fmla="*/ 20121 w 20593"/>
                <a:gd name="connsiteY0" fmla="*/ 13559 h 20785"/>
                <a:gd name="connsiteX1" fmla="*/ 13571 w 20593"/>
                <a:gd name="connsiteY1" fmla="*/ 472 h 20785"/>
                <a:gd name="connsiteX2" fmla="*/ 472 w 20593"/>
                <a:gd name="connsiteY2" fmla="*/ 7015 h 20785"/>
                <a:gd name="connsiteX3" fmla="*/ 7022 w 20593"/>
                <a:gd name="connsiteY3" fmla="*/ 20103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2"/>
                  </a:cubicBezTo>
                  <a:cubicBezTo>
                    <a:pt x="8113" y="-1165"/>
                    <a:pt x="2109" y="1562"/>
                    <a:pt x="472" y="7015"/>
                  </a:cubicBezTo>
                  <a:cubicBezTo>
                    <a:pt x="-1166" y="12468"/>
                    <a:pt x="1564" y="18467"/>
                    <a:pt x="7022" y="20103"/>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C1B6839-1A08-881D-0EDE-7D96E8C15A07}"/>
                </a:ext>
              </a:extLst>
            </p:cNvPr>
            <p:cNvSpPr/>
            <p:nvPr/>
          </p:nvSpPr>
          <p:spPr>
            <a:xfrm>
              <a:off x="2639857" y="5403509"/>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5"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5FB6103-F3A3-69F9-363E-1BB59629A09D}"/>
                </a:ext>
              </a:extLst>
            </p:cNvPr>
            <p:cNvSpPr/>
            <p:nvPr/>
          </p:nvSpPr>
          <p:spPr>
            <a:xfrm>
              <a:off x="2667148" y="5318987"/>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5"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CB3C010-0CEC-C0C8-7092-6B890A4604B1}"/>
                </a:ext>
              </a:extLst>
            </p:cNvPr>
            <p:cNvSpPr/>
            <p:nvPr/>
          </p:nvSpPr>
          <p:spPr>
            <a:xfrm>
              <a:off x="2480479" y="5073599"/>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15C2829C-E277-E4E9-3778-DBB346B5F4D1}"/>
                </a:ext>
              </a:extLst>
            </p:cNvPr>
            <p:cNvSpPr/>
            <p:nvPr/>
          </p:nvSpPr>
          <p:spPr>
            <a:xfrm>
              <a:off x="2533969" y="5182660"/>
              <a:ext cx="20593" cy="20785"/>
            </a:xfrm>
            <a:custGeom>
              <a:avLst/>
              <a:gdLst>
                <a:gd name="connsiteX0" fmla="*/ 20121 w 20593"/>
                <a:gd name="connsiteY0" fmla="*/ 13559 h 20785"/>
                <a:gd name="connsiteX1" fmla="*/ 13571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88FA306-EFA3-3BB5-1C7B-8E1CE0190749}"/>
                </a:ext>
              </a:extLst>
            </p:cNvPr>
            <p:cNvSpPr/>
            <p:nvPr/>
          </p:nvSpPr>
          <p:spPr>
            <a:xfrm>
              <a:off x="2561806" y="5098138"/>
              <a:ext cx="20593" cy="20573"/>
            </a:xfrm>
            <a:custGeom>
              <a:avLst/>
              <a:gdLst>
                <a:gd name="connsiteX0" fmla="*/ 20121 w 20593"/>
                <a:gd name="connsiteY0" fmla="*/ 13559 h 20573"/>
                <a:gd name="connsiteX1" fmla="*/ 13571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1739"/>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366DEB3-8E59-89E4-064F-9E7E3E58C5E0}"/>
                </a:ext>
              </a:extLst>
            </p:cNvPr>
            <p:cNvSpPr/>
            <p:nvPr/>
          </p:nvSpPr>
          <p:spPr>
            <a:xfrm>
              <a:off x="2693347" y="5512570"/>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2F204BE-AB74-015C-FB1B-1DA6BB0B668F}"/>
                </a:ext>
              </a:extLst>
            </p:cNvPr>
            <p:cNvSpPr/>
            <p:nvPr/>
          </p:nvSpPr>
          <p:spPr>
            <a:xfrm>
              <a:off x="2748474" y="5343526"/>
              <a:ext cx="20593" cy="20573"/>
            </a:xfrm>
            <a:custGeom>
              <a:avLst/>
              <a:gdLst>
                <a:gd name="connsiteX0" fmla="*/ 20121 w 20593"/>
                <a:gd name="connsiteY0" fmla="*/ 13559 h 20573"/>
                <a:gd name="connsiteX1" fmla="*/ 13571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1739"/>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E693D7B-29EC-DBEA-66F7-5DAE1A278B7E}"/>
                </a:ext>
              </a:extLst>
            </p:cNvPr>
            <p:cNvSpPr/>
            <p:nvPr/>
          </p:nvSpPr>
          <p:spPr>
            <a:xfrm>
              <a:off x="2720638" y="5428048"/>
              <a:ext cx="20593" cy="20573"/>
            </a:xfrm>
            <a:custGeom>
              <a:avLst/>
              <a:gdLst>
                <a:gd name="connsiteX0" fmla="*/ 20121 w 20593"/>
                <a:gd name="connsiteY0" fmla="*/ 13559 h 20573"/>
                <a:gd name="connsiteX1" fmla="*/ 13572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1739"/>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096C10E9-9706-EE0B-7880-0C41E394FF4C}"/>
                </a:ext>
              </a:extLst>
            </p:cNvPr>
            <p:cNvSpPr/>
            <p:nvPr/>
          </p:nvSpPr>
          <p:spPr>
            <a:xfrm>
              <a:off x="2775765" y="5258458"/>
              <a:ext cx="20593" cy="20785"/>
            </a:xfrm>
            <a:custGeom>
              <a:avLst/>
              <a:gdLst>
                <a:gd name="connsiteX0" fmla="*/ 20121 w 20593"/>
                <a:gd name="connsiteY0" fmla="*/ 13559 h 20785"/>
                <a:gd name="connsiteX1" fmla="*/ 13571 w 20593"/>
                <a:gd name="connsiteY1" fmla="*/ 472 h 20785"/>
                <a:gd name="connsiteX2" fmla="*/ 472 w 20593"/>
                <a:gd name="connsiteY2" fmla="*/ 7015 h 20785"/>
                <a:gd name="connsiteX3" fmla="*/ 7022 w 20593"/>
                <a:gd name="connsiteY3" fmla="*/ 20103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2"/>
                  </a:cubicBezTo>
                  <a:cubicBezTo>
                    <a:pt x="8113" y="-1165"/>
                    <a:pt x="2109" y="1562"/>
                    <a:pt x="472" y="7015"/>
                  </a:cubicBezTo>
                  <a:cubicBezTo>
                    <a:pt x="-1166" y="12468"/>
                    <a:pt x="1564" y="18467"/>
                    <a:pt x="7022" y="20103"/>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A105F18C-C680-9E32-E201-73E514702389}"/>
              </a:ext>
            </a:extLst>
          </p:cNvPr>
          <p:cNvGrpSpPr/>
          <p:nvPr/>
        </p:nvGrpSpPr>
        <p:grpSpPr>
          <a:xfrm>
            <a:off x="5693086" y="1050190"/>
            <a:ext cx="1256092" cy="1207680"/>
            <a:chOff x="4865678" y="4024419"/>
            <a:chExt cx="507482" cy="487923"/>
          </a:xfrm>
          <a:solidFill>
            <a:schemeClr val="accent3">
              <a:lumMod val="40000"/>
              <a:lumOff val="60000"/>
            </a:schemeClr>
          </a:solidFill>
        </p:grpSpPr>
        <p:grpSp>
          <p:nvGrpSpPr>
            <p:cNvPr id="30" name="Graphic 4">
              <a:extLst>
                <a:ext uri="{FF2B5EF4-FFF2-40B4-BE49-F238E27FC236}">
                  <a16:creationId xmlns:a16="http://schemas.microsoft.com/office/drawing/2014/main" id="{A223C0F4-05F3-7FAF-1D1C-276392CE162E}"/>
                </a:ext>
              </a:extLst>
            </p:cNvPr>
            <p:cNvGrpSpPr/>
            <p:nvPr/>
          </p:nvGrpSpPr>
          <p:grpSpPr>
            <a:xfrm>
              <a:off x="4865678" y="4024965"/>
              <a:ext cx="356837" cy="487378"/>
              <a:chOff x="4865678" y="4024965"/>
              <a:chExt cx="356837" cy="487378"/>
            </a:xfrm>
            <a:grpFill/>
          </p:grpSpPr>
          <p:sp>
            <p:nvSpPr>
              <p:cNvPr id="85" name="Freeform 84">
                <a:extLst>
                  <a:ext uri="{FF2B5EF4-FFF2-40B4-BE49-F238E27FC236}">
                    <a16:creationId xmlns:a16="http://schemas.microsoft.com/office/drawing/2014/main" id="{2EF9C233-B0AF-56FD-4108-BD17DCFC2CB8}"/>
                  </a:ext>
                </a:extLst>
              </p:cNvPr>
              <p:cNvSpPr/>
              <p:nvPr/>
            </p:nvSpPr>
            <p:spPr>
              <a:xfrm>
                <a:off x="5189892" y="4341568"/>
                <a:ext cx="13520" cy="13726"/>
              </a:xfrm>
              <a:custGeom>
                <a:avLst/>
                <a:gdLst>
                  <a:gd name="connsiteX0" fmla="*/ 2121 w 13520"/>
                  <a:gd name="connsiteY0" fmla="*/ 1793 h 13726"/>
                  <a:gd name="connsiteX1" fmla="*/ 1575 w 13520"/>
                  <a:gd name="connsiteY1" fmla="*/ 11608 h 13726"/>
                  <a:gd name="connsiteX2" fmla="*/ 11399 w 13520"/>
                  <a:gd name="connsiteY2" fmla="*/ 12154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0" y="14335"/>
                      <a:pt x="11399" y="12154"/>
                    </a:cubicBezTo>
                    <a:cubicBezTo>
                      <a:pt x="14128" y="9427"/>
                      <a:pt x="14128"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13DE2C1-E6CC-CC4B-4200-0CDAD0AC5DDD}"/>
                  </a:ext>
                </a:extLst>
              </p:cNvPr>
              <p:cNvSpPr/>
              <p:nvPr/>
            </p:nvSpPr>
            <p:spPr>
              <a:xfrm>
                <a:off x="5103653" y="4420092"/>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6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09"/>
                      <a:pt x="11946" y="2338"/>
                    </a:cubicBezTo>
                    <a:cubicBezTo>
                      <a:pt x="9217" y="-389"/>
                      <a:pt x="4850" y="-934"/>
                      <a:pt x="2121" y="1793"/>
                    </a:cubicBezTo>
                    <a:close/>
                  </a:path>
                </a:pathLst>
              </a:custGeom>
              <a:grpFill/>
              <a:ln w="5458"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408FA45-E089-5227-F796-4B9781DFC20E}"/>
                  </a:ext>
                </a:extLst>
              </p:cNvPr>
              <p:cNvSpPr/>
              <p:nvPr/>
            </p:nvSpPr>
            <p:spPr>
              <a:xfrm>
                <a:off x="5146772" y="4380830"/>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08DCB11-8013-A5CF-6A99-284E9826D01D}"/>
                  </a:ext>
                </a:extLst>
              </p:cNvPr>
              <p:cNvSpPr/>
              <p:nvPr/>
            </p:nvSpPr>
            <p:spPr>
              <a:xfrm>
                <a:off x="5061079" y="4459165"/>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4"/>
                      <a:pt x="8671" y="14524"/>
                      <a:pt x="11400" y="12342"/>
                    </a:cubicBezTo>
                    <a:cubicBezTo>
                      <a:pt x="14129" y="9616"/>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1876AD8-126F-F510-C2FF-A61F6D7DBDE8}"/>
                  </a:ext>
                </a:extLst>
              </p:cNvPr>
              <p:cNvSpPr/>
              <p:nvPr/>
            </p:nvSpPr>
            <p:spPr>
              <a:xfrm>
                <a:off x="5017960" y="4498427"/>
                <a:ext cx="13520" cy="13915"/>
              </a:xfrm>
              <a:custGeom>
                <a:avLst/>
                <a:gdLst>
                  <a:gd name="connsiteX0" fmla="*/ 2121 w 13520"/>
                  <a:gd name="connsiteY0" fmla="*/ 1981 h 13915"/>
                  <a:gd name="connsiteX1" fmla="*/ 1575 w 13520"/>
                  <a:gd name="connsiteY1" fmla="*/ 11797 h 13915"/>
                  <a:gd name="connsiteX2" fmla="*/ 11399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0" y="14523"/>
                      <a:pt x="11399" y="12342"/>
                    </a:cubicBezTo>
                    <a:cubicBezTo>
                      <a:pt x="14128" y="9616"/>
                      <a:pt x="14128"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9C8D99D-2751-D749-783C-B7384A9C352E}"/>
                  </a:ext>
                </a:extLst>
              </p:cNvPr>
              <p:cNvSpPr/>
              <p:nvPr/>
            </p:nvSpPr>
            <p:spPr>
              <a:xfrm>
                <a:off x="5151685" y="4301761"/>
                <a:ext cx="13520" cy="13726"/>
              </a:xfrm>
              <a:custGeom>
                <a:avLst/>
                <a:gdLst>
                  <a:gd name="connsiteX0" fmla="*/ 2121 w 13520"/>
                  <a:gd name="connsiteY0" fmla="*/ 1793 h 13726"/>
                  <a:gd name="connsiteX1" fmla="*/ 1575 w 13520"/>
                  <a:gd name="connsiteY1" fmla="*/ 11608 h 13726"/>
                  <a:gd name="connsiteX2" fmla="*/ 11399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0" y="14335"/>
                      <a:pt x="11399" y="12153"/>
                    </a:cubicBezTo>
                    <a:cubicBezTo>
                      <a:pt x="14128" y="9427"/>
                      <a:pt x="14128"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96BC597-1E2B-D03B-6098-7CE1BBC82F11}"/>
                  </a:ext>
                </a:extLst>
              </p:cNvPr>
              <p:cNvSpPr/>
              <p:nvPr/>
            </p:nvSpPr>
            <p:spPr>
              <a:xfrm>
                <a:off x="5108565" y="4341023"/>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09"/>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B126666-12C0-505E-CD34-74EC8F370D99}"/>
                  </a:ext>
                </a:extLst>
              </p:cNvPr>
              <p:cNvSpPr/>
              <p:nvPr/>
            </p:nvSpPr>
            <p:spPr>
              <a:xfrm>
                <a:off x="5065992" y="4380096"/>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4"/>
                      <a:pt x="8671" y="14524"/>
                      <a:pt x="11400" y="12342"/>
                    </a:cubicBezTo>
                    <a:cubicBezTo>
                      <a:pt x="14129" y="9616"/>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0F82890-C632-5D24-8691-DD573B2B20DD}"/>
                  </a:ext>
                </a:extLst>
              </p:cNvPr>
              <p:cNvSpPr/>
              <p:nvPr/>
            </p:nvSpPr>
            <p:spPr>
              <a:xfrm>
                <a:off x="5194804" y="4262499"/>
                <a:ext cx="13520" cy="13726"/>
              </a:xfrm>
              <a:custGeom>
                <a:avLst/>
                <a:gdLst>
                  <a:gd name="connsiteX0" fmla="*/ 2121 w 13520"/>
                  <a:gd name="connsiteY0" fmla="*/ 1793 h 13726"/>
                  <a:gd name="connsiteX1" fmla="*/ 1575 w 13520"/>
                  <a:gd name="connsiteY1" fmla="*/ 11608 h 13726"/>
                  <a:gd name="connsiteX2" fmla="*/ 11400 w 13520"/>
                  <a:gd name="connsiteY2" fmla="*/ 12154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4"/>
                    </a:cubicBezTo>
                    <a:cubicBezTo>
                      <a:pt x="14129" y="9427"/>
                      <a:pt x="14129"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1AE72AA-C6D1-C097-B3AE-80373D16BFB3}"/>
                  </a:ext>
                </a:extLst>
              </p:cNvPr>
              <p:cNvSpPr/>
              <p:nvPr/>
            </p:nvSpPr>
            <p:spPr>
              <a:xfrm>
                <a:off x="4980299" y="4458620"/>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6"/>
                      <a:pt x="14129" y="5799"/>
                      <a:pt x="11945" y="2527"/>
                    </a:cubicBezTo>
                    <a:cubicBezTo>
                      <a:pt x="8671" y="-745"/>
                      <a:pt x="4850" y="-745"/>
                      <a:pt x="2121" y="1981"/>
                    </a:cubicBezTo>
                    <a:close/>
                  </a:path>
                </a:pathLst>
              </a:custGeom>
              <a:grpFill/>
              <a:ln w="545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589875AC-68F7-EDDE-0367-91B708FEF9A8}"/>
                  </a:ext>
                </a:extLst>
              </p:cNvPr>
              <p:cNvSpPr/>
              <p:nvPr/>
            </p:nvSpPr>
            <p:spPr>
              <a:xfrm>
                <a:off x="5022872" y="4419358"/>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6"/>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C2FDB4C-455C-67C3-1EDB-3045D270FD87}"/>
                  </a:ext>
                </a:extLst>
              </p:cNvPr>
              <p:cNvSpPr/>
              <p:nvPr/>
            </p:nvSpPr>
            <p:spPr>
              <a:xfrm>
                <a:off x="4942092" y="4418813"/>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5"/>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5E2FE02E-AD23-D178-B1FE-B5485009736D}"/>
                  </a:ext>
                </a:extLst>
              </p:cNvPr>
              <p:cNvSpPr/>
              <p:nvPr/>
            </p:nvSpPr>
            <p:spPr>
              <a:xfrm>
                <a:off x="5113478" y="4261954"/>
                <a:ext cx="13520" cy="13726"/>
              </a:xfrm>
              <a:custGeom>
                <a:avLst/>
                <a:gdLst>
                  <a:gd name="connsiteX0" fmla="*/ 2121 w 13520"/>
                  <a:gd name="connsiteY0" fmla="*/ 1793 h 13726"/>
                  <a:gd name="connsiteX1" fmla="*/ 1575 w 13520"/>
                  <a:gd name="connsiteY1" fmla="*/ 11608 h 13726"/>
                  <a:gd name="connsiteX2" fmla="*/ 11399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0" y="14335"/>
                      <a:pt x="11399" y="12153"/>
                    </a:cubicBezTo>
                    <a:cubicBezTo>
                      <a:pt x="14128" y="9427"/>
                      <a:pt x="14128" y="5609"/>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E03B6D27-5771-F6E2-A889-D1AE1A8DE319}"/>
                  </a:ext>
                </a:extLst>
              </p:cNvPr>
              <p:cNvSpPr/>
              <p:nvPr/>
            </p:nvSpPr>
            <p:spPr>
              <a:xfrm>
                <a:off x="5199716" y="4183429"/>
                <a:ext cx="13520" cy="13726"/>
              </a:xfrm>
              <a:custGeom>
                <a:avLst/>
                <a:gdLst>
                  <a:gd name="connsiteX0" fmla="*/ 2121 w 13520"/>
                  <a:gd name="connsiteY0" fmla="*/ 1793 h 13726"/>
                  <a:gd name="connsiteX1" fmla="*/ 1575 w 13520"/>
                  <a:gd name="connsiteY1" fmla="*/ 11608 h 13726"/>
                  <a:gd name="connsiteX2" fmla="*/ 11400 w 13520"/>
                  <a:gd name="connsiteY2" fmla="*/ 12154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4"/>
                    </a:cubicBezTo>
                    <a:cubicBezTo>
                      <a:pt x="14129" y="9427"/>
                      <a:pt x="14129"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8BF912C1-E1E2-6323-46F3-468176EF8E87}"/>
                  </a:ext>
                </a:extLst>
              </p:cNvPr>
              <p:cNvSpPr/>
              <p:nvPr/>
            </p:nvSpPr>
            <p:spPr>
              <a:xfrm>
                <a:off x="5070904" y="4301216"/>
                <a:ext cx="13520" cy="13726"/>
              </a:xfrm>
              <a:custGeom>
                <a:avLst/>
                <a:gdLst>
                  <a:gd name="connsiteX0" fmla="*/ 2121 w 13520"/>
                  <a:gd name="connsiteY0" fmla="*/ 1792 h 13726"/>
                  <a:gd name="connsiteX1" fmla="*/ 1575 w 13520"/>
                  <a:gd name="connsiteY1" fmla="*/ 11608 h 13726"/>
                  <a:gd name="connsiteX2" fmla="*/ 11400 w 13520"/>
                  <a:gd name="connsiteY2" fmla="*/ 12153 h 13726"/>
                  <a:gd name="connsiteX3" fmla="*/ 11946 w 13520"/>
                  <a:gd name="connsiteY3" fmla="*/ 2338 h 13726"/>
                  <a:gd name="connsiteX4" fmla="*/ 2121 w 13520"/>
                  <a:gd name="connsiteY4" fmla="*/ 1792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2"/>
                    </a:moveTo>
                    <a:cubicBezTo>
                      <a:pt x="-608" y="4519"/>
                      <a:pt x="-608" y="8336"/>
                      <a:pt x="1575" y="11608"/>
                    </a:cubicBezTo>
                    <a:cubicBezTo>
                      <a:pt x="4304" y="14335"/>
                      <a:pt x="8671" y="14335"/>
                      <a:pt x="11400" y="12153"/>
                    </a:cubicBezTo>
                    <a:cubicBezTo>
                      <a:pt x="14129" y="9427"/>
                      <a:pt x="14129" y="5610"/>
                      <a:pt x="11946" y="2338"/>
                    </a:cubicBezTo>
                    <a:cubicBezTo>
                      <a:pt x="9217" y="-389"/>
                      <a:pt x="4850" y="-934"/>
                      <a:pt x="2121" y="1792"/>
                    </a:cubicBezTo>
                    <a:close/>
                  </a:path>
                </a:pathLst>
              </a:custGeom>
              <a:grpFill/>
              <a:ln w="5458"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499FE7B-9761-AAC5-7EFC-DC264041E1A2}"/>
                  </a:ext>
                </a:extLst>
              </p:cNvPr>
              <p:cNvSpPr/>
              <p:nvPr/>
            </p:nvSpPr>
            <p:spPr>
              <a:xfrm>
                <a:off x="5027785" y="4340289"/>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6"/>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276BC76-8D12-78E9-F035-2A87E8990521}"/>
                  </a:ext>
                </a:extLst>
              </p:cNvPr>
              <p:cNvSpPr/>
              <p:nvPr/>
            </p:nvSpPr>
            <p:spPr>
              <a:xfrm>
                <a:off x="4985211" y="4379551"/>
                <a:ext cx="13520" cy="13915"/>
              </a:xfrm>
              <a:custGeom>
                <a:avLst/>
                <a:gdLst>
                  <a:gd name="connsiteX0" fmla="*/ 2121 w 13520"/>
                  <a:gd name="connsiteY0" fmla="*/ 1981 h 13915"/>
                  <a:gd name="connsiteX1" fmla="*/ 1575 w 13520"/>
                  <a:gd name="connsiteY1" fmla="*/ 11797 h 13915"/>
                  <a:gd name="connsiteX2" fmla="*/ 11399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0" y="14523"/>
                      <a:pt x="11399" y="12342"/>
                    </a:cubicBezTo>
                    <a:cubicBezTo>
                      <a:pt x="14128" y="9616"/>
                      <a:pt x="14128" y="5799"/>
                      <a:pt x="11945" y="2527"/>
                    </a:cubicBezTo>
                    <a:cubicBezTo>
                      <a:pt x="8670" y="-745"/>
                      <a:pt x="4850" y="-745"/>
                      <a:pt x="2121" y="1981"/>
                    </a:cubicBezTo>
                    <a:close/>
                  </a:path>
                </a:pathLst>
              </a:custGeom>
              <a:grpFill/>
              <a:ln w="5458"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F35A86A-AC26-69E8-DBB5-C34FC68DA3D5}"/>
                  </a:ext>
                </a:extLst>
              </p:cNvPr>
              <p:cNvSpPr/>
              <p:nvPr/>
            </p:nvSpPr>
            <p:spPr>
              <a:xfrm>
                <a:off x="5156597" y="4222692"/>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0B737EBE-A34E-0F77-06DC-E8533791775D}"/>
                  </a:ext>
                </a:extLst>
              </p:cNvPr>
              <p:cNvSpPr/>
              <p:nvPr/>
            </p:nvSpPr>
            <p:spPr>
              <a:xfrm>
                <a:off x="4903885" y="4378868"/>
                <a:ext cx="13520" cy="13507"/>
              </a:xfrm>
              <a:custGeom>
                <a:avLst/>
                <a:gdLst>
                  <a:gd name="connsiteX0" fmla="*/ 2121 w 13520"/>
                  <a:gd name="connsiteY0" fmla="*/ 1573 h 13507"/>
                  <a:gd name="connsiteX1" fmla="*/ 1575 w 13520"/>
                  <a:gd name="connsiteY1" fmla="*/ 11389 h 13507"/>
                  <a:gd name="connsiteX2" fmla="*/ 11400 w 13520"/>
                  <a:gd name="connsiteY2" fmla="*/ 11934 h 13507"/>
                  <a:gd name="connsiteX3" fmla="*/ 11945 w 13520"/>
                  <a:gd name="connsiteY3" fmla="*/ 2119 h 13507"/>
                  <a:gd name="connsiteX4" fmla="*/ 2121 w 13520"/>
                  <a:gd name="connsiteY4" fmla="*/ 1573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2121" y="1573"/>
                    </a:moveTo>
                    <a:cubicBezTo>
                      <a:pt x="-608" y="4300"/>
                      <a:pt x="-608" y="8117"/>
                      <a:pt x="1575" y="11389"/>
                    </a:cubicBezTo>
                    <a:cubicBezTo>
                      <a:pt x="4304" y="14115"/>
                      <a:pt x="8671" y="14115"/>
                      <a:pt x="11400" y="11934"/>
                    </a:cubicBezTo>
                    <a:cubicBezTo>
                      <a:pt x="14129" y="9208"/>
                      <a:pt x="14129" y="5390"/>
                      <a:pt x="11945" y="2119"/>
                    </a:cubicBezTo>
                    <a:cubicBezTo>
                      <a:pt x="9216" y="-608"/>
                      <a:pt x="4850" y="-608"/>
                      <a:pt x="2121" y="1573"/>
                    </a:cubicBezTo>
                    <a:close/>
                  </a:path>
                </a:pathLst>
              </a:custGeom>
              <a:grpFill/>
              <a:ln w="5458"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A668225-02AB-188A-8843-DD517B636422}"/>
                  </a:ext>
                </a:extLst>
              </p:cNvPr>
              <p:cNvSpPr/>
              <p:nvPr/>
            </p:nvSpPr>
            <p:spPr>
              <a:xfrm>
                <a:off x="5118390" y="4182884"/>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09"/>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4FEC573-304D-209B-2C8C-81AC227E61FC}"/>
                  </a:ext>
                </a:extLst>
              </p:cNvPr>
              <p:cNvSpPr/>
              <p:nvPr/>
            </p:nvSpPr>
            <p:spPr>
              <a:xfrm>
                <a:off x="4947004" y="4339744"/>
                <a:ext cx="13520" cy="13915"/>
              </a:xfrm>
              <a:custGeom>
                <a:avLst/>
                <a:gdLst>
                  <a:gd name="connsiteX0" fmla="*/ 2121 w 13520"/>
                  <a:gd name="connsiteY0" fmla="*/ 1981 h 13915"/>
                  <a:gd name="connsiteX1" fmla="*/ 1575 w 13520"/>
                  <a:gd name="connsiteY1" fmla="*/ 11797 h 13915"/>
                  <a:gd name="connsiteX2" fmla="*/ 11399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0" y="14523"/>
                      <a:pt x="11399" y="12342"/>
                    </a:cubicBezTo>
                    <a:cubicBezTo>
                      <a:pt x="14128" y="9615"/>
                      <a:pt x="14128"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C2AE7A4-7EFD-78CE-7966-014922CD1E72}"/>
                  </a:ext>
                </a:extLst>
              </p:cNvPr>
              <p:cNvSpPr/>
              <p:nvPr/>
            </p:nvSpPr>
            <p:spPr>
              <a:xfrm>
                <a:off x="5032697" y="4261219"/>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6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6"/>
                      <a:pt x="14129" y="5799"/>
                      <a:pt x="11946" y="2527"/>
                    </a:cubicBezTo>
                    <a:cubicBezTo>
                      <a:pt x="9217" y="-745"/>
                      <a:pt x="4850" y="-745"/>
                      <a:pt x="2121" y="1981"/>
                    </a:cubicBezTo>
                    <a:close/>
                  </a:path>
                </a:pathLst>
              </a:custGeom>
              <a:grpFill/>
              <a:ln w="5458"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CDF06C85-7B56-31E2-F1E9-6B5E414C7FFA}"/>
                  </a:ext>
                </a:extLst>
              </p:cNvPr>
              <p:cNvSpPr/>
              <p:nvPr/>
            </p:nvSpPr>
            <p:spPr>
              <a:xfrm>
                <a:off x="4990123" y="4300481"/>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6"/>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5A56ED0-E792-8FA9-C0EE-4CED25C9E871}"/>
                  </a:ext>
                </a:extLst>
              </p:cNvPr>
              <p:cNvSpPr/>
              <p:nvPr/>
            </p:nvSpPr>
            <p:spPr>
              <a:xfrm>
                <a:off x="5075816" y="4222146"/>
                <a:ext cx="13520" cy="13726"/>
              </a:xfrm>
              <a:custGeom>
                <a:avLst/>
                <a:gdLst>
                  <a:gd name="connsiteX0" fmla="*/ 2121 w 13520"/>
                  <a:gd name="connsiteY0" fmla="*/ 1792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2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2"/>
                    </a:moveTo>
                    <a:cubicBezTo>
                      <a:pt x="-608" y="4519"/>
                      <a:pt x="-608" y="8336"/>
                      <a:pt x="1575" y="11608"/>
                    </a:cubicBezTo>
                    <a:cubicBezTo>
                      <a:pt x="4304" y="14335"/>
                      <a:pt x="8671" y="14335"/>
                      <a:pt x="11400" y="12153"/>
                    </a:cubicBezTo>
                    <a:cubicBezTo>
                      <a:pt x="14129" y="9427"/>
                      <a:pt x="14129" y="5610"/>
                      <a:pt x="11945" y="2338"/>
                    </a:cubicBezTo>
                    <a:cubicBezTo>
                      <a:pt x="9216" y="-389"/>
                      <a:pt x="4850" y="-934"/>
                      <a:pt x="2121" y="1792"/>
                    </a:cubicBezTo>
                    <a:close/>
                  </a:path>
                </a:pathLst>
              </a:custGeom>
              <a:grpFill/>
              <a:ln w="5458"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9866F10-914C-7C11-0A8A-E6DE09D361F4}"/>
                  </a:ext>
                </a:extLst>
              </p:cNvPr>
              <p:cNvSpPr/>
              <p:nvPr/>
            </p:nvSpPr>
            <p:spPr>
              <a:xfrm>
                <a:off x="5204629" y="4104579"/>
                <a:ext cx="13520" cy="13507"/>
              </a:xfrm>
              <a:custGeom>
                <a:avLst/>
                <a:gdLst>
                  <a:gd name="connsiteX0" fmla="*/ 2121 w 13520"/>
                  <a:gd name="connsiteY0" fmla="*/ 1574 h 13507"/>
                  <a:gd name="connsiteX1" fmla="*/ 1575 w 13520"/>
                  <a:gd name="connsiteY1" fmla="*/ 11389 h 13507"/>
                  <a:gd name="connsiteX2" fmla="*/ 11400 w 13520"/>
                  <a:gd name="connsiteY2" fmla="*/ 11935 h 13507"/>
                  <a:gd name="connsiteX3" fmla="*/ 11946 w 13520"/>
                  <a:gd name="connsiteY3" fmla="*/ 2119 h 13507"/>
                  <a:gd name="connsiteX4" fmla="*/ 2121 w 13520"/>
                  <a:gd name="connsiteY4" fmla="*/ 1574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2121" y="1574"/>
                    </a:moveTo>
                    <a:cubicBezTo>
                      <a:pt x="-608" y="4300"/>
                      <a:pt x="-608" y="8117"/>
                      <a:pt x="1575" y="11389"/>
                    </a:cubicBezTo>
                    <a:cubicBezTo>
                      <a:pt x="4304" y="14116"/>
                      <a:pt x="8671" y="14116"/>
                      <a:pt x="11400" y="11935"/>
                    </a:cubicBezTo>
                    <a:cubicBezTo>
                      <a:pt x="14129" y="9208"/>
                      <a:pt x="14129" y="5391"/>
                      <a:pt x="11946" y="2119"/>
                    </a:cubicBezTo>
                    <a:cubicBezTo>
                      <a:pt x="9217" y="-608"/>
                      <a:pt x="4850" y="-608"/>
                      <a:pt x="2121" y="1574"/>
                    </a:cubicBezTo>
                    <a:close/>
                  </a:path>
                </a:pathLst>
              </a:custGeom>
              <a:grpFill/>
              <a:ln w="5458"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2B8DE0C-44AC-6D1C-4E69-40BBF23E5D90}"/>
                  </a:ext>
                </a:extLst>
              </p:cNvPr>
              <p:cNvSpPr/>
              <p:nvPr/>
            </p:nvSpPr>
            <p:spPr>
              <a:xfrm>
                <a:off x="5161509" y="4143622"/>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1C5FD09-7C2E-7696-E147-B7EF28A9B99F}"/>
                  </a:ext>
                </a:extLst>
              </p:cNvPr>
              <p:cNvSpPr/>
              <p:nvPr/>
            </p:nvSpPr>
            <p:spPr>
              <a:xfrm>
                <a:off x="4908797" y="4299799"/>
                <a:ext cx="13520" cy="13507"/>
              </a:xfrm>
              <a:custGeom>
                <a:avLst/>
                <a:gdLst>
                  <a:gd name="connsiteX0" fmla="*/ 11399 w 13520"/>
                  <a:gd name="connsiteY0" fmla="*/ 11934 h 13507"/>
                  <a:gd name="connsiteX1" fmla="*/ 11945 w 13520"/>
                  <a:gd name="connsiteY1" fmla="*/ 2119 h 13507"/>
                  <a:gd name="connsiteX2" fmla="*/ 2121 w 13520"/>
                  <a:gd name="connsiteY2" fmla="*/ 1573 h 13507"/>
                  <a:gd name="connsiteX3" fmla="*/ 1575 w 13520"/>
                  <a:gd name="connsiteY3" fmla="*/ 11389 h 13507"/>
                  <a:gd name="connsiteX4" fmla="*/ 11399 w 13520"/>
                  <a:gd name="connsiteY4" fmla="*/ 11934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11399" y="11934"/>
                    </a:moveTo>
                    <a:cubicBezTo>
                      <a:pt x="14128" y="9208"/>
                      <a:pt x="14128" y="5390"/>
                      <a:pt x="11945" y="2119"/>
                    </a:cubicBezTo>
                    <a:cubicBezTo>
                      <a:pt x="9216" y="-608"/>
                      <a:pt x="5396" y="-608"/>
                      <a:pt x="2121" y="1573"/>
                    </a:cubicBezTo>
                    <a:cubicBezTo>
                      <a:pt x="-608" y="4300"/>
                      <a:pt x="-608" y="8117"/>
                      <a:pt x="1575" y="11389"/>
                    </a:cubicBezTo>
                    <a:cubicBezTo>
                      <a:pt x="4304" y="14115"/>
                      <a:pt x="8670" y="14115"/>
                      <a:pt x="11399" y="11934"/>
                    </a:cubicBezTo>
                    <a:close/>
                  </a:path>
                </a:pathLst>
              </a:custGeom>
              <a:grpFill/>
              <a:ln w="5458"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A88DE932-F66A-6FB6-D1A0-8958476E570A}"/>
                  </a:ext>
                </a:extLst>
              </p:cNvPr>
              <p:cNvSpPr/>
              <p:nvPr/>
            </p:nvSpPr>
            <p:spPr>
              <a:xfrm>
                <a:off x="4865678" y="4339061"/>
                <a:ext cx="13520" cy="13507"/>
              </a:xfrm>
              <a:custGeom>
                <a:avLst/>
                <a:gdLst>
                  <a:gd name="connsiteX0" fmla="*/ 11400 w 13520"/>
                  <a:gd name="connsiteY0" fmla="*/ 11935 h 13507"/>
                  <a:gd name="connsiteX1" fmla="*/ 11945 w 13520"/>
                  <a:gd name="connsiteY1" fmla="*/ 2119 h 13507"/>
                  <a:gd name="connsiteX2" fmla="*/ 2121 w 13520"/>
                  <a:gd name="connsiteY2" fmla="*/ 1574 h 13507"/>
                  <a:gd name="connsiteX3" fmla="*/ 1575 w 13520"/>
                  <a:gd name="connsiteY3" fmla="*/ 11389 h 13507"/>
                  <a:gd name="connsiteX4" fmla="*/ 11400 w 13520"/>
                  <a:gd name="connsiteY4" fmla="*/ 11935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11400" y="11935"/>
                    </a:moveTo>
                    <a:cubicBezTo>
                      <a:pt x="14129" y="9208"/>
                      <a:pt x="14129" y="5391"/>
                      <a:pt x="11945" y="2119"/>
                    </a:cubicBezTo>
                    <a:cubicBezTo>
                      <a:pt x="9216" y="-608"/>
                      <a:pt x="5395" y="-608"/>
                      <a:pt x="2121" y="1574"/>
                    </a:cubicBezTo>
                    <a:cubicBezTo>
                      <a:pt x="-608" y="4300"/>
                      <a:pt x="-608" y="8117"/>
                      <a:pt x="1575" y="11389"/>
                    </a:cubicBezTo>
                    <a:cubicBezTo>
                      <a:pt x="4850" y="14116"/>
                      <a:pt x="8671" y="14116"/>
                      <a:pt x="11400" y="11935"/>
                    </a:cubicBezTo>
                    <a:close/>
                  </a:path>
                </a:pathLst>
              </a:custGeom>
              <a:grpFill/>
              <a:ln w="5458"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71ED99D-F1EF-F9BE-175C-BFBA1A3B0466}"/>
                  </a:ext>
                </a:extLst>
              </p:cNvPr>
              <p:cNvSpPr/>
              <p:nvPr/>
            </p:nvSpPr>
            <p:spPr>
              <a:xfrm>
                <a:off x="5166422" y="4064227"/>
                <a:ext cx="13520" cy="13915"/>
              </a:xfrm>
              <a:custGeom>
                <a:avLst/>
                <a:gdLst>
                  <a:gd name="connsiteX0" fmla="*/ 11400 w 13520"/>
                  <a:gd name="connsiteY0" fmla="*/ 11934 h 13915"/>
                  <a:gd name="connsiteX1" fmla="*/ 11946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6" y="2119"/>
                    </a:cubicBezTo>
                    <a:cubicBezTo>
                      <a:pt x="9217" y="-608"/>
                      <a:pt x="5396" y="-608"/>
                      <a:pt x="2121" y="1573"/>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EC2387-3F79-471E-EBE7-EF346CAD024C}"/>
                  </a:ext>
                </a:extLst>
              </p:cNvPr>
              <p:cNvSpPr/>
              <p:nvPr/>
            </p:nvSpPr>
            <p:spPr>
              <a:xfrm>
                <a:off x="5037609" y="4182013"/>
                <a:ext cx="13520" cy="13726"/>
              </a:xfrm>
              <a:custGeom>
                <a:avLst/>
                <a:gdLst>
                  <a:gd name="connsiteX0" fmla="*/ 11400 w 13520"/>
                  <a:gd name="connsiteY0" fmla="*/ 11934 h 13726"/>
                  <a:gd name="connsiteX1" fmla="*/ 11945 w 13520"/>
                  <a:gd name="connsiteY1" fmla="*/ 2119 h 13726"/>
                  <a:gd name="connsiteX2" fmla="*/ 2121 w 13520"/>
                  <a:gd name="connsiteY2" fmla="*/ 1574 h 13726"/>
                  <a:gd name="connsiteX3" fmla="*/ 1575 w 13520"/>
                  <a:gd name="connsiteY3" fmla="*/ 11389 h 13726"/>
                  <a:gd name="connsiteX4" fmla="*/ 11400 w 13520"/>
                  <a:gd name="connsiteY4" fmla="*/ 11934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400" y="11934"/>
                    </a:moveTo>
                    <a:cubicBezTo>
                      <a:pt x="14129" y="9208"/>
                      <a:pt x="14129" y="5391"/>
                      <a:pt x="11945" y="2119"/>
                    </a:cubicBezTo>
                    <a:cubicBezTo>
                      <a:pt x="9216" y="-608"/>
                      <a:pt x="4850" y="-608"/>
                      <a:pt x="2121" y="1574"/>
                    </a:cubicBezTo>
                    <a:cubicBezTo>
                      <a:pt x="-608" y="4300"/>
                      <a:pt x="-608" y="8117"/>
                      <a:pt x="1575" y="11389"/>
                    </a:cubicBezTo>
                    <a:cubicBezTo>
                      <a:pt x="4304" y="14116"/>
                      <a:pt x="8671" y="14661"/>
                      <a:pt x="11400" y="11934"/>
                    </a:cubicBezTo>
                    <a:close/>
                  </a:path>
                </a:pathLst>
              </a:custGeom>
              <a:grpFill/>
              <a:ln w="5458"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5D4CED8-5763-E021-F49E-01691F6B9907}"/>
                  </a:ext>
                </a:extLst>
              </p:cNvPr>
              <p:cNvSpPr/>
              <p:nvPr/>
            </p:nvSpPr>
            <p:spPr>
              <a:xfrm>
                <a:off x="5080729" y="4142751"/>
                <a:ext cx="13520" cy="13726"/>
              </a:xfrm>
              <a:custGeom>
                <a:avLst/>
                <a:gdLst>
                  <a:gd name="connsiteX0" fmla="*/ 11399 w 13520"/>
                  <a:gd name="connsiteY0" fmla="*/ 11935 h 13726"/>
                  <a:gd name="connsiteX1" fmla="*/ 11945 w 13520"/>
                  <a:gd name="connsiteY1" fmla="*/ 2119 h 13726"/>
                  <a:gd name="connsiteX2" fmla="*/ 2121 w 13520"/>
                  <a:gd name="connsiteY2" fmla="*/ 1574 h 13726"/>
                  <a:gd name="connsiteX3" fmla="*/ 1575 w 13520"/>
                  <a:gd name="connsiteY3" fmla="*/ 11389 h 13726"/>
                  <a:gd name="connsiteX4" fmla="*/ 11399 w 13520"/>
                  <a:gd name="connsiteY4" fmla="*/ 11935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399" y="11935"/>
                    </a:moveTo>
                    <a:cubicBezTo>
                      <a:pt x="14128" y="9208"/>
                      <a:pt x="14128" y="5391"/>
                      <a:pt x="11945" y="2119"/>
                    </a:cubicBezTo>
                    <a:cubicBezTo>
                      <a:pt x="9216" y="-608"/>
                      <a:pt x="5396" y="-608"/>
                      <a:pt x="2121" y="1574"/>
                    </a:cubicBezTo>
                    <a:cubicBezTo>
                      <a:pt x="-608" y="4300"/>
                      <a:pt x="-608" y="8117"/>
                      <a:pt x="1575" y="11389"/>
                    </a:cubicBezTo>
                    <a:cubicBezTo>
                      <a:pt x="4304" y="14116"/>
                      <a:pt x="8670" y="14661"/>
                      <a:pt x="11399" y="11935"/>
                    </a:cubicBezTo>
                    <a:close/>
                  </a:path>
                </a:pathLst>
              </a:custGeom>
              <a:grpFill/>
              <a:ln w="5458"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D9D3920-D14C-EA63-109E-6E5933CED5F2}"/>
                  </a:ext>
                </a:extLst>
              </p:cNvPr>
              <p:cNvSpPr/>
              <p:nvPr/>
            </p:nvSpPr>
            <p:spPr>
              <a:xfrm>
                <a:off x="5123302" y="4103489"/>
                <a:ext cx="13520" cy="13915"/>
              </a:xfrm>
              <a:custGeom>
                <a:avLst/>
                <a:gdLst>
                  <a:gd name="connsiteX0" fmla="*/ 11400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5396" y="-608"/>
                      <a:pt x="2121" y="1573"/>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0C7C5B4-DDD6-AE0F-F781-94F2465586BA}"/>
                  </a:ext>
                </a:extLst>
              </p:cNvPr>
              <p:cNvSpPr/>
              <p:nvPr/>
            </p:nvSpPr>
            <p:spPr>
              <a:xfrm>
                <a:off x="4951916" y="4260537"/>
                <a:ext cx="13520" cy="13507"/>
              </a:xfrm>
              <a:custGeom>
                <a:avLst/>
                <a:gdLst>
                  <a:gd name="connsiteX0" fmla="*/ 11400 w 13520"/>
                  <a:gd name="connsiteY0" fmla="*/ 11934 h 13507"/>
                  <a:gd name="connsiteX1" fmla="*/ 11945 w 13520"/>
                  <a:gd name="connsiteY1" fmla="*/ 2119 h 13507"/>
                  <a:gd name="connsiteX2" fmla="*/ 2121 w 13520"/>
                  <a:gd name="connsiteY2" fmla="*/ 1573 h 13507"/>
                  <a:gd name="connsiteX3" fmla="*/ 1575 w 13520"/>
                  <a:gd name="connsiteY3" fmla="*/ 11389 h 13507"/>
                  <a:gd name="connsiteX4" fmla="*/ 11400 w 13520"/>
                  <a:gd name="connsiteY4" fmla="*/ 11934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11400" y="11934"/>
                    </a:moveTo>
                    <a:cubicBezTo>
                      <a:pt x="14129" y="9208"/>
                      <a:pt x="14129" y="5390"/>
                      <a:pt x="11945" y="2119"/>
                    </a:cubicBezTo>
                    <a:cubicBezTo>
                      <a:pt x="9216" y="-608"/>
                      <a:pt x="5396" y="-608"/>
                      <a:pt x="2121" y="1573"/>
                    </a:cubicBezTo>
                    <a:cubicBezTo>
                      <a:pt x="-608" y="4300"/>
                      <a:pt x="-608" y="8117"/>
                      <a:pt x="1575" y="11389"/>
                    </a:cubicBezTo>
                    <a:cubicBezTo>
                      <a:pt x="4304" y="14116"/>
                      <a:pt x="8671" y="14116"/>
                      <a:pt x="11400" y="11934"/>
                    </a:cubicBezTo>
                    <a:close/>
                  </a:path>
                </a:pathLst>
              </a:custGeom>
              <a:grpFill/>
              <a:ln w="5458"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73989F36-94FB-E09B-D2A7-5DA38D13699C}"/>
                  </a:ext>
                </a:extLst>
              </p:cNvPr>
              <p:cNvSpPr/>
              <p:nvPr/>
            </p:nvSpPr>
            <p:spPr>
              <a:xfrm>
                <a:off x="5208995" y="4024965"/>
                <a:ext cx="13520" cy="13915"/>
              </a:xfrm>
              <a:custGeom>
                <a:avLst/>
                <a:gdLst>
                  <a:gd name="connsiteX0" fmla="*/ 11399 w 13520"/>
                  <a:gd name="connsiteY0" fmla="*/ 11934 h 13915"/>
                  <a:gd name="connsiteX1" fmla="*/ 11945 w 13520"/>
                  <a:gd name="connsiteY1" fmla="*/ 2119 h 13915"/>
                  <a:gd name="connsiteX2" fmla="*/ 2121 w 13520"/>
                  <a:gd name="connsiteY2" fmla="*/ 1574 h 13915"/>
                  <a:gd name="connsiteX3" fmla="*/ 1575 w 13520"/>
                  <a:gd name="connsiteY3" fmla="*/ 11389 h 13915"/>
                  <a:gd name="connsiteX4" fmla="*/ 11399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399" y="11934"/>
                    </a:moveTo>
                    <a:cubicBezTo>
                      <a:pt x="14128" y="9208"/>
                      <a:pt x="14128" y="5390"/>
                      <a:pt x="11945" y="2119"/>
                    </a:cubicBezTo>
                    <a:cubicBezTo>
                      <a:pt x="9216" y="-608"/>
                      <a:pt x="5396" y="-608"/>
                      <a:pt x="2121" y="1574"/>
                    </a:cubicBezTo>
                    <a:cubicBezTo>
                      <a:pt x="-608" y="4300"/>
                      <a:pt x="-608" y="8117"/>
                      <a:pt x="1575" y="11389"/>
                    </a:cubicBezTo>
                    <a:cubicBezTo>
                      <a:pt x="4850" y="14661"/>
                      <a:pt x="8670" y="14661"/>
                      <a:pt x="11399" y="11934"/>
                    </a:cubicBezTo>
                    <a:close/>
                  </a:path>
                </a:pathLst>
              </a:custGeom>
              <a:grpFill/>
              <a:ln w="5458"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A2E3037-6DE1-2AF4-1524-E21DC026298C}"/>
                  </a:ext>
                </a:extLst>
              </p:cNvPr>
              <p:cNvSpPr/>
              <p:nvPr/>
            </p:nvSpPr>
            <p:spPr>
              <a:xfrm>
                <a:off x="4994490" y="4221275"/>
                <a:ext cx="13520" cy="13726"/>
              </a:xfrm>
              <a:custGeom>
                <a:avLst/>
                <a:gdLst>
                  <a:gd name="connsiteX0" fmla="*/ 11400 w 13520"/>
                  <a:gd name="connsiteY0" fmla="*/ 11934 h 13726"/>
                  <a:gd name="connsiteX1" fmla="*/ 11946 w 13520"/>
                  <a:gd name="connsiteY1" fmla="*/ 2119 h 13726"/>
                  <a:gd name="connsiteX2" fmla="*/ 2121 w 13520"/>
                  <a:gd name="connsiteY2" fmla="*/ 1574 h 13726"/>
                  <a:gd name="connsiteX3" fmla="*/ 1575 w 13520"/>
                  <a:gd name="connsiteY3" fmla="*/ 11389 h 13726"/>
                  <a:gd name="connsiteX4" fmla="*/ 11400 w 13520"/>
                  <a:gd name="connsiteY4" fmla="*/ 11934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400" y="11934"/>
                    </a:moveTo>
                    <a:cubicBezTo>
                      <a:pt x="14129" y="9208"/>
                      <a:pt x="14129" y="5390"/>
                      <a:pt x="11946" y="2119"/>
                    </a:cubicBezTo>
                    <a:cubicBezTo>
                      <a:pt x="9217" y="-608"/>
                      <a:pt x="5396" y="-608"/>
                      <a:pt x="2121" y="1574"/>
                    </a:cubicBezTo>
                    <a:cubicBezTo>
                      <a:pt x="-608" y="4300"/>
                      <a:pt x="-608" y="8117"/>
                      <a:pt x="1575" y="11389"/>
                    </a:cubicBezTo>
                    <a:cubicBezTo>
                      <a:pt x="4304" y="14116"/>
                      <a:pt x="8671" y="14661"/>
                      <a:pt x="11400" y="11934"/>
                    </a:cubicBezTo>
                    <a:close/>
                  </a:path>
                </a:pathLst>
              </a:custGeom>
              <a:grpFill/>
              <a:ln w="5458" cap="flat">
                <a:noFill/>
                <a:prstDash val="solid"/>
                <a:miter/>
              </a:ln>
            </p:spPr>
            <p:txBody>
              <a:bodyPr rtlCol="0" anchor="ctr"/>
              <a:lstStyle/>
              <a:p>
                <a:endParaRPr lang="en-US"/>
              </a:p>
            </p:txBody>
          </p:sp>
        </p:grpSp>
        <p:grpSp>
          <p:nvGrpSpPr>
            <p:cNvPr id="69" name="Graphic 4">
              <a:extLst>
                <a:ext uri="{FF2B5EF4-FFF2-40B4-BE49-F238E27FC236}">
                  <a16:creationId xmlns:a16="http://schemas.microsoft.com/office/drawing/2014/main" id="{DEBE0D77-D519-5940-75CD-DADE17C013BC}"/>
                </a:ext>
              </a:extLst>
            </p:cNvPr>
            <p:cNvGrpSpPr/>
            <p:nvPr/>
          </p:nvGrpSpPr>
          <p:grpSpPr>
            <a:xfrm>
              <a:off x="5187708" y="4024419"/>
              <a:ext cx="185451" cy="331094"/>
              <a:chOff x="5187708" y="4024419"/>
              <a:chExt cx="185451" cy="331094"/>
            </a:xfrm>
            <a:grpFill/>
          </p:grpSpPr>
          <p:sp>
            <p:nvSpPr>
              <p:cNvPr id="70" name="Freeform 69">
                <a:extLst>
                  <a:ext uri="{FF2B5EF4-FFF2-40B4-BE49-F238E27FC236}">
                    <a16:creationId xmlns:a16="http://schemas.microsoft.com/office/drawing/2014/main" id="{7927EAF8-2237-B1EA-10E7-F54A47D9B498}"/>
                  </a:ext>
                </a:extLst>
              </p:cNvPr>
              <p:cNvSpPr/>
              <p:nvPr/>
            </p:nvSpPr>
            <p:spPr>
              <a:xfrm>
                <a:off x="5283226" y="4105125"/>
                <a:ext cx="13520" cy="13915"/>
              </a:xfrm>
              <a:custGeom>
                <a:avLst/>
                <a:gdLst>
                  <a:gd name="connsiteX0" fmla="*/ 11400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4850" y="-608"/>
                      <a:pt x="2121" y="1573"/>
                    </a:cubicBezTo>
                    <a:cubicBezTo>
                      <a:pt x="-608" y="4300"/>
                      <a:pt x="-608" y="8117"/>
                      <a:pt x="1575" y="11389"/>
                    </a:cubicBezTo>
                    <a:cubicBezTo>
                      <a:pt x="4850" y="14661"/>
                      <a:pt x="8671" y="14661"/>
                      <a:pt x="11400" y="11934"/>
                    </a:cubicBezTo>
                    <a:close/>
                  </a:path>
                </a:pathLst>
              </a:custGeom>
              <a:grpFill/>
              <a:ln w="545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121C4CB7-C532-7379-F099-E58CD9D489C0}"/>
                  </a:ext>
                </a:extLst>
              </p:cNvPr>
              <p:cNvSpPr/>
              <p:nvPr/>
            </p:nvSpPr>
            <p:spPr>
              <a:xfrm>
                <a:off x="5197533" y="4183649"/>
                <a:ext cx="13520" cy="13915"/>
              </a:xfrm>
              <a:custGeom>
                <a:avLst/>
                <a:gdLst>
                  <a:gd name="connsiteX0" fmla="*/ 11400 w 13520"/>
                  <a:gd name="connsiteY0" fmla="*/ 11935 h 13915"/>
                  <a:gd name="connsiteX1" fmla="*/ 11945 w 13520"/>
                  <a:gd name="connsiteY1" fmla="*/ 2119 h 13915"/>
                  <a:gd name="connsiteX2" fmla="*/ 2121 w 13520"/>
                  <a:gd name="connsiteY2" fmla="*/ 1574 h 13915"/>
                  <a:gd name="connsiteX3" fmla="*/ 1575 w 13520"/>
                  <a:gd name="connsiteY3" fmla="*/ 11389 h 13915"/>
                  <a:gd name="connsiteX4" fmla="*/ 11400 w 13520"/>
                  <a:gd name="connsiteY4" fmla="*/ 11935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5"/>
                    </a:moveTo>
                    <a:cubicBezTo>
                      <a:pt x="14129" y="9208"/>
                      <a:pt x="14129" y="5391"/>
                      <a:pt x="11945" y="2119"/>
                    </a:cubicBezTo>
                    <a:cubicBezTo>
                      <a:pt x="9216" y="-608"/>
                      <a:pt x="4850" y="-608"/>
                      <a:pt x="2121" y="1574"/>
                    </a:cubicBezTo>
                    <a:cubicBezTo>
                      <a:pt x="-608" y="4300"/>
                      <a:pt x="-608" y="8117"/>
                      <a:pt x="1575" y="11389"/>
                    </a:cubicBezTo>
                    <a:cubicBezTo>
                      <a:pt x="4304" y="14661"/>
                      <a:pt x="8671" y="14661"/>
                      <a:pt x="11400" y="11935"/>
                    </a:cubicBezTo>
                    <a:close/>
                  </a:path>
                </a:pathLst>
              </a:custGeom>
              <a:grpFill/>
              <a:ln w="545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EC8DBDD-CFD9-DA6D-BFED-A05E288E1551}"/>
                  </a:ext>
                </a:extLst>
              </p:cNvPr>
              <p:cNvSpPr/>
              <p:nvPr/>
            </p:nvSpPr>
            <p:spPr>
              <a:xfrm>
                <a:off x="5240652" y="4144387"/>
                <a:ext cx="13520" cy="13915"/>
              </a:xfrm>
              <a:custGeom>
                <a:avLst/>
                <a:gdLst>
                  <a:gd name="connsiteX0" fmla="*/ 11400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4850" y="-608"/>
                      <a:pt x="2121" y="1573"/>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0683CB7A-FEE7-0144-CE9F-A3F7CC6E257E}"/>
                  </a:ext>
                </a:extLst>
              </p:cNvPr>
              <p:cNvSpPr/>
              <p:nvPr/>
            </p:nvSpPr>
            <p:spPr>
              <a:xfrm>
                <a:off x="5278314" y="4184194"/>
                <a:ext cx="13520" cy="13915"/>
              </a:xfrm>
              <a:custGeom>
                <a:avLst/>
                <a:gdLst>
                  <a:gd name="connsiteX0" fmla="*/ 11400 w 13520"/>
                  <a:gd name="connsiteY0" fmla="*/ 11934 h 13915"/>
                  <a:gd name="connsiteX1" fmla="*/ 11946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6" y="2119"/>
                    </a:cubicBezTo>
                    <a:cubicBezTo>
                      <a:pt x="9217" y="-608"/>
                      <a:pt x="4850" y="-608"/>
                      <a:pt x="2121" y="1573"/>
                    </a:cubicBezTo>
                    <a:cubicBezTo>
                      <a:pt x="-608" y="4300"/>
                      <a:pt x="-608" y="8117"/>
                      <a:pt x="1575" y="11389"/>
                    </a:cubicBezTo>
                    <a:cubicBezTo>
                      <a:pt x="4850" y="14661"/>
                      <a:pt x="8671" y="14661"/>
                      <a:pt x="11400" y="11934"/>
                    </a:cubicBezTo>
                    <a:close/>
                  </a:path>
                </a:pathLst>
              </a:custGeom>
              <a:grpFill/>
              <a:ln w="545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CB761F1-2AA9-A90D-D0C8-D36F5481E564}"/>
                  </a:ext>
                </a:extLst>
              </p:cNvPr>
              <p:cNvSpPr/>
              <p:nvPr/>
            </p:nvSpPr>
            <p:spPr>
              <a:xfrm>
                <a:off x="5321433" y="4144932"/>
                <a:ext cx="13520" cy="13915"/>
              </a:xfrm>
              <a:custGeom>
                <a:avLst/>
                <a:gdLst>
                  <a:gd name="connsiteX0" fmla="*/ 11400 w 13520"/>
                  <a:gd name="connsiteY0" fmla="*/ 11934 h 13915"/>
                  <a:gd name="connsiteX1" fmla="*/ 11945 w 13520"/>
                  <a:gd name="connsiteY1" fmla="*/ 2119 h 13915"/>
                  <a:gd name="connsiteX2" fmla="*/ 2121 w 13520"/>
                  <a:gd name="connsiteY2" fmla="*/ 1574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4850" y="-608"/>
                      <a:pt x="2121" y="1574"/>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1F170DC-D756-EB14-7D50-EBA38EC12E05}"/>
                  </a:ext>
                </a:extLst>
              </p:cNvPr>
              <p:cNvSpPr/>
              <p:nvPr/>
            </p:nvSpPr>
            <p:spPr>
              <a:xfrm>
                <a:off x="5192621" y="4262718"/>
                <a:ext cx="13520" cy="13726"/>
              </a:xfrm>
              <a:custGeom>
                <a:avLst/>
                <a:gdLst>
                  <a:gd name="connsiteX0" fmla="*/ 11399 w 13520"/>
                  <a:gd name="connsiteY0" fmla="*/ 11935 h 13726"/>
                  <a:gd name="connsiteX1" fmla="*/ 11945 w 13520"/>
                  <a:gd name="connsiteY1" fmla="*/ 2119 h 13726"/>
                  <a:gd name="connsiteX2" fmla="*/ 2121 w 13520"/>
                  <a:gd name="connsiteY2" fmla="*/ 1574 h 13726"/>
                  <a:gd name="connsiteX3" fmla="*/ 1575 w 13520"/>
                  <a:gd name="connsiteY3" fmla="*/ 11389 h 13726"/>
                  <a:gd name="connsiteX4" fmla="*/ 11399 w 13520"/>
                  <a:gd name="connsiteY4" fmla="*/ 11935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399" y="11935"/>
                    </a:moveTo>
                    <a:cubicBezTo>
                      <a:pt x="14128" y="9208"/>
                      <a:pt x="14128" y="5391"/>
                      <a:pt x="11945" y="2119"/>
                    </a:cubicBezTo>
                    <a:cubicBezTo>
                      <a:pt x="9216" y="-608"/>
                      <a:pt x="4850" y="-608"/>
                      <a:pt x="2121" y="1574"/>
                    </a:cubicBezTo>
                    <a:cubicBezTo>
                      <a:pt x="-608" y="4300"/>
                      <a:pt x="-608" y="8117"/>
                      <a:pt x="1575" y="11389"/>
                    </a:cubicBezTo>
                    <a:cubicBezTo>
                      <a:pt x="4304" y="14116"/>
                      <a:pt x="8670" y="14661"/>
                      <a:pt x="11399" y="11935"/>
                    </a:cubicBezTo>
                    <a:close/>
                  </a:path>
                </a:pathLst>
              </a:custGeom>
              <a:grpFill/>
              <a:ln w="545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328F63A-2DC3-B1ED-8F63-BA7A6824A4B8}"/>
                  </a:ext>
                </a:extLst>
              </p:cNvPr>
              <p:cNvSpPr/>
              <p:nvPr/>
            </p:nvSpPr>
            <p:spPr>
              <a:xfrm>
                <a:off x="5235740" y="4223456"/>
                <a:ext cx="13520" cy="13915"/>
              </a:xfrm>
              <a:custGeom>
                <a:avLst/>
                <a:gdLst>
                  <a:gd name="connsiteX0" fmla="*/ 11400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4850" y="-608"/>
                      <a:pt x="2121" y="1573"/>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3D512992-5DED-995F-8483-CEEDF754A142}"/>
                  </a:ext>
                </a:extLst>
              </p:cNvPr>
              <p:cNvSpPr/>
              <p:nvPr/>
            </p:nvSpPr>
            <p:spPr>
              <a:xfrm>
                <a:off x="5208995" y="4024419"/>
                <a:ext cx="13520" cy="13726"/>
              </a:xfrm>
              <a:custGeom>
                <a:avLst/>
                <a:gdLst>
                  <a:gd name="connsiteX0" fmla="*/ 11399 w 13520"/>
                  <a:gd name="connsiteY0" fmla="*/ 11934 h 13726"/>
                  <a:gd name="connsiteX1" fmla="*/ 11945 w 13520"/>
                  <a:gd name="connsiteY1" fmla="*/ 2119 h 13726"/>
                  <a:gd name="connsiteX2" fmla="*/ 2121 w 13520"/>
                  <a:gd name="connsiteY2" fmla="*/ 1573 h 13726"/>
                  <a:gd name="connsiteX3" fmla="*/ 1575 w 13520"/>
                  <a:gd name="connsiteY3" fmla="*/ 11389 h 13726"/>
                  <a:gd name="connsiteX4" fmla="*/ 11399 w 13520"/>
                  <a:gd name="connsiteY4" fmla="*/ 11934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399" y="11934"/>
                    </a:moveTo>
                    <a:cubicBezTo>
                      <a:pt x="14128" y="9208"/>
                      <a:pt x="14128" y="5390"/>
                      <a:pt x="11945" y="2119"/>
                    </a:cubicBezTo>
                    <a:cubicBezTo>
                      <a:pt x="9216" y="-608"/>
                      <a:pt x="4850" y="-608"/>
                      <a:pt x="2121" y="1573"/>
                    </a:cubicBezTo>
                    <a:cubicBezTo>
                      <a:pt x="-608" y="4300"/>
                      <a:pt x="-608" y="8117"/>
                      <a:pt x="1575" y="11389"/>
                    </a:cubicBezTo>
                    <a:cubicBezTo>
                      <a:pt x="4304" y="14115"/>
                      <a:pt x="8670" y="14661"/>
                      <a:pt x="11399" y="11934"/>
                    </a:cubicBezTo>
                    <a:close/>
                  </a:path>
                </a:pathLst>
              </a:custGeom>
              <a:grpFill/>
              <a:ln w="545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6019C9A-E179-3BCE-5476-064643C9FBED}"/>
                  </a:ext>
                </a:extLst>
              </p:cNvPr>
              <p:cNvSpPr/>
              <p:nvPr/>
            </p:nvSpPr>
            <p:spPr>
              <a:xfrm>
                <a:off x="5204083" y="4103489"/>
                <a:ext cx="13520" cy="13726"/>
              </a:xfrm>
              <a:custGeom>
                <a:avLst/>
                <a:gdLst>
                  <a:gd name="connsiteX0" fmla="*/ 11400 w 13520"/>
                  <a:gd name="connsiteY0" fmla="*/ 11934 h 13726"/>
                  <a:gd name="connsiteX1" fmla="*/ 11945 w 13520"/>
                  <a:gd name="connsiteY1" fmla="*/ 2119 h 13726"/>
                  <a:gd name="connsiteX2" fmla="*/ 2121 w 13520"/>
                  <a:gd name="connsiteY2" fmla="*/ 1573 h 13726"/>
                  <a:gd name="connsiteX3" fmla="*/ 1575 w 13520"/>
                  <a:gd name="connsiteY3" fmla="*/ 11389 h 13726"/>
                  <a:gd name="connsiteX4" fmla="*/ 11400 w 13520"/>
                  <a:gd name="connsiteY4" fmla="*/ 11934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400" y="11934"/>
                    </a:moveTo>
                    <a:cubicBezTo>
                      <a:pt x="14129" y="9208"/>
                      <a:pt x="14129" y="5390"/>
                      <a:pt x="11945" y="2119"/>
                    </a:cubicBezTo>
                    <a:cubicBezTo>
                      <a:pt x="9216" y="-608"/>
                      <a:pt x="4850" y="-608"/>
                      <a:pt x="2121" y="1573"/>
                    </a:cubicBezTo>
                    <a:cubicBezTo>
                      <a:pt x="-608" y="4300"/>
                      <a:pt x="-608" y="8117"/>
                      <a:pt x="1575" y="11389"/>
                    </a:cubicBezTo>
                    <a:cubicBezTo>
                      <a:pt x="4304" y="14115"/>
                      <a:pt x="8671" y="14661"/>
                      <a:pt x="11400" y="11934"/>
                    </a:cubicBezTo>
                    <a:close/>
                  </a:path>
                </a:pathLst>
              </a:custGeom>
              <a:grpFill/>
              <a:ln w="545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03BD439-927C-5076-3C94-EF29EC00B29F}"/>
                  </a:ext>
                </a:extLst>
              </p:cNvPr>
              <p:cNvSpPr/>
              <p:nvPr/>
            </p:nvSpPr>
            <p:spPr>
              <a:xfrm>
                <a:off x="5246656" y="4064227"/>
                <a:ext cx="13520" cy="13726"/>
              </a:xfrm>
              <a:custGeom>
                <a:avLst/>
                <a:gdLst>
                  <a:gd name="connsiteX0" fmla="*/ 11400 w 13520"/>
                  <a:gd name="connsiteY0" fmla="*/ 11934 h 13726"/>
                  <a:gd name="connsiteX1" fmla="*/ 11945 w 13520"/>
                  <a:gd name="connsiteY1" fmla="*/ 2119 h 13726"/>
                  <a:gd name="connsiteX2" fmla="*/ 2121 w 13520"/>
                  <a:gd name="connsiteY2" fmla="*/ 1573 h 13726"/>
                  <a:gd name="connsiteX3" fmla="*/ 1575 w 13520"/>
                  <a:gd name="connsiteY3" fmla="*/ 11389 h 13726"/>
                  <a:gd name="connsiteX4" fmla="*/ 11400 w 13520"/>
                  <a:gd name="connsiteY4" fmla="*/ 11934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400" y="11934"/>
                    </a:moveTo>
                    <a:cubicBezTo>
                      <a:pt x="14129" y="9208"/>
                      <a:pt x="14129" y="5390"/>
                      <a:pt x="11945" y="2119"/>
                    </a:cubicBezTo>
                    <a:cubicBezTo>
                      <a:pt x="9216" y="-608"/>
                      <a:pt x="4850" y="-608"/>
                      <a:pt x="2121" y="1573"/>
                    </a:cubicBezTo>
                    <a:cubicBezTo>
                      <a:pt x="-608" y="4300"/>
                      <a:pt x="-608" y="8117"/>
                      <a:pt x="1575" y="11389"/>
                    </a:cubicBezTo>
                    <a:cubicBezTo>
                      <a:pt x="4850" y="14116"/>
                      <a:pt x="8671" y="14661"/>
                      <a:pt x="11400" y="11934"/>
                    </a:cubicBezTo>
                    <a:close/>
                  </a:path>
                </a:pathLst>
              </a:custGeom>
              <a:grpFill/>
              <a:ln w="545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1A0236A-C1DC-21CF-77F5-3A1CC72474EB}"/>
                  </a:ext>
                </a:extLst>
              </p:cNvPr>
              <p:cNvSpPr/>
              <p:nvPr/>
            </p:nvSpPr>
            <p:spPr>
              <a:xfrm>
                <a:off x="5187708" y="4341787"/>
                <a:ext cx="13520" cy="13726"/>
              </a:xfrm>
              <a:custGeom>
                <a:avLst/>
                <a:gdLst>
                  <a:gd name="connsiteX0" fmla="*/ 11400 w 13520"/>
                  <a:gd name="connsiteY0" fmla="*/ 11935 h 13726"/>
                  <a:gd name="connsiteX1" fmla="*/ 11945 w 13520"/>
                  <a:gd name="connsiteY1" fmla="*/ 2119 h 13726"/>
                  <a:gd name="connsiteX2" fmla="*/ 2121 w 13520"/>
                  <a:gd name="connsiteY2" fmla="*/ 1574 h 13726"/>
                  <a:gd name="connsiteX3" fmla="*/ 1575 w 13520"/>
                  <a:gd name="connsiteY3" fmla="*/ 11389 h 13726"/>
                  <a:gd name="connsiteX4" fmla="*/ 11400 w 13520"/>
                  <a:gd name="connsiteY4" fmla="*/ 11935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400" y="11935"/>
                    </a:moveTo>
                    <a:cubicBezTo>
                      <a:pt x="14129" y="9208"/>
                      <a:pt x="14129" y="5391"/>
                      <a:pt x="11945" y="2119"/>
                    </a:cubicBezTo>
                    <a:cubicBezTo>
                      <a:pt x="9216" y="-608"/>
                      <a:pt x="4850" y="-608"/>
                      <a:pt x="2121" y="1574"/>
                    </a:cubicBezTo>
                    <a:cubicBezTo>
                      <a:pt x="-608" y="4300"/>
                      <a:pt x="-608" y="8117"/>
                      <a:pt x="1575" y="11389"/>
                    </a:cubicBezTo>
                    <a:cubicBezTo>
                      <a:pt x="4304" y="14116"/>
                      <a:pt x="8671" y="14661"/>
                      <a:pt x="11400" y="11935"/>
                    </a:cubicBezTo>
                    <a:close/>
                  </a:path>
                </a:pathLst>
              </a:custGeom>
              <a:grpFill/>
              <a:ln w="545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1BFD288-BCF7-5F05-232F-2B8E0B015900}"/>
                  </a:ext>
                </a:extLst>
              </p:cNvPr>
              <p:cNvSpPr/>
              <p:nvPr/>
            </p:nvSpPr>
            <p:spPr>
              <a:xfrm>
                <a:off x="5273401" y="4263263"/>
                <a:ext cx="13520" cy="13915"/>
              </a:xfrm>
              <a:custGeom>
                <a:avLst/>
                <a:gdLst>
                  <a:gd name="connsiteX0" fmla="*/ 11400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4850" y="-608"/>
                      <a:pt x="2121" y="1573"/>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72F3EFF-4357-3702-50E1-3CDDBCD56A2B}"/>
                  </a:ext>
                </a:extLst>
              </p:cNvPr>
              <p:cNvSpPr/>
              <p:nvPr/>
            </p:nvSpPr>
            <p:spPr>
              <a:xfrm>
                <a:off x="5230828" y="4302525"/>
                <a:ext cx="13520" cy="13915"/>
              </a:xfrm>
              <a:custGeom>
                <a:avLst/>
                <a:gdLst>
                  <a:gd name="connsiteX0" fmla="*/ 11399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399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399" y="11934"/>
                    </a:moveTo>
                    <a:cubicBezTo>
                      <a:pt x="14128" y="9208"/>
                      <a:pt x="14128" y="5390"/>
                      <a:pt x="11945" y="2119"/>
                    </a:cubicBezTo>
                    <a:cubicBezTo>
                      <a:pt x="9216" y="-608"/>
                      <a:pt x="4850" y="-608"/>
                      <a:pt x="2121" y="1573"/>
                    </a:cubicBezTo>
                    <a:cubicBezTo>
                      <a:pt x="-608" y="4300"/>
                      <a:pt x="-608" y="8117"/>
                      <a:pt x="1575" y="11389"/>
                    </a:cubicBezTo>
                    <a:cubicBezTo>
                      <a:pt x="4304" y="14661"/>
                      <a:pt x="8670" y="14661"/>
                      <a:pt x="11399" y="11934"/>
                    </a:cubicBezTo>
                    <a:close/>
                  </a:path>
                </a:pathLst>
              </a:custGeom>
              <a:grpFill/>
              <a:ln w="5458"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374C3E-DC60-D5B5-55E3-0CE386222C78}"/>
                  </a:ext>
                </a:extLst>
              </p:cNvPr>
              <p:cNvSpPr/>
              <p:nvPr/>
            </p:nvSpPr>
            <p:spPr>
              <a:xfrm>
                <a:off x="5316521" y="4224001"/>
                <a:ext cx="13520" cy="13915"/>
              </a:xfrm>
              <a:custGeom>
                <a:avLst/>
                <a:gdLst>
                  <a:gd name="connsiteX0" fmla="*/ 11400 w 13520"/>
                  <a:gd name="connsiteY0" fmla="*/ 11934 h 13915"/>
                  <a:gd name="connsiteX1" fmla="*/ 11946 w 13520"/>
                  <a:gd name="connsiteY1" fmla="*/ 2119 h 13915"/>
                  <a:gd name="connsiteX2" fmla="*/ 2121 w 13520"/>
                  <a:gd name="connsiteY2" fmla="*/ 1574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6" y="2119"/>
                    </a:cubicBezTo>
                    <a:cubicBezTo>
                      <a:pt x="9217" y="-608"/>
                      <a:pt x="4850" y="-608"/>
                      <a:pt x="2121" y="1574"/>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20EE6BA-3B5E-FFE0-2E6E-B271CA777D47}"/>
                  </a:ext>
                </a:extLst>
              </p:cNvPr>
              <p:cNvSpPr/>
              <p:nvPr/>
            </p:nvSpPr>
            <p:spPr>
              <a:xfrm>
                <a:off x="5359640" y="4185285"/>
                <a:ext cx="13520" cy="13507"/>
              </a:xfrm>
              <a:custGeom>
                <a:avLst/>
                <a:gdLst>
                  <a:gd name="connsiteX0" fmla="*/ 11400 w 13520"/>
                  <a:gd name="connsiteY0" fmla="*/ 11934 h 13507"/>
                  <a:gd name="connsiteX1" fmla="*/ 11945 w 13520"/>
                  <a:gd name="connsiteY1" fmla="*/ 2119 h 13507"/>
                  <a:gd name="connsiteX2" fmla="*/ 2121 w 13520"/>
                  <a:gd name="connsiteY2" fmla="*/ 1573 h 13507"/>
                  <a:gd name="connsiteX3" fmla="*/ 1575 w 13520"/>
                  <a:gd name="connsiteY3" fmla="*/ 11389 h 13507"/>
                  <a:gd name="connsiteX4" fmla="*/ 11400 w 13520"/>
                  <a:gd name="connsiteY4" fmla="*/ 11934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11400" y="11934"/>
                    </a:moveTo>
                    <a:cubicBezTo>
                      <a:pt x="14129" y="9208"/>
                      <a:pt x="14129" y="5390"/>
                      <a:pt x="11945" y="2119"/>
                    </a:cubicBezTo>
                    <a:cubicBezTo>
                      <a:pt x="9216" y="-608"/>
                      <a:pt x="4850" y="-608"/>
                      <a:pt x="2121" y="1573"/>
                    </a:cubicBezTo>
                    <a:cubicBezTo>
                      <a:pt x="-608" y="4300"/>
                      <a:pt x="-608" y="8117"/>
                      <a:pt x="1575" y="11389"/>
                    </a:cubicBezTo>
                    <a:cubicBezTo>
                      <a:pt x="4304" y="14115"/>
                      <a:pt x="8671" y="14115"/>
                      <a:pt x="11400" y="11934"/>
                    </a:cubicBezTo>
                    <a:close/>
                  </a:path>
                </a:pathLst>
              </a:custGeom>
              <a:grpFill/>
              <a:ln w="5458" cap="flat">
                <a:noFill/>
                <a:prstDash val="solid"/>
                <a:miter/>
              </a:ln>
            </p:spPr>
            <p:txBody>
              <a:bodyPr rtlCol="0" anchor="ctr"/>
              <a:lstStyle/>
              <a:p>
                <a:endParaRPr lang="en-US"/>
              </a:p>
            </p:txBody>
          </p:sp>
        </p:grpSp>
      </p:grpSp>
      <p:sp>
        <p:nvSpPr>
          <p:cNvPr id="28" name="Freeform 27">
            <a:extLst>
              <a:ext uri="{FF2B5EF4-FFF2-40B4-BE49-F238E27FC236}">
                <a16:creationId xmlns:a16="http://schemas.microsoft.com/office/drawing/2014/main" id="{0FDFC569-5386-DFE9-FF1C-8663D23F0A59}"/>
              </a:ext>
            </a:extLst>
          </p:cNvPr>
          <p:cNvSpPr/>
          <p:nvPr/>
        </p:nvSpPr>
        <p:spPr>
          <a:xfrm>
            <a:off x="6820992" y="2239590"/>
            <a:ext cx="270192" cy="269942"/>
          </a:xfrm>
          <a:custGeom>
            <a:avLst/>
            <a:gdLst>
              <a:gd name="connsiteX0" fmla="*/ 109163 w 109162"/>
              <a:gd name="connsiteY0" fmla="*/ 54531 h 109061"/>
              <a:gd name="connsiteX1" fmla="*/ 54581 w 109162"/>
              <a:gd name="connsiteY1" fmla="*/ 109061 h 109061"/>
              <a:gd name="connsiteX2" fmla="*/ 0 w 109162"/>
              <a:gd name="connsiteY2" fmla="*/ 54531 h 109061"/>
              <a:gd name="connsiteX3" fmla="*/ 54581 w 109162"/>
              <a:gd name="connsiteY3" fmla="*/ 0 h 109061"/>
              <a:gd name="connsiteX4" fmla="*/ 109163 w 109162"/>
              <a:gd name="connsiteY4" fmla="*/ 54531 h 10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62" h="109061">
                <a:moveTo>
                  <a:pt x="109163" y="54531"/>
                </a:moveTo>
                <a:cubicBezTo>
                  <a:pt x="109163" y="84647"/>
                  <a:pt x="84726" y="109061"/>
                  <a:pt x="54581" y="109061"/>
                </a:cubicBezTo>
                <a:cubicBezTo>
                  <a:pt x="24437" y="109061"/>
                  <a:pt x="0" y="84647"/>
                  <a:pt x="0" y="54531"/>
                </a:cubicBezTo>
                <a:cubicBezTo>
                  <a:pt x="0" y="24414"/>
                  <a:pt x="24437" y="0"/>
                  <a:pt x="54581" y="0"/>
                </a:cubicBezTo>
                <a:cubicBezTo>
                  <a:pt x="84726" y="0"/>
                  <a:pt x="109163" y="24414"/>
                  <a:pt x="109163" y="54531"/>
                </a:cubicBezTo>
                <a:close/>
              </a:path>
            </a:pathLst>
          </a:custGeom>
          <a:solidFill>
            <a:srgbClr val="AC9EFC"/>
          </a:solidFill>
          <a:ln w="545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4871B4A-FF35-90D7-C464-C52E887D497B}"/>
              </a:ext>
            </a:extLst>
          </p:cNvPr>
          <p:cNvSpPr/>
          <p:nvPr/>
        </p:nvSpPr>
        <p:spPr>
          <a:xfrm>
            <a:off x="5511014" y="5893382"/>
            <a:ext cx="249928" cy="191658"/>
          </a:xfrm>
          <a:custGeom>
            <a:avLst/>
            <a:gdLst>
              <a:gd name="connsiteX0" fmla="*/ 0 w 100975"/>
              <a:gd name="connsiteY0" fmla="*/ 0 h 77433"/>
              <a:gd name="connsiteX1" fmla="*/ 100976 w 100975"/>
              <a:gd name="connsiteY1" fmla="*/ 0 h 77433"/>
              <a:gd name="connsiteX2" fmla="*/ 50215 w 100975"/>
              <a:gd name="connsiteY2" fmla="*/ 77434 h 77433"/>
            </a:gdLst>
            <a:ahLst/>
            <a:cxnLst>
              <a:cxn ang="0">
                <a:pos x="connsiteX0" y="connsiteY0"/>
              </a:cxn>
              <a:cxn ang="0">
                <a:pos x="connsiteX1" y="connsiteY1"/>
              </a:cxn>
              <a:cxn ang="0">
                <a:pos x="connsiteX2" y="connsiteY2"/>
              </a:cxn>
            </a:cxnLst>
            <a:rect l="l" t="t" r="r" b="b"/>
            <a:pathLst>
              <a:path w="100975" h="77433">
                <a:moveTo>
                  <a:pt x="0" y="0"/>
                </a:moveTo>
                <a:lnTo>
                  <a:pt x="100976" y="0"/>
                </a:lnTo>
                <a:lnTo>
                  <a:pt x="50215" y="77434"/>
                </a:lnTo>
                <a:close/>
              </a:path>
            </a:pathLst>
          </a:custGeom>
          <a:solidFill>
            <a:srgbClr val="26A88E"/>
          </a:solidFill>
          <a:ln w="5458" cap="flat">
            <a:noFill/>
            <a:prstDash val="solid"/>
            <a:miter/>
          </a:ln>
        </p:spPr>
        <p:txBody>
          <a:bodyPr rtlCol="0" anchor="ctr"/>
          <a:lstStyle/>
          <a:p>
            <a:endParaRPr lang="en-US"/>
          </a:p>
        </p:txBody>
      </p:sp>
    </p:spTree>
    <p:extLst>
      <p:ext uri="{BB962C8B-B14F-4D97-AF65-F5344CB8AC3E}">
        <p14:creationId xmlns:p14="http://schemas.microsoft.com/office/powerpoint/2010/main" val="3704688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A9FE1F8-D506-5B1D-959D-B015B275E7E1}"/>
              </a:ext>
            </a:extLst>
          </p:cNvPr>
          <p:cNvSpPr/>
          <p:nvPr userDrawn="1"/>
        </p:nvSpPr>
        <p:spPr>
          <a:xfrm rot="16200000">
            <a:off x="1649936" y="3507609"/>
            <a:ext cx="4259801" cy="7618294"/>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dirty="0">
              <a:latin typeface="Calibri" panose="020F0502020204030204" pitchFamily="34" charset="0"/>
              <a:cs typeface="Calibri" panose="020F0502020204030204" pitchFamily="34" charset="0"/>
            </a:endParaRPr>
          </a:p>
        </p:txBody>
      </p:sp>
      <p:sp>
        <p:nvSpPr>
          <p:cNvPr id="8" name="Text Placeholder 32">
            <a:extLst>
              <a:ext uri="{FF2B5EF4-FFF2-40B4-BE49-F238E27FC236}">
                <a16:creationId xmlns:a16="http://schemas.microsoft.com/office/drawing/2014/main" id="{9BDBDEBB-ACC3-A169-F580-5814E2DE3F37}"/>
              </a:ext>
            </a:extLst>
          </p:cNvPr>
          <p:cNvSpPr>
            <a:spLocks noGrp="1"/>
          </p:cNvSpPr>
          <p:nvPr>
            <p:ph type="body" sz="quarter" idx="62" hasCustomPrompt="1"/>
          </p:nvPr>
        </p:nvSpPr>
        <p:spPr>
          <a:xfrm>
            <a:off x="625407" y="4768029"/>
            <a:ext cx="2903496" cy="671785"/>
          </a:xfrm>
          <a:prstGeom prst="rect">
            <a:avLst/>
          </a:prstGeom>
          <a:solidFill>
            <a:srgbClr val="EE3E81"/>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FOLLOW OUR</a:t>
            </a:r>
          </a:p>
        </p:txBody>
      </p:sp>
      <p:sp>
        <p:nvSpPr>
          <p:cNvPr id="9" name="Text Placeholder 32">
            <a:extLst>
              <a:ext uri="{FF2B5EF4-FFF2-40B4-BE49-F238E27FC236}">
                <a16:creationId xmlns:a16="http://schemas.microsoft.com/office/drawing/2014/main" id="{1C8F3FDF-1A6C-931E-55EB-8FFA9287795A}"/>
              </a:ext>
            </a:extLst>
          </p:cNvPr>
          <p:cNvSpPr>
            <a:spLocks noGrp="1"/>
          </p:cNvSpPr>
          <p:nvPr>
            <p:ph type="body" sz="quarter" idx="63" hasCustomPrompt="1"/>
          </p:nvPr>
        </p:nvSpPr>
        <p:spPr>
          <a:xfrm>
            <a:off x="597612" y="5550349"/>
            <a:ext cx="2035648" cy="671785"/>
          </a:xfrm>
          <a:prstGeom prst="rect">
            <a:avLst/>
          </a:prstGeom>
          <a:solidFill>
            <a:srgbClr val="EE3E81"/>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JOURNEY</a:t>
            </a:r>
          </a:p>
        </p:txBody>
      </p:sp>
      <p:sp>
        <p:nvSpPr>
          <p:cNvPr id="14" name="Rectangle 13">
            <a:extLst>
              <a:ext uri="{FF2B5EF4-FFF2-40B4-BE49-F238E27FC236}">
                <a16:creationId xmlns:a16="http://schemas.microsoft.com/office/drawing/2014/main" id="{7060CF3E-9218-27C2-334A-C49A95409FCC}"/>
              </a:ext>
            </a:extLst>
          </p:cNvPr>
          <p:cNvSpPr/>
          <p:nvPr userDrawn="1"/>
        </p:nvSpPr>
        <p:spPr>
          <a:xfrm>
            <a:off x="2154049" y="9865483"/>
            <a:ext cx="4808014" cy="461665"/>
          </a:xfrm>
          <a:prstGeom prst="rect">
            <a:avLst/>
          </a:prstGeom>
        </p:spPr>
        <p:txBody>
          <a:bodyPr wrap="square">
            <a:spAutoFit/>
          </a:bodyPr>
          <a:lstStyle/>
          <a:p>
            <a:r>
              <a:rPr lang="en-GB" sz="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800" i="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 Placeholder 32">
            <a:extLst>
              <a:ext uri="{FF2B5EF4-FFF2-40B4-BE49-F238E27FC236}">
                <a16:creationId xmlns:a16="http://schemas.microsoft.com/office/drawing/2014/main" id="{1CF55A00-6D9C-790D-31B5-F3F7FD04B2A6}"/>
              </a:ext>
            </a:extLst>
          </p:cNvPr>
          <p:cNvSpPr>
            <a:spLocks noGrp="1"/>
          </p:cNvSpPr>
          <p:nvPr>
            <p:ph type="body" sz="quarter" idx="64" hasCustomPrompt="1"/>
          </p:nvPr>
        </p:nvSpPr>
        <p:spPr>
          <a:xfrm>
            <a:off x="4058567" y="8356043"/>
            <a:ext cx="2903496" cy="671785"/>
          </a:xfrm>
          <a:prstGeom prst="rect">
            <a:avLst/>
          </a:prstGeom>
          <a:noFill/>
        </p:spPr>
        <p:txBody>
          <a:bodyPr anchor="ctr">
            <a:noAutofit/>
          </a:bodyPr>
          <a:lstStyle>
            <a:lvl1pPr marL="0" indent="0" algn="r">
              <a:lnSpc>
                <a:spcPts val="3769"/>
              </a:lnSpc>
              <a:spcBef>
                <a:spcPts val="0"/>
              </a:spcBef>
              <a:buNone/>
              <a:defRPr sz="2400" b="0"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err="1"/>
              <a:t>www.website.eu</a:t>
            </a:r>
            <a:endParaRPr lang="en-US" dirty="0"/>
          </a:p>
        </p:txBody>
      </p:sp>
      <p:pic>
        <p:nvPicPr>
          <p:cNvPr id="2" name="Picture 1">
            <a:extLst>
              <a:ext uri="{FF2B5EF4-FFF2-40B4-BE49-F238E27FC236}">
                <a16:creationId xmlns:a16="http://schemas.microsoft.com/office/drawing/2014/main" id="{A8BAE740-ECCE-8C2F-505D-F749F94300A0}"/>
              </a:ext>
            </a:extLst>
          </p:cNvPr>
          <p:cNvPicPr>
            <a:picLocks noChangeAspect="1"/>
          </p:cNvPicPr>
          <p:nvPr userDrawn="1"/>
        </p:nvPicPr>
        <p:blipFill>
          <a:blip r:embed="rId2"/>
          <a:stretch>
            <a:fillRect/>
          </a:stretch>
        </p:blipFill>
        <p:spPr>
          <a:xfrm>
            <a:off x="2995792" y="988074"/>
            <a:ext cx="4205665" cy="1351821"/>
          </a:xfrm>
          <a:prstGeom prst="rect">
            <a:avLst/>
          </a:prstGeom>
        </p:spPr>
      </p:pic>
      <p:pic>
        <p:nvPicPr>
          <p:cNvPr id="3" name="Picture 11">
            <a:extLst>
              <a:ext uri="{FF2B5EF4-FFF2-40B4-BE49-F238E27FC236}">
                <a16:creationId xmlns:a16="http://schemas.microsoft.com/office/drawing/2014/main" id="{C97A8397-457F-5D48-88CF-5DC833A303A9}"/>
              </a:ext>
            </a:extLst>
          </p:cNvPr>
          <p:cNvPicPr>
            <a:picLocks noChangeAspect="1"/>
          </p:cNvPicPr>
          <p:nvPr userDrawn="1"/>
        </p:nvPicPr>
        <p:blipFill>
          <a:blip r:embed="rId3"/>
          <a:srcRect l="4320" r="4320"/>
          <a:stretch/>
        </p:blipFill>
        <p:spPr bwMode="auto">
          <a:xfrm>
            <a:off x="403495" y="9909175"/>
            <a:ext cx="1673660" cy="3843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7155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t Slide">
    <p:spTree>
      <p:nvGrpSpPr>
        <p:cNvPr id="1" name=""/>
        <p:cNvGrpSpPr/>
        <p:nvPr/>
      </p:nvGrpSpPr>
      <p:grpSpPr>
        <a:xfrm>
          <a:off x="0" y="0"/>
          <a:ext cx="0" cy="0"/>
          <a:chOff x="0" y="0"/>
          <a:chExt cx="0" cy="0"/>
        </a:xfrm>
      </p:grpSpPr>
      <p:sp>
        <p:nvSpPr>
          <p:cNvPr id="26" name="Text Placeholder 32">
            <a:extLst>
              <a:ext uri="{FF2B5EF4-FFF2-40B4-BE49-F238E27FC236}">
                <a16:creationId xmlns:a16="http://schemas.microsoft.com/office/drawing/2014/main" id="{07E4F234-4CCF-0133-76C5-54CD4A0B6E32}"/>
              </a:ext>
            </a:extLst>
          </p:cNvPr>
          <p:cNvSpPr>
            <a:spLocks noGrp="1"/>
          </p:cNvSpPr>
          <p:nvPr>
            <p:ph type="body" sz="quarter" idx="11" hasCustomPrompt="1"/>
          </p:nvPr>
        </p:nvSpPr>
        <p:spPr>
          <a:xfrm>
            <a:off x="2512857" y="3254237"/>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27" name="Text Placeholder 32">
            <a:extLst>
              <a:ext uri="{FF2B5EF4-FFF2-40B4-BE49-F238E27FC236}">
                <a16:creationId xmlns:a16="http://schemas.microsoft.com/office/drawing/2014/main" id="{E9330FCA-D82B-9DB8-3C6E-4174FAFB4E56}"/>
              </a:ext>
            </a:extLst>
          </p:cNvPr>
          <p:cNvSpPr>
            <a:spLocks noGrp="1"/>
          </p:cNvSpPr>
          <p:nvPr>
            <p:ph type="body" sz="quarter" idx="49" hasCustomPrompt="1"/>
          </p:nvPr>
        </p:nvSpPr>
        <p:spPr>
          <a:xfrm>
            <a:off x="3215813" y="3254237"/>
            <a:ext cx="3544003" cy="292876"/>
          </a:xfrm>
          <a:prstGeom prst="rect">
            <a:avLst/>
          </a:prstGeom>
        </p:spPr>
        <p:txBody>
          <a:bodyPr anchor="ctr">
            <a:noAutofit/>
          </a:bodyPr>
          <a:lstStyle>
            <a:lvl1pPr marL="0" indent="0" algn="l">
              <a:buNone/>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28" name="Text Placeholder 32">
            <a:extLst>
              <a:ext uri="{FF2B5EF4-FFF2-40B4-BE49-F238E27FC236}">
                <a16:creationId xmlns:a16="http://schemas.microsoft.com/office/drawing/2014/main" id="{B0357F12-A874-7BB1-3A85-DB576A234761}"/>
              </a:ext>
            </a:extLst>
          </p:cNvPr>
          <p:cNvSpPr>
            <a:spLocks noGrp="1"/>
          </p:cNvSpPr>
          <p:nvPr>
            <p:ph type="body" sz="quarter" idx="13" hasCustomPrompt="1"/>
          </p:nvPr>
        </p:nvSpPr>
        <p:spPr>
          <a:xfrm>
            <a:off x="2512857" y="3729479"/>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29" name="Text Placeholder 32">
            <a:extLst>
              <a:ext uri="{FF2B5EF4-FFF2-40B4-BE49-F238E27FC236}">
                <a16:creationId xmlns:a16="http://schemas.microsoft.com/office/drawing/2014/main" id="{49CB224B-D24B-1841-F275-A4DC0EA65727}"/>
              </a:ext>
            </a:extLst>
          </p:cNvPr>
          <p:cNvSpPr>
            <a:spLocks noGrp="1"/>
          </p:cNvSpPr>
          <p:nvPr>
            <p:ph type="body" sz="quarter" idx="14" hasCustomPrompt="1"/>
          </p:nvPr>
        </p:nvSpPr>
        <p:spPr>
          <a:xfrm>
            <a:off x="3215813" y="3729605"/>
            <a:ext cx="3544003"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0" name="Text Placeholder 32">
            <a:extLst>
              <a:ext uri="{FF2B5EF4-FFF2-40B4-BE49-F238E27FC236}">
                <a16:creationId xmlns:a16="http://schemas.microsoft.com/office/drawing/2014/main" id="{BB67EEB4-D339-1CB1-CA8D-7EC855C7B1FE}"/>
              </a:ext>
            </a:extLst>
          </p:cNvPr>
          <p:cNvSpPr>
            <a:spLocks noGrp="1"/>
          </p:cNvSpPr>
          <p:nvPr>
            <p:ph type="body" sz="quarter" idx="15" hasCustomPrompt="1"/>
          </p:nvPr>
        </p:nvSpPr>
        <p:spPr>
          <a:xfrm>
            <a:off x="2512857" y="4230613"/>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1" name="Text Placeholder 32">
            <a:extLst>
              <a:ext uri="{FF2B5EF4-FFF2-40B4-BE49-F238E27FC236}">
                <a16:creationId xmlns:a16="http://schemas.microsoft.com/office/drawing/2014/main" id="{8452EFAF-15E7-D600-153E-E013005B33B6}"/>
              </a:ext>
            </a:extLst>
          </p:cNvPr>
          <p:cNvSpPr>
            <a:spLocks noGrp="1"/>
          </p:cNvSpPr>
          <p:nvPr>
            <p:ph type="body" sz="quarter" idx="19" hasCustomPrompt="1"/>
          </p:nvPr>
        </p:nvSpPr>
        <p:spPr>
          <a:xfrm>
            <a:off x="3215813" y="4230613"/>
            <a:ext cx="3544003" cy="292876"/>
          </a:xfrm>
          <a:prstGeom prst="rect">
            <a:avLst/>
          </a:prstGeom>
        </p:spPr>
        <p:txBody>
          <a:bodyPr anchor="ctr">
            <a:noAutofit/>
          </a:bodyPr>
          <a:lstStyle>
            <a:lvl1pPr marL="0" indent="0" algn="l">
              <a:buNone/>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2" name="Text Placeholder 32">
            <a:extLst>
              <a:ext uri="{FF2B5EF4-FFF2-40B4-BE49-F238E27FC236}">
                <a16:creationId xmlns:a16="http://schemas.microsoft.com/office/drawing/2014/main" id="{A483F03A-9504-A820-F156-FC66523BE592}"/>
              </a:ext>
            </a:extLst>
          </p:cNvPr>
          <p:cNvSpPr>
            <a:spLocks noGrp="1"/>
          </p:cNvSpPr>
          <p:nvPr>
            <p:ph type="body" sz="quarter" idx="17" hasCustomPrompt="1"/>
          </p:nvPr>
        </p:nvSpPr>
        <p:spPr>
          <a:xfrm>
            <a:off x="2512857" y="4731568"/>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 name="Text Placeholder 32">
            <a:extLst>
              <a:ext uri="{FF2B5EF4-FFF2-40B4-BE49-F238E27FC236}">
                <a16:creationId xmlns:a16="http://schemas.microsoft.com/office/drawing/2014/main" id="{D848F581-A0E2-55A7-EF46-BF570F2182C3}"/>
              </a:ext>
            </a:extLst>
          </p:cNvPr>
          <p:cNvSpPr>
            <a:spLocks noGrp="1"/>
          </p:cNvSpPr>
          <p:nvPr>
            <p:ph type="body" sz="quarter" idx="20" hasCustomPrompt="1"/>
          </p:nvPr>
        </p:nvSpPr>
        <p:spPr>
          <a:xfrm>
            <a:off x="3215813" y="4731568"/>
            <a:ext cx="3544003" cy="292876"/>
          </a:xfrm>
          <a:prstGeom prst="rect">
            <a:avLst/>
          </a:prstGeom>
        </p:spPr>
        <p:txBody>
          <a:bodyPr anchor="ctr">
            <a:noAutofit/>
          </a:bodyPr>
          <a:lstStyle>
            <a:lvl1pPr marL="0" indent="0" algn="l">
              <a:buNone/>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4" name="Text Placeholder 32">
            <a:extLst>
              <a:ext uri="{FF2B5EF4-FFF2-40B4-BE49-F238E27FC236}">
                <a16:creationId xmlns:a16="http://schemas.microsoft.com/office/drawing/2014/main" id="{23316021-901C-4CB5-D49B-D34FB47758AD}"/>
              </a:ext>
            </a:extLst>
          </p:cNvPr>
          <p:cNvSpPr>
            <a:spLocks noGrp="1"/>
          </p:cNvSpPr>
          <p:nvPr>
            <p:ph type="body" sz="quarter" idx="21" hasCustomPrompt="1"/>
          </p:nvPr>
        </p:nvSpPr>
        <p:spPr>
          <a:xfrm>
            <a:off x="2512857" y="5233358"/>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7" name="Text Placeholder 32">
            <a:extLst>
              <a:ext uri="{FF2B5EF4-FFF2-40B4-BE49-F238E27FC236}">
                <a16:creationId xmlns:a16="http://schemas.microsoft.com/office/drawing/2014/main" id="{C5B85AD0-E978-14C8-09D1-015D0B694CAD}"/>
              </a:ext>
            </a:extLst>
          </p:cNvPr>
          <p:cNvSpPr>
            <a:spLocks noGrp="1"/>
          </p:cNvSpPr>
          <p:nvPr>
            <p:ph type="body" sz="quarter" idx="22" hasCustomPrompt="1"/>
          </p:nvPr>
        </p:nvSpPr>
        <p:spPr>
          <a:xfrm>
            <a:off x="3215813" y="5233358"/>
            <a:ext cx="3544003" cy="292876"/>
          </a:xfrm>
          <a:prstGeom prst="rect">
            <a:avLst/>
          </a:prstGeom>
        </p:spPr>
        <p:txBody>
          <a:bodyPr anchor="ctr">
            <a:noAutofit/>
          </a:bodyPr>
          <a:lstStyle>
            <a:lvl1pPr marL="0" indent="0" algn="l">
              <a:buNone/>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58" name="Slide Number Placeholder 5">
            <a:extLst>
              <a:ext uri="{FF2B5EF4-FFF2-40B4-BE49-F238E27FC236}">
                <a16:creationId xmlns:a16="http://schemas.microsoft.com/office/drawing/2014/main" id="{B567EF04-0954-1BD9-6290-A4BA66DB558F}"/>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87" name="Rectangle 86">
            <a:extLst>
              <a:ext uri="{FF2B5EF4-FFF2-40B4-BE49-F238E27FC236}">
                <a16:creationId xmlns:a16="http://schemas.microsoft.com/office/drawing/2014/main" id="{A08972E9-E149-EC41-84C0-1E5F8EE7A713}"/>
              </a:ext>
            </a:extLst>
          </p:cNvPr>
          <p:cNvSpPr/>
          <p:nvPr userDrawn="1"/>
        </p:nvSpPr>
        <p:spPr>
          <a:xfrm>
            <a:off x="-50562" y="1"/>
            <a:ext cx="2005174" cy="1069181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88" name="Text Placeholder 32">
            <a:extLst>
              <a:ext uri="{FF2B5EF4-FFF2-40B4-BE49-F238E27FC236}">
                <a16:creationId xmlns:a16="http://schemas.microsoft.com/office/drawing/2014/main" id="{11DF360C-B0EF-277B-3CEA-8E26CCFE795E}"/>
              </a:ext>
            </a:extLst>
          </p:cNvPr>
          <p:cNvSpPr>
            <a:spLocks noGrp="1"/>
          </p:cNvSpPr>
          <p:nvPr userDrawn="1">
            <p:ph type="body" sz="quarter" idx="61" hasCustomPrompt="1"/>
          </p:nvPr>
        </p:nvSpPr>
        <p:spPr>
          <a:xfrm>
            <a:off x="1357267" y="1180469"/>
            <a:ext cx="1858546" cy="671785"/>
          </a:xfrm>
          <a:prstGeom prst="rect">
            <a:avLst/>
          </a:prstGeom>
          <a:solidFill>
            <a:srgbClr val="EE3E81"/>
          </a:solidFill>
          <a:ln>
            <a:solidFill>
              <a:srgbClr val="EE3E81"/>
            </a:solidFill>
          </a:ln>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TABLES</a:t>
            </a:r>
          </a:p>
        </p:txBody>
      </p:sp>
      <p:sp>
        <p:nvSpPr>
          <p:cNvPr id="89" name="Text Placeholder 32">
            <a:extLst>
              <a:ext uri="{FF2B5EF4-FFF2-40B4-BE49-F238E27FC236}">
                <a16:creationId xmlns:a16="http://schemas.microsoft.com/office/drawing/2014/main" id="{C000E25A-F198-801A-5F08-D5D13EC6F115}"/>
              </a:ext>
            </a:extLst>
          </p:cNvPr>
          <p:cNvSpPr>
            <a:spLocks noGrp="1"/>
          </p:cNvSpPr>
          <p:nvPr userDrawn="1">
            <p:ph type="body" sz="quarter" idx="62" hasCustomPrompt="1"/>
          </p:nvPr>
        </p:nvSpPr>
        <p:spPr>
          <a:xfrm>
            <a:off x="1357267" y="1852254"/>
            <a:ext cx="2806357" cy="671785"/>
          </a:xfrm>
          <a:prstGeom prst="rect">
            <a:avLst/>
          </a:prstGeom>
          <a:solidFill>
            <a:srgbClr val="EE3E81"/>
          </a:solidFill>
          <a:ln>
            <a:solidFill>
              <a:srgbClr val="EE3E81"/>
            </a:solidFill>
          </a:ln>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OF CONTENTS</a:t>
            </a:r>
          </a:p>
        </p:txBody>
      </p:sp>
      <p:grpSp>
        <p:nvGrpSpPr>
          <p:cNvPr id="201" name="Graphic 3">
            <a:extLst>
              <a:ext uri="{FF2B5EF4-FFF2-40B4-BE49-F238E27FC236}">
                <a16:creationId xmlns:a16="http://schemas.microsoft.com/office/drawing/2014/main" id="{ACFF82ED-2C90-4DDE-FE72-2BD6F0736AC8}"/>
              </a:ext>
            </a:extLst>
          </p:cNvPr>
          <p:cNvGrpSpPr/>
          <p:nvPr userDrawn="1"/>
        </p:nvGrpSpPr>
        <p:grpSpPr>
          <a:xfrm>
            <a:off x="594078" y="8654924"/>
            <a:ext cx="3304665" cy="1604447"/>
            <a:chOff x="-6228967" y="3688211"/>
            <a:chExt cx="2230192" cy="1082779"/>
          </a:xfrm>
        </p:grpSpPr>
        <p:sp>
          <p:nvSpPr>
            <p:cNvPr id="202" name="Freeform 201">
              <a:extLst>
                <a:ext uri="{FF2B5EF4-FFF2-40B4-BE49-F238E27FC236}">
                  <a16:creationId xmlns:a16="http://schemas.microsoft.com/office/drawing/2014/main" id="{6098644E-5544-45AD-1F7A-2848D7D99618}"/>
                </a:ext>
              </a:extLst>
            </p:cNvPr>
            <p:cNvSpPr/>
            <p:nvPr/>
          </p:nvSpPr>
          <p:spPr>
            <a:xfrm>
              <a:off x="-5316142" y="3726004"/>
              <a:ext cx="1317367" cy="1044986"/>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2AF7AD40-A60B-3915-B055-3AFEDBADA7FF}"/>
                </a:ext>
              </a:extLst>
            </p:cNvPr>
            <p:cNvSpPr/>
            <p:nvPr/>
          </p:nvSpPr>
          <p:spPr>
            <a:xfrm>
              <a:off x="-6228967" y="3726004"/>
              <a:ext cx="1317367" cy="1044986"/>
            </a:xfrm>
            <a:custGeom>
              <a:avLst/>
              <a:gdLst>
                <a:gd name="connsiteX0" fmla="*/ 160089 w 1317367"/>
                <a:gd name="connsiteY0" fmla="*/ 1031680 h 1044986"/>
                <a:gd name="connsiteX1" fmla="*/ 546927 w 1317367"/>
                <a:gd name="connsiteY1" fmla="*/ 1021331 h 1044986"/>
                <a:gd name="connsiteX2" fmla="*/ 899227 w 1317367"/>
                <a:gd name="connsiteY2" fmla="*/ 866094 h 1044986"/>
                <a:gd name="connsiteX3" fmla="*/ 1168632 w 1317367"/>
                <a:gd name="connsiteY3" fmla="*/ 590117 h 1044986"/>
                <a:gd name="connsiteX4" fmla="*/ 1313697 w 1317367"/>
                <a:gd name="connsiteY4" fmla="*/ 234797 h 1044986"/>
                <a:gd name="connsiteX5" fmla="*/ 1158271 w 1317367"/>
                <a:gd name="connsiteY5" fmla="*/ 3666 h 1044986"/>
                <a:gd name="connsiteX6" fmla="*/ 926858 w 1317367"/>
                <a:gd name="connsiteY6" fmla="*/ 158903 h 1044986"/>
                <a:gd name="connsiteX7" fmla="*/ 840510 w 1317367"/>
                <a:gd name="connsiteY7" fmla="*/ 376235 h 1044986"/>
                <a:gd name="connsiteX8" fmla="*/ 678176 w 1317367"/>
                <a:gd name="connsiteY8" fmla="*/ 545271 h 1044986"/>
                <a:gd name="connsiteX9" fmla="*/ 464034 w 1317367"/>
                <a:gd name="connsiteY9" fmla="*/ 638413 h 1044986"/>
                <a:gd name="connsiteX10" fmla="*/ 232621 w 1317367"/>
                <a:gd name="connsiteY10" fmla="*/ 645313 h 1044986"/>
                <a:gd name="connsiteX11" fmla="*/ 4663 w 1317367"/>
                <a:gd name="connsiteY11" fmla="*/ 807449 h 1044986"/>
                <a:gd name="connsiteX12" fmla="*/ 16008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60089" y="1031680"/>
                  </a:moveTo>
                  <a:cubicBezTo>
                    <a:pt x="287884" y="1052379"/>
                    <a:pt x="419133" y="1048929"/>
                    <a:pt x="546927" y="1021331"/>
                  </a:cubicBezTo>
                  <a:cubicBezTo>
                    <a:pt x="674722" y="993733"/>
                    <a:pt x="792156" y="938538"/>
                    <a:pt x="899227" y="866094"/>
                  </a:cubicBezTo>
                  <a:cubicBezTo>
                    <a:pt x="1006298" y="793650"/>
                    <a:pt x="1096100" y="700508"/>
                    <a:pt x="1168632" y="590117"/>
                  </a:cubicBezTo>
                  <a:cubicBezTo>
                    <a:pt x="1237711" y="483176"/>
                    <a:pt x="1289519" y="362436"/>
                    <a:pt x="1313697" y="234797"/>
                  </a:cubicBezTo>
                  <a:cubicBezTo>
                    <a:pt x="1334420" y="127856"/>
                    <a:pt x="1265342" y="24364"/>
                    <a:pt x="1158271" y="3666"/>
                  </a:cubicBezTo>
                  <a:cubicBezTo>
                    <a:pt x="1051199" y="-17032"/>
                    <a:pt x="947582" y="51962"/>
                    <a:pt x="926858" y="158903"/>
                  </a:cubicBezTo>
                  <a:cubicBezTo>
                    <a:pt x="913043" y="234797"/>
                    <a:pt x="881957" y="310691"/>
                    <a:pt x="840510" y="376235"/>
                  </a:cubicBezTo>
                  <a:cubicBezTo>
                    <a:pt x="799063" y="441780"/>
                    <a:pt x="743801" y="500425"/>
                    <a:pt x="678176" y="545271"/>
                  </a:cubicBezTo>
                  <a:cubicBezTo>
                    <a:pt x="612552" y="590117"/>
                    <a:pt x="540020" y="621165"/>
                    <a:pt x="464034" y="638413"/>
                  </a:cubicBezTo>
                  <a:cubicBezTo>
                    <a:pt x="388047" y="655662"/>
                    <a:pt x="308607" y="659111"/>
                    <a:pt x="232621" y="645313"/>
                  </a:cubicBezTo>
                  <a:cubicBezTo>
                    <a:pt x="125550" y="628064"/>
                    <a:pt x="25386" y="700508"/>
                    <a:pt x="4663" y="807449"/>
                  </a:cubicBezTo>
                  <a:cubicBezTo>
                    <a:pt x="-19515" y="910940"/>
                    <a:pt x="53017" y="1014432"/>
                    <a:pt x="160089" y="1031680"/>
                  </a:cubicBezTo>
                </a:path>
              </a:pathLst>
            </a:custGeom>
            <a:solidFill>
              <a:srgbClr val="3EA5DC"/>
            </a:solidFill>
            <a:ln w="34512"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1F97129F-4DE6-6D6A-8476-C2D9A593A52D}"/>
                </a:ext>
              </a:extLst>
            </p:cNvPr>
            <p:cNvSpPr/>
            <p:nvPr/>
          </p:nvSpPr>
          <p:spPr>
            <a:xfrm>
              <a:off x="-5308154" y="3726220"/>
              <a:ext cx="392019" cy="658894"/>
            </a:xfrm>
            <a:custGeom>
              <a:avLst/>
              <a:gdLst>
                <a:gd name="connsiteX0" fmla="*/ 196010 w 392019"/>
                <a:gd name="connsiteY0" fmla="*/ 658895 h 658894"/>
                <a:gd name="connsiteX1" fmla="*/ 147655 w 392019"/>
                <a:gd name="connsiteY1" fmla="*/ 589901 h 658894"/>
                <a:gd name="connsiteX2" fmla="*/ 2590 w 392019"/>
                <a:gd name="connsiteY2" fmla="*/ 234580 h 658894"/>
                <a:gd name="connsiteX3" fmla="*/ 2590 w 392019"/>
                <a:gd name="connsiteY3" fmla="*/ 162136 h 658894"/>
                <a:gd name="connsiteX4" fmla="*/ 2590 w 392019"/>
                <a:gd name="connsiteY4" fmla="*/ 158687 h 658894"/>
                <a:gd name="connsiteX5" fmla="*/ 2590 w 392019"/>
                <a:gd name="connsiteY5" fmla="*/ 155237 h 658894"/>
                <a:gd name="connsiteX6" fmla="*/ 2590 w 392019"/>
                <a:gd name="connsiteY6" fmla="*/ 155237 h 658894"/>
                <a:gd name="connsiteX7" fmla="*/ 2590 w 392019"/>
                <a:gd name="connsiteY7" fmla="*/ 151787 h 658894"/>
                <a:gd name="connsiteX8" fmla="*/ 47491 w 392019"/>
                <a:gd name="connsiteY8" fmla="*/ 65544 h 658894"/>
                <a:gd name="connsiteX9" fmla="*/ 189102 w 392019"/>
                <a:gd name="connsiteY9" fmla="*/ 0 h 658894"/>
                <a:gd name="connsiteX10" fmla="*/ 189102 w 392019"/>
                <a:gd name="connsiteY10" fmla="*/ 0 h 658894"/>
                <a:gd name="connsiteX11" fmla="*/ 192556 w 392019"/>
                <a:gd name="connsiteY11" fmla="*/ 0 h 658894"/>
                <a:gd name="connsiteX12" fmla="*/ 196010 w 392019"/>
                <a:gd name="connsiteY12" fmla="*/ 0 h 658894"/>
                <a:gd name="connsiteX13" fmla="*/ 199464 w 392019"/>
                <a:gd name="connsiteY13" fmla="*/ 0 h 658894"/>
                <a:gd name="connsiteX14" fmla="*/ 202918 w 392019"/>
                <a:gd name="connsiteY14" fmla="*/ 0 h 658894"/>
                <a:gd name="connsiteX15" fmla="*/ 202918 w 392019"/>
                <a:gd name="connsiteY15" fmla="*/ 0 h 658894"/>
                <a:gd name="connsiteX16" fmla="*/ 344528 w 392019"/>
                <a:gd name="connsiteY16" fmla="*/ 65544 h 658894"/>
                <a:gd name="connsiteX17" fmla="*/ 389429 w 392019"/>
                <a:gd name="connsiteY17" fmla="*/ 151787 h 658894"/>
                <a:gd name="connsiteX18" fmla="*/ 389429 w 392019"/>
                <a:gd name="connsiteY18" fmla="*/ 155237 h 658894"/>
                <a:gd name="connsiteX19" fmla="*/ 389429 w 392019"/>
                <a:gd name="connsiteY19" fmla="*/ 155237 h 658894"/>
                <a:gd name="connsiteX20" fmla="*/ 389429 w 392019"/>
                <a:gd name="connsiteY20" fmla="*/ 158687 h 658894"/>
                <a:gd name="connsiteX21" fmla="*/ 389429 w 392019"/>
                <a:gd name="connsiteY21" fmla="*/ 162136 h 658894"/>
                <a:gd name="connsiteX22" fmla="*/ 389429 w 392019"/>
                <a:gd name="connsiteY22" fmla="*/ 234580 h 658894"/>
                <a:gd name="connsiteX23" fmla="*/ 244365 w 392019"/>
                <a:gd name="connsiteY23" fmla="*/ 589901 h 658894"/>
                <a:gd name="connsiteX24" fmla="*/ 196010 w 392019"/>
                <a:gd name="connsiteY24" fmla="*/ 658895 h 65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019" h="658894">
                  <a:moveTo>
                    <a:pt x="196010" y="658895"/>
                  </a:moveTo>
                  <a:cubicBezTo>
                    <a:pt x="178740" y="638197"/>
                    <a:pt x="161471" y="614049"/>
                    <a:pt x="147655" y="589901"/>
                  </a:cubicBezTo>
                  <a:cubicBezTo>
                    <a:pt x="78577" y="482960"/>
                    <a:pt x="26768" y="362220"/>
                    <a:pt x="2590" y="234580"/>
                  </a:cubicBezTo>
                  <a:cubicBezTo>
                    <a:pt x="-863" y="210432"/>
                    <a:pt x="-863" y="186284"/>
                    <a:pt x="2590" y="162136"/>
                  </a:cubicBezTo>
                  <a:lnTo>
                    <a:pt x="2590" y="158687"/>
                  </a:lnTo>
                  <a:cubicBezTo>
                    <a:pt x="2590" y="158687"/>
                    <a:pt x="2590" y="155237"/>
                    <a:pt x="2590" y="155237"/>
                  </a:cubicBezTo>
                  <a:lnTo>
                    <a:pt x="2590" y="155237"/>
                  </a:lnTo>
                  <a:lnTo>
                    <a:pt x="2590" y="151787"/>
                  </a:lnTo>
                  <a:cubicBezTo>
                    <a:pt x="9498" y="120740"/>
                    <a:pt x="26768" y="89692"/>
                    <a:pt x="47491" y="65544"/>
                  </a:cubicBezTo>
                  <a:cubicBezTo>
                    <a:pt x="82031" y="27598"/>
                    <a:pt x="133839" y="0"/>
                    <a:pt x="189102" y="0"/>
                  </a:cubicBezTo>
                  <a:lnTo>
                    <a:pt x="189102" y="0"/>
                  </a:lnTo>
                  <a:cubicBezTo>
                    <a:pt x="189102" y="0"/>
                    <a:pt x="192556" y="0"/>
                    <a:pt x="192556" y="0"/>
                  </a:cubicBezTo>
                  <a:lnTo>
                    <a:pt x="196010" y="0"/>
                  </a:lnTo>
                  <a:lnTo>
                    <a:pt x="199464" y="0"/>
                  </a:lnTo>
                  <a:cubicBezTo>
                    <a:pt x="199464" y="0"/>
                    <a:pt x="202918" y="0"/>
                    <a:pt x="202918" y="0"/>
                  </a:cubicBezTo>
                  <a:lnTo>
                    <a:pt x="202918" y="0"/>
                  </a:lnTo>
                  <a:cubicBezTo>
                    <a:pt x="258180" y="3450"/>
                    <a:pt x="309989" y="27598"/>
                    <a:pt x="344528" y="65544"/>
                  </a:cubicBezTo>
                  <a:cubicBezTo>
                    <a:pt x="365252" y="89692"/>
                    <a:pt x="382521" y="117290"/>
                    <a:pt x="389429" y="151787"/>
                  </a:cubicBezTo>
                  <a:lnTo>
                    <a:pt x="389429" y="155237"/>
                  </a:lnTo>
                  <a:lnTo>
                    <a:pt x="389429" y="155237"/>
                  </a:lnTo>
                  <a:cubicBezTo>
                    <a:pt x="389429" y="155237"/>
                    <a:pt x="389429" y="158687"/>
                    <a:pt x="389429" y="158687"/>
                  </a:cubicBezTo>
                  <a:lnTo>
                    <a:pt x="389429" y="162136"/>
                  </a:lnTo>
                  <a:cubicBezTo>
                    <a:pt x="392883" y="186284"/>
                    <a:pt x="392883" y="210432"/>
                    <a:pt x="389429" y="234580"/>
                  </a:cubicBezTo>
                  <a:cubicBezTo>
                    <a:pt x="365252" y="362220"/>
                    <a:pt x="316897" y="482960"/>
                    <a:pt x="244365" y="589901"/>
                  </a:cubicBezTo>
                  <a:cubicBezTo>
                    <a:pt x="227095" y="614049"/>
                    <a:pt x="213279" y="638197"/>
                    <a:pt x="196010" y="658895"/>
                  </a:cubicBezTo>
                </a:path>
              </a:pathLst>
            </a:custGeom>
            <a:solidFill>
              <a:srgbClr val="793D91"/>
            </a:solidFill>
            <a:ln w="34512"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69FD724D-C05F-F2AF-9C11-210C3663E8FA}"/>
                </a:ext>
              </a:extLst>
            </p:cNvPr>
            <p:cNvSpPr/>
            <p:nvPr/>
          </p:nvSpPr>
          <p:spPr>
            <a:xfrm>
              <a:off x="-6030948" y="3688211"/>
              <a:ext cx="500942" cy="500333"/>
            </a:xfrm>
            <a:custGeom>
              <a:avLst/>
              <a:gdLst>
                <a:gd name="connsiteX0" fmla="*/ 348908 w 500942"/>
                <a:gd name="connsiteY0" fmla="*/ 20761 h 500333"/>
                <a:gd name="connsiteX1" fmla="*/ 480157 w 500942"/>
                <a:gd name="connsiteY1" fmla="*/ 348483 h 500333"/>
                <a:gd name="connsiteX2" fmla="*/ 152035 w 500942"/>
                <a:gd name="connsiteY2" fmla="*/ 479572 h 500333"/>
                <a:gd name="connsiteX3" fmla="*/ 20786 w 500942"/>
                <a:gd name="connsiteY3" fmla="*/ 151850 h 500333"/>
                <a:gd name="connsiteX4" fmla="*/ 348908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348908" y="20761"/>
                  </a:moveTo>
                  <a:cubicBezTo>
                    <a:pt x="476703" y="75956"/>
                    <a:pt x="535419" y="220844"/>
                    <a:pt x="480157" y="348483"/>
                  </a:cubicBezTo>
                  <a:cubicBezTo>
                    <a:pt x="424894" y="476123"/>
                    <a:pt x="279830" y="534768"/>
                    <a:pt x="152035" y="479572"/>
                  </a:cubicBezTo>
                  <a:cubicBezTo>
                    <a:pt x="24240" y="424377"/>
                    <a:pt x="-34477" y="279489"/>
                    <a:pt x="20786" y="151850"/>
                  </a:cubicBezTo>
                  <a:cubicBezTo>
                    <a:pt x="76049" y="24210"/>
                    <a:pt x="224567" y="-34435"/>
                    <a:pt x="348908" y="20761"/>
                  </a:cubicBezTo>
                </a:path>
              </a:pathLst>
            </a:custGeom>
            <a:solidFill>
              <a:srgbClr val="3EA5DC"/>
            </a:solidFill>
            <a:ln w="34512"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D5144ABE-B009-2094-9865-9DA0444D4274}"/>
                </a:ext>
              </a:extLst>
            </p:cNvPr>
            <p:cNvSpPr/>
            <p:nvPr/>
          </p:nvSpPr>
          <p:spPr>
            <a:xfrm>
              <a:off x="-4697736" y="3688211"/>
              <a:ext cx="500942" cy="500333"/>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EE3E81"/>
            </a:solidFill>
            <a:ln w="34512" cap="flat">
              <a:noFill/>
              <a:prstDash val="solid"/>
              <a:miter/>
            </a:ln>
          </p:spPr>
          <p:txBody>
            <a:bodyPr rtlCol="0" anchor="ctr"/>
            <a:lstStyle/>
            <a:p>
              <a:endParaRPr lang="en-US"/>
            </a:p>
          </p:txBody>
        </p:sp>
      </p:grpSp>
    </p:spTree>
    <p:extLst>
      <p:ext uri="{BB962C8B-B14F-4D97-AF65-F5344CB8AC3E}">
        <p14:creationId xmlns:p14="http://schemas.microsoft.com/office/powerpoint/2010/main" val="9575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7986CB-F90E-C56E-9596-85A60E02CB25}"/>
              </a:ext>
            </a:extLst>
          </p:cNvPr>
          <p:cNvSpPr/>
          <p:nvPr userDrawn="1"/>
        </p:nvSpPr>
        <p:spPr>
          <a:xfrm>
            <a:off x="525586" y="1456907"/>
            <a:ext cx="4912688" cy="8697470"/>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 name="Picture Placeholder 3">
            <a:extLst>
              <a:ext uri="{FF2B5EF4-FFF2-40B4-BE49-F238E27FC236}">
                <a16:creationId xmlns:a16="http://schemas.microsoft.com/office/drawing/2014/main" id="{81DCEFC9-CE29-CA90-32AB-0C01FCD89011}"/>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5" name="Text Placeholder 32">
            <a:extLst>
              <a:ext uri="{FF2B5EF4-FFF2-40B4-BE49-F238E27FC236}">
                <a16:creationId xmlns:a16="http://schemas.microsoft.com/office/drawing/2014/main" id="{7B948CCD-00D0-8040-BE41-5E9B994B29D0}"/>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6" name="Text Placeholder 32">
            <a:extLst>
              <a:ext uri="{FF2B5EF4-FFF2-40B4-BE49-F238E27FC236}">
                <a16:creationId xmlns:a16="http://schemas.microsoft.com/office/drawing/2014/main" id="{A0E3BB25-DFD5-EC05-5AD5-9E8DF4D5072F}"/>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7" name="Slide Number Placeholder 5">
            <a:extLst>
              <a:ext uri="{FF2B5EF4-FFF2-40B4-BE49-F238E27FC236}">
                <a16:creationId xmlns:a16="http://schemas.microsoft.com/office/drawing/2014/main" id="{0CB9AB0B-EF95-79E8-A42C-18B3FBDF6120}"/>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10" name="Text Placeholder 32">
            <a:extLst>
              <a:ext uri="{FF2B5EF4-FFF2-40B4-BE49-F238E27FC236}">
                <a16:creationId xmlns:a16="http://schemas.microsoft.com/office/drawing/2014/main" id="{BFB4FE55-03E7-71D5-0E2B-DF0BDFBF1C6E}"/>
              </a:ext>
            </a:extLst>
          </p:cNvPr>
          <p:cNvSpPr>
            <a:spLocks noGrp="1"/>
          </p:cNvSpPr>
          <p:nvPr>
            <p:ph type="body" sz="quarter" idx="62" hasCustomPrompt="1"/>
          </p:nvPr>
        </p:nvSpPr>
        <p:spPr>
          <a:xfrm>
            <a:off x="869215" y="4134171"/>
            <a:ext cx="2802105" cy="671785"/>
          </a:xfrm>
          <a:prstGeom prst="rect">
            <a:avLst/>
          </a:prstGeom>
          <a:solidFill>
            <a:schemeClr val="bg1"/>
          </a:solidFill>
        </p:spPr>
        <p:txBody>
          <a:bodyPr anchor="ctr">
            <a:noAutofit/>
          </a:bodyPr>
          <a:lstStyle>
            <a:lvl1pPr marL="0" indent="0" algn="l">
              <a:lnSpc>
                <a:spcPts val="3769"/>
              </a:lnSpc>
              <a:spcBef>
                <a:spcPts val="0"/>
              </a:spcBef>
              <a:buNone/>
              <a:defRPr sz="3472" b="1" i="0" spc="0">
                <a:solidFill>
                  <a:srgbClr val="EE3E8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WELCOME TO </a:t>
            </a:r>
          </a:p>
        </p:txBody>
      </p:sp>
      <p:sp>
        <p:nvSpPr>
          <p:cNvPr id="11" name="Text Placeholder 32">
            <a:extLst>
              <a:ext uri="{FF2B5EF4-FFF2-40B4-BE49-F238E27FC236}">
                <a16:creationId xmlns:a16="http://schemas.microsoft.com/office/drawing/2014/main" id="{69848565-4482-218A-1388-2EC0BBBADEB2}"/>
              </a:ext>
            </a:extLst>
          </p:cNvPr>
          <p:cNvSpPr>
            <a:spLocks noGrp="1"/>
          </p:cNvSpPr>
          <p:nvPr>
            <p:ph type="body" sz="quarter" idx="63" hasCustomPrompt="1"/>
          </p:nvPr>
        </p:nvSpPr>
        <p:spPr>
          <a:xfrm>
            <a:off x="841421" y="4916491"/>
            <a:ext cx="1097738" cy="671785"/>
          </a:xfrm>
          <a:prstGeom prst="rect">
            <a:avLst/>
          </a:prstGeom>
          <a:solidFill>
            <a:schemeClr val="bg1"/>
          </a:solidFill>
        </p:spPr>
        <p:txBody>
          <a:bodyPr anchor="ctr">
            <a:noAutofit/>
          </a:bodyPr>
          <a:lstStyle>
            <a:lvl1pPr marL="0" indent="0" algn="l">
              <a:lnSpc>
                <a:spcPts val="3769"/>
              </a:lnSpc>
              <a:spcBef>
                <a:spcPts val="0"/>
              </a:spcBef>
              <a:buNone/>
              <a:defRPr sz="3472" b="1" i="0" spc="0">
                <a:solidFill>
                  <a:srgbClr val="EE3E8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EELS</a:t>
            </a:r>
          </a:p>
        </p:txBody>
      </p:sp>
    </p:spTree>
    <p:extLst>
      <p:ext uri="{BB962C8B-B14F-4D97-AF65-F5344CB8AC3E}">
        <p14:creationId xmlns:p14="http://schemas.microsoft.com/office/powerpoint/2010/main" val="1629710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E9D9CA-A0FD-6A5C-6E18-79B6F4BA8ADE}"/>
              </a:ext>
            </a:extLst>
          </p:cNvPr>
          <p:cNvSpPr/>
          <p:nvPr userDrawn="1"/>
        </p:nvSpPr>
        <p:spPr>
          <a:xfrm rot="16200000">
            <a:off x="1317690" y="2914967"/>
            <a:ext cx="4900264" cy="7583709"/>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dirty="0">
              <a:latin typeface="Calibri" panose="020F0502020204030204" pitchFamily="34" charset="0"/>
              <a:cs typeface="Calibri" panose="020F0502020204030204" pitchFamily="34" charset="0"/>
            </a:endParaRPr>
          </a:p>
        </p:txBody>
      </p:sp>
      <p:grpSp>
        <p:nvGrpSpPr>
          <p:cNvPr id="5" name="Graphic 95">
            <a:extLst>
              <a:ext uri="{FF2B5EF4-FFF2-40B4-BE49-F238E27FC236}">
                <a16:creationId xmlns:a16="http://schemas.microsoft.com/office/drawing/2014/main" id="{713A140C-D58B-1AD9-6EAF-EED6EBB9592B}"/>
              </a:ext>
            </a:extLst>
          </p:cNvPr>
          <p:cNvGrpSpPr/>
          <p:nvPr userDrawn="1"/>
        </p:nvGrpSpPr>
        <p:grpSpPr>
          <a:xfrm>
            <a:off x="703828" y="9810578"/>
            <a:ext cx="1509109" cy="423922"/>
            <a:chOff x="584588" y="9078286"/>
            <a:chExt cx="1509109" cy="423922"/>
          </a:xfrm>
          <a:solidFill>
            <a:srgbClr val="000000"/>
          </a:solidFill>
        </p:grpSpPr>
        <p:sp>
          <p:nvSpPr>
            <p:cNvPr id="6" name="Freeform 5">
              <a:extLst>
                <a:ext uri="{FF2B5EF4-FFF2-40B4-BE49-F238E27FC236}">
                  <a16:creationId xmlns:a16="http://schemas.microsoft.com/office/drawing/2014/main" id="{70DBD7D1-6AD5-EC74-4355-CB7910EFCA7F}"/>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E3E8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49E03CE-17F0-2337-1AFF-166481F4672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E3E81"/>
              </a:solidFill>
              <a:prstDash val="solid"/>
              <a:miter/>
            </a:ln>
          </p:spPr>
          <p:txBody>
            <a:bodyPr rtlCol="0" anchor="ctr"/>
            <a:lstStyle/>
            <a:p>
              <a:endParaRPr lang="en-US"/>
            </a:p>
          </p:txBody>
        </p:sp>
      </p:grpSp>
      <p:sp>
        <p:nvSpPr>
          <p:cNvPr id="8" name="Text Placeholder 23">
            <a:extLst>
              <a:ext uri="{FF2B5EF4-FFF2-40B4-BE49-F238E27FC236}">
                <a16:creationId xmlns:a16="http://schemas.microsoft.com/office/drawing/2014/main" id="{752E4732-F731-E18D-FE28-D2EBBC6F9B84}"/>
              </a:ext>
            </a:extLst>
          </p:cNvPr>
          <p:cNvSpPr>
            <a:spLocks noGrp="1"/>
          </p:cNvSpPr>
          <p:nvPr>
            <p:ph type="body" sz="quarter" idx="17" hasCustomPrompt="1"/>
          </p:nvPr>
        </p:nvSpPr>
        <p:spPr>
          <a:xfrm>
            <a:off x="748158" y="9849841"/>
            <a:ext cx="1230818" cy="419205"/>
          </a:xfrm>
          <a:prstGeom prst="rect">
            <a:avLst/>
          </a:prstGeom>
        </p:spPr>
        <p:txBody>
          <a:bodyPr>
            <a:noAutofit/>
          </a:bodyPr>
          <a:lstStyle>
            <a:lvl1pPr marL="0" indent="0" algn="l">
              <a:spcBef>
                <a:spcPts val="0"/>
              </a:spcBef>
              <a:buNone/>
              <a:defRPr sz="1000" b="0" i="0">
                <a:solidFill>
                  <a:srgbClr val="01010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9" name="Text Placeholder 23">
            <a:extLst>
              <a:ext uri="{FF2B5EF4-FFF2-40B4-BE49-F238E27FC236}">
                <a16:creationId xmlns:a16="http://schemas.microsoft.com/office/drawing/2014/main" id="{8D4CC820-F1CD-AD79-EFDA-895F4599013B}"/>
              </a:ext>
            </a:extLst>
          </p:cNvPr>
          <p:cNvSpPr>
            <a:spLocks noGrp="1"/>
          </p:cNvSpPr>
          <p:nvPr>
            <p:ph type="body" sz="quarter" idx="18" hasCustomPrompt="1"/>
          </p:nvPr>
        </p:nvSpPr>
        <p:spPr>
          <a:xfrm>
            <a:off x="2312425" y="9843311"/>
            <a:ext cx="1779692" cy="419205"/>
          </a:xfrm>
          <a:prstGeom prst="rect">
            <a:avLst/>
          </a:prstGeom>
        </p:spPr>
        <p:txBody>
          <a:bodyPr>
            <a:noAutofit/>
          </a:bodyPr>
          <a:lstStyle>
            <a:lvl1pPr marL="0" indent="0" algn="l">
              <a:spcBef>
                <a:spcPts val="0"/>
              </a:spcBef>
              <a:buNone/>
              <a:defRPr sz="1000" b="0" i="0">
                <a:solidFill>
                  <a:srgbClr val="01010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12" name="Picture 11">
            <a:extLst>
              <a:ext uri="{FF2B5EF4-FFF2-40B4-BE49-F238E27FC236}">
                <a16:creationId xmlns:a16="http://schemas.microsoft.com/office/drawing/2014/main" id="{B9FA3653-8296-8A6E-D5C2-B791A8EEAE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533210" y="9958780"/>
            <a:ext cx="1184829" cy="272079"/>
          </a:xfrm>
          <a:prstGeom prst="rect">
            <a:avLst/>
          </a:prstGeom>
          <a:ln>
            <a:noFill/>
          </a:ln>
          <a:extLst>
            <a:ext uri="{53640926-AAD7-44D8-BBD7-CCE9431645EC}">
              <a14:shadowObscured xmlns:a14="http://schemas.microsoft.com/office/drawing/2010/main"/>
            </a:ext>
          </a:extLst>
        </p:spPr>
      </p:pic>
      <p:sp>
        <p:nvSpPr>
          <p:cNvPr id="17" name="Text Placeholder 32">
            <a:extLst>
              <a:ext uri="{FF2B5EF4-FFF2-40B4-BE49-F238E27FC236}">
                <a16:creationId xmlns:a16="http://schemas.microsoft.com/office/drawing/2014/main" id="{5AA29F65-76A8-87DE-DF2F-B096A7BCA875}"/>
              </a:ext>
            </a:extLst>
          </p:cNvPr>
          <p:cNvSpPr>
            <a:spLocks noGrp="1"/>
          </p:cNvSpPr>
          <p:nvPr>
            <p:ph type="body" sz="quarter" idx="62" hasCustomPrompt="1"/>
          </p:nvPr>
        </p:nvSpPr>
        <p:spPr>
          <a:xfrm>
            <a:off x="295146" y="3876433"/>
            <a:ext cx="5989713"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YOUR GUIDE TO EXPERIENTIAL</a:t>
            </a:r>
          </a:p>
        </p:txBody>
      </p:sp>
      <p:sp>
        <p:nvSpPr>
          <p:cNvPr id="18" name="Text Placeholder 32">
            <a:extLst>
              <a:ext uri="{FF2B5EF4-FFF2-40B4-BE49-F238E27FC236}">
                <a16:creationId xmlns:a16="http://schemas.microsoft.com/office/drawing/2014/main" id="{E68DE402-97A3-E889-A127-0D3A15710A16}"/>
              </a:ext>
            </a:extLst>
          </p:cNvPr>
          <p:cNvSpPr>
            <a:spLocks noGrp="1"/>
          </p:cNvSpPr>
          <p:nvPr>
            <p:ph type="body" sz="quarter" idx="63" hasCustomPrompt="1"/>
          </p:nvPr>
        </p:nvSpPr>
        <p:spPr>
          <a:xfrm>
            <a:off x="295146" y="4658753"/>
            <a:ext cx="5045720"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ENTREPRENEURSHIP LABS</a:t>
            </a:r>
          </a:p>
        </p:txBody>
      </p:sp>
      <p:pic>
        <p:nvPicPr>
          <p:cNvPr id="122" name="Picture 121">
            <a:extLst>
              <a:ext uri="{FF2B5EF4-FFF2-40B4-BE49-F238E27FC236}">
                <a16:creationId xmlns:a16="http://schemas.microsoft.com/office/drawing/2014/main" id="{A1A607BF-71C9-01A4-1E12-63660BBE55B3}"/>
              </a:ext>
            </a:extLst>
          </p:cNvPr>
          <p:cNvPicPr>
            <a:picLocks noChangeAspect="1"/>
          </p:cNvPicPr>
          <p:nvPr userDrawn="1"/>
        </p:nvPicPr>
        <p:blipFill>
          <a:blip r:embed="rId3"/>
          <a:stretch>
            <a:fillRect/>
          </a:stretch>
        </p:blipFill>
        <p:spPr>
          <a:xfrm>
            <a:off x="3043089" y="680117"/>
            <a:ext cx="4205665" cy="1351821"/>
          </a:xfrm>
          <a:prstGeom prst="rect">
            <a:avLst/>
          </a:prstGeom>
        </p:spPr>
      </p:pic>
    </p:spTree>
    <p:extLst>
      <p:ext uri="{BB962C8B-B14F-4D97-AF65-F5344CB8AC3E}">
        <p14:creationId xmlns:p14="http://schemas.microsoft.com/office/powerpoint/2010/main" val="2670491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7986CB-F90E-C56E-9596-85A60E02CB25}"/>
              </a:ext>
            </a:extLst>
          </p:cNvPr>
          <p:cNvSpPr/>
          <p:nvPr userDrawn="1"/>
        </p:nvSpPr>
        <p:spPr>
          <a:xfrm>
            <a:off x="525586" y="1456907"/>
            <a:ext cx="4912688" cy="8697470"/>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 name="Picture Placeholder 3">
            <a:extLst>
              <a:ext uri="{FF2B5EF4-FFF2-40B4-BE49-F238E27FC236}">
                <a16:creationId xmlns:a16="http://schemas.microsoft.com/office/drawing/2014/main" id="{81DCEFC9-CE29-CA90-32AB-0C01FCD89011}"/>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5" name="Text Placeholder 32">
            <a:extLst>
              <a:ext uri="{FF2B5EF4-FFF2-40B4-BE49-F238E27FC236}">
                <a16:creationId xmlns:a16="http://schemas.microsoft.com/office/drawing/2014/main" id="{7B948CCD-00D0-8040-BE41-5E9B994B29D0}"/>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6" name="Text Placeholder 32">
            <a:extLst>
              <a:ext uri="{FF2B5EF4-FFF2-40B4-BE49-F238E27FC236}">
                <a16:creationId xmlns:a16="http://schemas.microsoft.com/office/drawing/2014/main" id="{A0E3BB25-DFD5-EC05-5AD5-9E8DF4D5072F}"/>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7" name="Slide Number Placeholder 5">
            <a:extLst>
              <a:ext uri="{FF2B5EF4-FFF2-40B4-BE49-F238E27FC236}">
                <a16:creationId xmlns:a16="http://schemas.microsoft.com/office/drawing/2014/main" id="{0CB9AB0B-EF95-79E8-A42C-18B3FBDF6120}"/>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10" name="Text Placeholder 32">
            <a:extLst>
              <a:ext uri="{FF2B5EF4-FFF2-40B4-BE49-F238E27FC236}">
                <a16:creationId xmlns:a16="http://schemas.microsoft.com/office/drawing/2014/main" id="{BFB4FE55-03E7-71D5-0E2B-DF0BDFBF1C6E}"/>
              </a:ext>
            </a:extLst>
          </p:cNvPr>
          <p:cNvSpPr>
            <a:spLocks noGrp="1"/>
          </p:cNvSpPr>
          <p:nvPr>
            <p:ph type="body" sz="quarter" idx="62" hasCustomPrompt="1"/>
          </p:nvPr>
        </p:nvSpPr>
        <p:spPr>
          <a:xfrm>
            <a:off x="869215" y="4134171"/>
            <a:ext cx="2802105" cy="671785"/>
          </a:xfrm>
          <a:prstGeom prst="rect">
            <a:avLst/>
          </a:prstGeom>
          <a:solidFill>
            <a:schemeClr val="bg1"/>
          </a:solidFill>
        </p:spPr>
        <p:txBody>
          <a:bodyPr anchor="ctr">
            <a:noAutofit/>
          </a:bodyPr>
          <a:lstStyle>
            <a:lvl1pPr marL="0" indent="0" algn="l">
              <a:lnSpc>
                <a:spcPts val="3769"/>
              </a:lnSpc>
              <a:spcBef>
                <a:spcPts val="0"/>
              </a:spcBef>
              <a:buNone/>
              <a:defRPr sz="3472" b="1" i="0" spc="0">
                <a:solidFill>
                  <a:srgbClr val="EE3E8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WELCOME TO </a:t>
            </a:r>
          </a:p>
        </p:txBody>
      </p:sp>
      <p:sp>
        <p:nvSpPr>
          <p:cNvPr id="11" name="Text Placeholder 32">
            <a:extLst>
              <a:ext uri="{FF2B5EF4-FFF2-40B4-BE49-F238E27FC236}">
                <a16:creationId xmlns:a16="http://schemas.microsoft.com/office/drawing/2014/main" id="{69848565-4482-218A-1388-2EC0BBBADEB2}"/>
              </a:ext>
            </a:extLst>
          </p:cNvPr>
          <p:cNvSpPr>
            <a:spLocks noGrp="1"/>
          </p:cNvSpPr>
          <p:nvPr>
            <p:ph type="body" sz="quarter" idx="63" hasCustomPrompt="1"/>
          </p:nvPr>
        </p:nvSpPr>
        <p:spPr>
          <a:xfrm>
            <a:off x="841421" y="4916491"/>
            <a:ext cx="1097738" cy="671785"/>
          </a:xfrm>
          <a:prstGeom prst="rect">
            <a:avLst/>
          </a:prstGeom>
          <a:solidFill>
            <a:schemeClr val="bg1"/>
          </a:solidFill>
        </p:spPr>
        <p:txBody>
          <a:bodyPr anchor="ctr">
            <a:noAutofit/>
          </a:bodyPr>
          <a:lstStyle>
            <a:lvl1pPr marL="0" indent="0" algn="l">
              <a:lnSpc>
                <a:spcPts val="3769"/>
              </a:lnSpc>
              <a:spcBef>
                <a:spcPts val="0"/>
              </a:spcBef>
              <a:buNone/>
              <a:defRPr sz="3472" b="1" i="0" spc="0">
                <a:solidFill>
                  <a:srgbClr val="EE3E8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EELS</a:t>
            </a:r>
          </a:p>
        </p:txBody>
      </p:sp>
    </p:spTree>
    <p:extLst>
      <p:ext uri="{BB962C8B-B14F-4D97-AF65-F5344CB8AC3E}">
        <p14:creationId xmlns:p14="http://schemas.microsoft.com/office/powerpoint/2010/main" val="136021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elcom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1DCEFC9-CE29-CA90-32AB-0C01FCD89011}"/>
              </a:ext>
            </a:extLst>
          </p:cNvPr>
          <p:cNvSpPr>
            <a:spLocks noGrp="1"/>
          </p:cNvSpPr>
          <p:nvPr>
            <p:ph type="pic" sz="quarter" idx="10"/>
          </p:nvPr>
        </p:nvSpPr>
        <p:spPr>
          <a:xfrm>
            <a:off x="0" y="576180"/>
            <a:ext cx="7559675" cy="3651514"/>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5" name="Text Placeholder 32">
            <a:extLst>
              <a:ext uri="{FF2B5EF4-FFF2-40B4-BE49-F238E27FC236}">
                <a16:creationId xmlns:a16="http://schemas.microsoft.com/office/drawing/2014/main" id="{7B948CCD-00D0-8040-BE41-5E9B994B29D0}"/>
              </a:ext>
            </a:extLst>
          </p:cNvPr>
          <p:cNvSpPr>
            <a:spLocks noGrp="1"/>
          </p:cNvSpPr>
          <p:nvPr>
            <p:ph type="body" sz="quarter" idx="47" hasCustomPrompt="1"/>
          </p:nvPr>
        </p:nvSpPr>
        <p:spPr>
          <a:xfrm>
            <a:off x="536730" y="4935014"/>
            <a:ext cx="6197054" cy="1682455"/>
          </a:xfrm>
          <a:prstGeom prst="rect">
            <a:avLst/>
          </a:prstGeom>
        </p:spPr>
        <p:txBody>
          <a:bodyPr>
            <a:noAutofit/>
          </a:bodyPr>
          <a:lstStyle>
            <a:lvl1pPr marL="0" indent="0" algn="l">
              <a:buNone/>
              <a:defRPr sz="18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6" name="Text Placeholder 32">
            <a:extLst>
              <a:ext uri="{FF2B5EF4-FFF2-40B4-BE49-F238E27FC236}">
                <a16:creationId xmlns:a16="http://schemas.microsoft.com/office/drawing/2014/main" id="{A0E3BB25-DFD5-EC05-5AD5-9E8DF4D5072F}"/>
              </a:ext>
            </a:extLst>
          </p:cNvPr>
          <p:cNvSpPr>
            <a:spLocks noGrp="1"/>
          </p:cNvSpPr>
          <p:nvPr>
            <p:ph type="body" sz="quarter" idx="48" hasCustomPrompt="1"/>
          </p:nvPr>
        </p:nvSpPr>
        <p:spPr>
          <a:xfrm>
            <a:off x="545111" y="6809835"/>
            <a:ext cx="6188673" cy="3134578"/>
          </a:xfrm>
          <a:prstGeom prst="rect">
            <a:avLst/>
          </a:prstGeo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7" name="Slide Number Placeholder 5">
            <a:extLst>
              <a:ext uri="{FF2B5EF4-FFF2-40B4-BE49-F238E27FC236}">
                <a16:creationId xmlns:a16="http://schemas.microsoft.com/office/drawing/2014/main" id="{0CB9AB0B-EF95-79E8-A42C-18B3FBDF6120}"/>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10" name="Text Placeholder 32">
            <a:extLst>
              <a:ext uri="{FF2B5EF4-FFF2-40B4-BE49-F238E27FC236}">
                <a16:creationId xmlns:a16="http://schemas.microsoft.com/office/drawing/2014/main" id="{BFB4FE55-03E7-71D5-0E2B-DF0BDFBF1C6E}"/>
              </a:ext>
            </a:extLst>
          </p:cNvPr>
          <p:cNvSpPr>
            <a:spLocks noGrp="1"/>
          </p:cNvSpPr>
          <p:nvPr>
            <p:ph type="body" sz="quarter" idx="62" hasCustomPrompt="1"/>
          </p:nvPr>
        </p:nvSpPr>
        <p:spPr>
          <a:xfrm>
            <a:off x="572905" y="2965955"/>
            <a:ext cx="2802105"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WELCOME TO </a:t>
            </a:r>
          </a:p>
        </p:txBody>
      </p:sp>
      <p:sp>
        <p:nvSpPr>
          <p:cNvPr id="11" name="Text Placeholder 32">
            <a:extLst>
              <a:ext uri="{FF2B5EF4-FFF2-40B4-BE49-F238E27FC236}">
                <a16:creationId xmlns:a16="http://schemas.microsoft.com/office/drawing/2014/main" id="{69848565-4482-218A-1388-2EC0BBBADEB2}"/>
              </a:ext>
            </a:extLst>
          </p:cNvPr>
          <p:cNvSpPr>
            <a:spLocks noGrp="1"/>
          </p:cNvSpPr>
          <p:nvPr>
            <p:ph type="body" sz="quarter" idx="63" hasCustomPrompt="1"/>
          </p:nvPr>
        </p:nvSpPr>
        <p:spPr>
          <a:xfrm>
            <a:off x="545111" y="3748275"/>
            <a:ext cx="1330986"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EELS</a:t>
            </a:r>
          </a:p>
        </p:txBody>
      </p:sp>
    </p:spTree>
    <p:extLst>
      <p:ext uri="{BB962C8B-B14F-4D97-AF65-F5344CB8AC3E}">
        <p14:creationId xmlns:p14="http://schemas.microsoft.com/office/powerpoint/2010/main" val="552781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482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6" name="Text Placeholder 32">
            <a:extLst>
              <a:ext uri="{FF2B5EF4-FFF2-40B4-BE49-F238E27FC236}">
                <a16:creationId xmlns:a16="http://schemas.microsoft.com/office/drawing/2014/main" id="{07E4F234-4CCF-0133-76C5-54CD4A0B6E32}"/>
              </a:ext>
            </a:extLst>
          </p:cNvPr>
          <p:cNvSpPr>
            <a:spLocks noGrp="1"/>
          </p:cNvSpPr>
          <p:nvPr>
            <p:ph type="body" sz="quarter" idx="11" hasCustomPrompt="1"/>
          </p:nvPr>
        </p:nvSpPr>
        <p:spPr>
          <a:xfrm>
            <a:off x="2512857" y="3254237"/>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27" name="Text Placeholder 32">
            <a:extLst>
              <a:ext uri="{FF2B5EF4-FFF2-40B4-BE49-F238E27FC236}">
                <a16:creationId xmlns:a16="http://schemas.microsoft.com/office/drawing/2014/main" id="{E9330FCA-D82B-9DB8-3C6E-4174FAFB4E56}"/>
              </a:ext>
            </a:extLst>
          </p:cNvPr>
          <p:cNvSpPr>
            <a:spLocks noGrp="1"/>
          </p:cNvSpPr>
          <p:nvPr>
            <p:ph type="body" sz="quarter" idx="49" hasCustomPrompt="1"/>
          </p:nvPr>
        </p:nvSpPr>
        <p:spPr>
          <a:xfrm>
            <a:off x="3215813" y="3254237"/>
            <a:ext cx="3544003" cy="292876"/>
          </a:xfrm>
          <a:prstGeom prst="rect">
            <a:avLst/>
          </a:prstGeom>
        </p:spPr>
        <p:txBody>
          <a:bodyPr anchor="ctr">
            <a:noAutofit/>
          </a:bodyPr>
          <a:lstStyle>
            <a:lvl1pPr marL="0" indent="0" algn="l">
              <a:buNone/>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28" name="Text Placeholder 32">
            <a:extLst>
              <a:ext uri="{FF2B5EF4-FFF2-40B4-BE49-F238E27FC236}">
                <a16:creationId xmlns:a16="http://schemas.microsoft.com/office/drawing/2014/main" id="{B0357F12-A874-7BB1-3A85-DB576A234761}"/>
              </a:ext>
            </a:extLst>
          </p:cNvPr>
          <p:cNvSpPr>
            <a:spLocks noGrp="1"/>
          </p:cNvSpPr>
          <p:nvPr>
            <p:ph type="body" sz="quarter" idx="13" hasCustomPrompt="1"/>
          </p:nvPr>
        </p:nvSpPr>
        <p:spPr>
          <a:xfrm>
            <a:off x="2512857" y="3729479"/>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29" name="Text Placeholder 32">
            <a:extLst>
              <a:ext uri="{FF2B5EF4-FFF2-40B4-BE49-F238E27FC236}">
                <a16:creationId xmlns:a16="http://schemas.microsoft.com/office/drawing/2014/main" id="{49CB224B-D24B-1841-F275-A4DC0EA65727}"/>
              </a:ext>
            </a:extLst>
          </p:cNvPr>
          <p:cNvSpPr>
            <a:spLocks noGrp="1"/>
          </p:cNvSpPr>
          <p:nvPr>
            <p:ph type="body" sz="quarter" idx="14" hasCustomPrompt="1"/>
          </p:nvPr>
        </p:nvSpPr>
        <p:spPr>
          <a:xfrm>
            <a:off x="3215813" y="3729605"/>
            <a:ext cx="3544003"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0" name="Text Placeholder 32">
            <a:extLst>
              <a:ext uri="{FF2B5EF4-FFF2-40B4-BE49-F238E27FC236}">
                <a16:creationId xmlns:a16="http://schemas.microsoft.com/office/drawing/2014/main" id="{BB67EEB4-D339-1CB1-CA8D-7EC855C7B1FE}"/>
              </a:ext>
            </a:extLst>
          </p:cNvPr>
          <p:cNvSpPr>
            <a:spLocks noGrp="1"/>
          </p:cNvSpPr>
          <p:nvPr>
            <p:ph type="body" sz="quarter" idx="15" hasCustomPrompt="1"/>
          </p:nvPr>
        </p:nvSpPr>
        <p:spPr>
          <a:xfrm>
            <a:off x="2512857" y="4230613"/>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1" name="Text Placeholder 32">
            <a:extLst>
              <a:ext uri="{FF2B5EF4-FFF2-40B4-BE49-F238E27FC236}">
                <a16:creationId xmlns:a16="http://schemas.microsoft.com/office/drawing/2014/main" id="{8452EFAF-15E7-D600-153E-E013005B33B6}"/>
              </a:ext>
            </a:extLst>
          </p:cNvPr>
          <p:cNvSpPr>
            <a:spLocks noGrp="1"/>
          </p:cNvSpPr>
          <p:nvPr>
            <p:ph type="body" sz="quarter" idx="19" hasCustomPrompt="1"/>
          </p:nvPr>
        </p:nvSpPr>
        <p:spPr>
          <a:xfrm>
            <a:off x="3215813" y="4230613"/>
            <a:ext cx="3544003" cy="292876"/>
          </a:xfrm>
          <a:prstGeom prst="rect">
            <a:avLst/>
          </a:prstGeom>
        </p:spPr>
        <p:txBody>
          <a:bodyPr anchor="ctr">
            <a:noAutofit/>
          </a:bodyPr>
          <a:lstStyle>
            <a:lvl1pPr marL="0" indent="0" algn="l">
              <a:buNone/>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2" name="Text Placeholder 32">
            <a:extLst>
              <a:ext uri="{FF2B5EF4-FFF2-40B4-BE49-F238E27FC236}">
                <a16:creationId xmlns:a16="http://schemas.microsoft.com/office/drawing/2014/main" id="{A483F03A-9504-A820-F156-FC66523BE592}"/>
              </a:ext>
            </a:extLst>
          </p:cNvPr>
          <p:cNvSpPr>
            <a:spLocks noGrp="1"/>
          </p:cNvSpPr>
          <p:nvPr>
            <p:ph type="body" sz="quarter" idx="17" hasCustomPrompt="1"/>
          </p:nvPr>
        </p:nvSpPr>
        <p:spPr>
          <a:xfrm>
            <a:off x="2512857" y="4731568"/>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 name="Text Placeholder 32">
            <a:extLst>
              <a:ext uri="{FF2B5EF4-FFF2-40B4-BE49-F238E27FC236}">
                <a16:creationId xmlns:a16="http://schemas.microsoft.com/office/drawing/2014/main" id="{D848F581-A0E2-55A7-EF46-BF570F2182C3}"/>
              </a:ext>
            </a:extLst>
          </p:cNvPr>
          <p:cNvSpPr>
            <a:spLocks noGrp="1"/>
          </p:cNvSpPr>
          <p:nvPr>
            <p:ph type="body" sz="quarter" idx="20" hasCustomPrompt="1"/>
          </p:nvPr>
        </p:nvSpPr>
        <p:spPr>
          <a:xfrm>
            <a:off x="3215813" y="4731568"/>
            <a:ext cx="3544003" cy="292876"/>
          </a:xfrm>
          <a:prstGeom prst="rect">
            <a:avLst/>
          </a:prstGeom>
        </p:spPr>
        <p:txBody>
          <a:bodyPr anchor="ctr">
            <a:noAutofit/>
          </a:bodyPr>
          <a:lstStyle>
            <a:lvl1pPr marL="0" indent="0" algn="l">
              <a:buNone/>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4" name="Text Placeholder 32">
            <a:extLst>
              <a:ext uri="{FF2B5EF4-FFF2-40B4-BE49-F238E27FC236}">
                <a16:creationId xmlns:a16="http://schemas.microsoft.com/office/drawing/2014/main" id="{23316021-901C-4CB5-D49B-D34FB47758AD}"/>
              </a:ext>
            </a:extLst>
          </p:cNvPr>
          <p:cNvSpPr>
            <a:spLocks noGrp="1"/>
          </p:cNvSpPr>
          <p:nvPr>
            <p:ph type="body" sz="quarter" idx="21" hasCustomPrompt="1"/>
          </p:nvPr>
        </p:nvSpPr>
        <p:spPr>
          <a:xfrm>
            <a:off x="2512857" y="5233358"/>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7" name="Text Placeholder 32">
            <a:extLst>
              <a:ext uri="{FF2B5EF4-FFF2-40B4-BE49-F238E27FC236}">
                <a16:creationId xmlns:a16="http://schemas.microsoft.com/office/drawing/2014/main" id="{C5B85AD0-E978-14C8-09D1-015D0B694CAD}"/>
              </a:ext>
            </a:extLst>
          </p:cNvPr>
          <p:cNvSpPr>
            <a:spLocks noGrp="1"/>
          </p:cNvSpPr>
          <p:nvPr>
            <p:ph type="body" sz="quarter" idx="22" hasCustomPrompt="1"/>
          </p:nvPr>
        </p:nvSpPr>
        <p:spPr>
          <a:xfrm>
            <a:off x="3215813" y="5233358"/>
            <a:ext cx="3544003" cy="292876"/>
          </a:xfrm>
          <a:prstGeom prst="rect">
            <a:avLst/>
          </a:prstGeom>
        </p:spPr>
        <p:txBody>
          <a:bodyPr anchor="ctr">
            <a:noAutofit/>
          </a:bodyPr>
          <a:lstStyle>
            <a:lvl1pPr marL="0" indent="0" algn="l">
              <a:buNone/>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8" name="Text Placeholder 32">
            <a:extLst>
              <a:ext uri="{FF2B5EF4-FFF2-40B4-BE49-F238E27FC236}">
                <a16:creationId xmlns:a16="http://schemas.microsoft.com/office/drawing/2014/main" id="{BCEAF22A-6711-CAE4-2930-6B124E1032BC}"/>
              </a:ext>
            </a:extLst>
          </p:cNvPr>
          <p:cNvSpPr>
            <a:spLocks noGrp="1"/>
          </p:cNvSpPr>
          <p:nvPr>
            <p:ph type="body" sz="quarter" idx="51" hasCustomPrompt="1"/>
          </p:nvPr>
        </p:nvSpPr>
        <p:spPr>
          <a:xfrm>
            <a:off x="2522497" y="5762554"/>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9" name="Text Placeholder 32">
            <a:extLst>
              <a:ext uri="{FF2B5EF4-FFF2-40B4-BE49-F238E27FC236}">
                <a16:creationId xmlns:a16="http://schemas.microsoft.com/office/drawing/2014/main" id="{0D471406-1132-D69C-54A4-03D40BC5131D}"/>
              </a:ext>
            </a:extLst>
          </p:cNvPr>
          <p:cNvSpPr>
            <a:spLocks noGrp="1"/>
          </p:cNvSpPr>
          <p:nvPr>
            <p:ph type="body" sz="quarter" idx="52" hasCustomPrompt="1"/>
          </p:nvPr>
        </p:nvSpPr>
        <p:spPr>
          <a:xfrm>
            <a:off x="3225453" y="5762554"/>
            <a:ext cx="3544003" cy="292876"/>
          </a:xfrm>
          <a:prstGeom prst="rect">
            <a:avLst/>
          </a:prstGeom>
        </p:spPr>
        <p:txBody>
          <a:bodyPr anchor="ctr">
            <a:noAutofit/>
          </a:bodyPr>
          <a:lstStyle>
            <a:lvl1pPr marL="0" indent="0" algn="l">
              <a:buNone/>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41" name="Text Placeholder 32">
            <a:extLst>
              <a:ext uri="{FF2B5EF4-FFF2-40B4-BE49-F238E27FC236}">
                <a16:creationId xmlns:a16="http://schemas.microsoft.com/office/drawing/2014/main" id="{57A8AE07-DFB8-0B47-3A1F-7857567A245E}"/>
              </a:ext>
            </a:extLst>
          </p:cNvPr>
          <p:cNvSpPr>
            <a:spLocks noGrp="1"/>
          </p:cNvSpPr>
          <p:nvPr>
            <p:ph type="body" sz="quarter" idx="53" hasCustomPrompt="1"/>
          </p:nvPr>
        </p:nvSpPr>
        <p:spPr>
          <a:xfrm>
            <a:off x="2522497" y="6252786"/>
            <a:ext cx="648000" cy="292876"/>
          </a:xfrm>
          <a:prstGeom prst="rect">
            <a:avLst/>
          </a:prstGeom>
        </p:spPr>
        <p:txBody>
          <a:bodyPr anchor="ctr">
            <a:noAutofit/>
          </a:bodyPr>
          <a:lstStyle>
            <a:lvl1pPr marL="0" indent="0" algn="ctr">
              <a:buNone/>
              <a:defRPr sz="18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2A66E5BF-9FF8-411F-EE5B-4C398032057F}"/>
              </a:ext>
            </a:extLst>
          </p:cNvPr>
          <p:cNvSpPr>
            <a:spLocks noGrp="1"/>
          </p:cNvSpPr>
          <p:nvPr>
            <p:ph type="body" sz="quarter" idx="54" hasCustomPrompt="1"/>
          </p:nvPr>
        </p:nvSpPr>
        <p:spPr>
          <a:xfrm>
            <a:off x="3225453" y="6252786"/>
            <a:ext cx="3544003" cy="292876"/>
          </a:xfrm>
          <a:prstGeom prst="rect">
            <a:avLst/>
          </a:prstGeom>
        </p:spPr>
        <p:txBody>
          <a:bodyPr anchor="ctr">
            <a:noAutofit/>
          </a:bodyPr>
          <a:lstStyle>
            <a:lvl1pPr marL="0" indent="0" algn="l">
              <a:buNone/>
              <a:defRPr sz="14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47" name="Rectangle 46">
            <a:extLst>
              <a:ext uri="{FF2B5EF4-FFF2-40B4-BE49-F238E27FC236}">
                <a16:creationId xmlns:a16="http://schemas.microsoft.com/office/drawing/2014/main" id="{D43493EA-0413-7787-C684-ECD5EB743D6E}"/>
              </a:ext>
            </a:extLst>
          </p:cNvPr>
          <p:cNvSpPr/>
          <p:nvPr userDrawn="1"/>
        </p:nvSpPr>
        <p:spPr>
          <a:xfrm>
            <a:off x="3795659" y="7039925"/>
            <a:ext cx="2888501" cy="52322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IE" sz="700" b="0" i="0" u="none" strike="noStrike" dirty="0">
                <a:solidFill>
                  <a:srgbClr val="000000"/>
                </a:solidFill>
                <a:effectLst/>
                <a:latin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700" dirty="0">
              <a:solidFill>
                <a:srgbClr val="010101"/>
              </a:solidFill>
              <a:latin typeface="Calibri" panose="020F0502020204030204" pitchFamily="34" charset="0"/>
              <a:ea typeface="Open Sans" panose="020B060603050402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0CE7070-E4F2-EEE1-666F-4B79C99F76EA}"/>
              </a:ext>
            </a:extLst>
          </p:cNvPr>
          <p:cNvPicPr/>
          <p:nvPr userDrawn="1"/>
        </p:nvPicPr>
        <p:blipFill rotWithShape="1">
          <a:blip r:embed="rId2" cstate="print">
            <a:extLst>
              <a:ext uri="{28A0092B-C50C-407E-A947-70E740481C1C}">
                <a14:useLocalDpi xmlns:a14="http://schemas.microsoft.com/office/drawing/2010/main"/>
              </a:ext>
            </a:extLst>
          </a:blip>
          <a:srcRect r="44449"/>
          <a:stretch/>
        </p:blipFill>
        <p:spPr bwMode="auto">
          <a:xfrm>
            <a:off x="2432418" y="7147209"/>
            <a:ext cx="1280061" cy="247098"/>
          </a:xfrm>
          <a:prstGeom prst="rect">
            <a:avLst/>
          </a:prstGeom>
          <a:ln>
            <a:noFill/>
          </a:ln>
          <a:extLst>
            <a:ext uri="{53640926-AAD7-44D8-BBD7-CCE9431645EC}">
              <a14:shadowObscured xmlns:a14="http://schemas.microsoft.com/office/drawing/2010/main"/>
            </a:ext>
          </a:extLst>
        </p:spPr>
      </p:pic>
      <p:sp>
        <p:nvSpPr>
          <p:cNvPr id="58" name="Slide Number Placeholder 5">
            <a:extLst>
              <a:ext uri="{FF2B5EF4-FFF2-40B4-BE49-F238E27FC236}">
                <a16:creationId xmlns:a16="http://schemas.microsoft.com/office/drawing/2014/main" id="{B567EF04-0954-1BD9-6290-A4BA66DB558F}"/>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87" name="Rectangle 86">
            <a:extLst>
              <a:ext uri="{FF2B5EF4-FFF2-40B4-BE49-F238E27FC236}">
                <a16:creationId xmlns:a16="http://schemas.microsoft.com/office/drawing/2014/main" id="{A08972E9-E149-EC41-84C0-1E5F8EE7A713}"/>
              </a:ext>
            </a:extLst>
          </p:cNvPr>
          <p:cNvSpPr/>
          <p:nvPr userDrawn="1"/>
        </p:nvSpPr>
        <p:spPr>
          <a:xfrm>
            <a:off x="-50562" y="1"/>
            <a:ext cx="2005174" cy="1069181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88" name="Text Placeholder 32">
            <a:extLst>
              <a:ext uri="{FF2B5EF4-FFF2-40B4-BE49-F238E27FC236}">
                <a16:creationId xmlns:a16="http://schemas.microsoft.com/office/drawing/2014/main" id="{11DF360C-B0EF-277B-3CEA-8E26CCFE795E}"/>
              </a:ext>
            </a:extLst>
          </p:cNvPr>
          <p:cNvSpPr>
            <a:spLocks noGrp="1"/>
          </p:cNvSpPr>
          <p:nvPr userDrawn="1">
            <p:ph type="body" sz="quarter" idx="61" hasCustomPrompt="1"/>
          </p:nvPr>
        </p:nvSpPr>
        <p:spPr>
          <a:xfrm>
            <a:off x="1357267" y="1180469"/>
            <a:ext cx="1858546" cy="671785"/>
          </a:xfrm>
          <a:prstGeom prst="rect">
            <a:avLst/>
          </a:prstGeom>
          <a:solidFill>
            <a:srgbClr val="EE3E81"/>
          </a:solidFill>
          <a:ln>
            <a:solidFill>
              <a:srgbClr val="EE3E81"/>
            </a:solidFill>
          </a:ln>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TABLES</a:t>
            </a:r>
          </a:p>
        </p:txBody>
      </p:sp>
      <p:sp>
        <p:nvSpPr>
          <p:cNvPr id="89" name="Text Placeholder 32">
            <a:extLst>
              <a:ext uri="{FF2B5EF4-FFF2-40B4-BE49-F238E27FC236}">
                <a16:creationId xmlns:a16="http://schemas.microsoft.com/office/drawing/2014/main" id="{C000E25A-F198-801A-5F08-D5D13EC6F115}"/>
              </a:ext>
            </a:extLst>
          </p:cNvPr>
          <p:cNvSpPr>
            <a:spLocks noGrp="1"/>
          </p:cNvSpPr>
          <p:nvPr userDrawn="1">
            <p:ph type="body" sz="quarter" idx="62" hasCustomPrompt="1"/>
          </p:nvPr>
        </p:nvSpPr>
        <p:spPr>
          <a:xfrm>
            <a:off x="1357267" y="1852254"/>
            <a:ext cx="2806357" cy="671785"/>
          </a:xfrm>
          <a:prstGeom prst="rect">
            <a:avLst/>
          </a:prstGeom>
          <a:solidFill>
            <a:srgbClr val="EE3E81"/>
          </a:solidFill>
          <a:ln>
            <a:solidFill>
              <a:srgbClr val="EE3E81"/>
            </a:solidFill>
          </a:ln>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OF CONTENTS</a:t>
            </a:r>
          </a:p>
        </p:txBody>
      </p:sp>
      <p:grpSp>
        <p:nvGrpSpPr>
          <p:cNvPr id="201" name="Graphic 3">
            <a:extLst>
              <a:ext uri="{FF2B5EF4-FFF2-40B4-BE49-F238E27FC236}">
                <a16:creationId xmlns:a16="http://schemas.microsoft.com/office/drawing/2014/main" id="{ACFF82ED-2C90-4DDE-FE72-2BD6F0736AC8}"/>
              </a:ext>
            </a:extLst>
          </p:cNvPr>
          <p:cNvGrpSpPr/>
          <p:nvPr userDrawn="1"/>
        </p:nvGrpSpPr>
        <p:grpSpPr>
          <a:xfrm>
            <a:off x="594078" y="8654924"/>
            <a:ext cx="3304665" cy="1604447"/>
            <a:chOff x="-6228967" y="3688211"/>
            <a:chExt cx="2230192" cy="1082779"/>
          </a:xfrm>
        </p:grpSpPr>
        <p:sp>
          <p:nvSpPr>
            <p:cNvPr id="202" name="Freeform 201">
              <a:extLst>
                <a:ext uri="{FF2B5EF4-FFF2-40B4-BE49-F238E27FC236}">
                  <a16:creationId xmlns:a16="http://schemas.microsoft.com/office/drawing/2014/main" id="{6098644E-5544-45AD-1F7A-2848D7D99618}"/>
                </a:ext>
              </a:extLst>
            </p:cNvPr>
            <p:cNvSpPr/>
            <p:nvPr/>
          </p:nvSpPr>
          <p:spPr>
            <a:xfrm>
              <a:off x="-5316142" y="3726004"/>
              <a:ext cx="1317367" cy="1044986"/>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2AF7AD40-A60B-3915-B055-3AFEDBADA7FF}"/>
                </a:ext>
              </a:extLst>
            </p:cNvPr>
            <p:cNvSpPr/>
            <p:nvPr/>
          </p:nvSpPr>
          <p:spPr>
            <a:xfrm>
              <a:off x="-6228967" y="3726004"/>
              <a:ext cx="1317367" cy="1044986"/>
            </a:xfrm>
            <a:custGeom>
              <a:avLst/>
              <a:gdLst>
                <a:gd name="connsiteX0" fmla="*/ 160089 w 1317367"/>
                <a:gd name="connsiteY0" fmla="*/ 1031680 h 1044986"/>
                <a:gd name="connsiteX1" fmla="*/ 546927 w 1317367"/>
                <a:gd name="connsiteY1" fmla="*/ 1021331 h 1044986"/>
                <a:gd name="connsiteX2" fmla="*/ 899227 w 1317367"/>
                <a:gd name="connsiteY2" fmla="*/ 866094 h 1044986"/>
                <a:gd name="connsiteX3" fmla="*/ 1168632 w 1317367"/>
                <a:gd name="connsiteY3" fmla="*/ 590117 h 1044986"/>
                <a:gd name="connsiteX4" fmla="*/ 1313697 w 1317367"/>
                <a:gd name="connsiteY4" fmla="*/ 234797 h 1044986"/>
                <a:gd name="connsiteX5" fmla="*/ 1158271 w 1317367"/>
                <a:gd name="connsiteY5" fmla="*/ 3666 h 1044986"/>
                <a:gd name="connsiteX6" fmla="*/ 926858 w 1317367"/>
                <a:gd name="connsiteY6" fmla="*/ 158903 h 1044986"/>
                <a:gd name="connsiteX7" fmla="*/ 840510 w 1317367"/>
                <a:gd name="connsiteY7" fmla="*/ 376235 h 1044986"/>
                <a:gd name="connsiteX8" fmla="*/ 678176 w 1317367"/>
                <a:gd name="connsiteY8" fmla="*/ 545271 h 1044986"/>
                <a:gd name="connsiteX9" fmla="*/ 464034 w 1317367"/>
                <a:gd name="connsiteY9" fmla="*/ 638413 h 1044986"/>
                <a:gd name="connsiteX10" fmla="*/ 232621 w 1317367"/>
                <a:gd name="connsiteY10" fmla="*/ 645313 h 1044986"/>
                <a:gd name="connsiteX11" fmla="*/ 4663 w 1317367"/>
                <a:gd name="connsiteY11" fmla="*/ 807449 h 1044986"/>
                <a:gd name="connsiteX12" fmla="*/ 16008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60089" y="1031680"/>
                  </a:moveTo>
                  <a:cubicBezTo>
                    <a:pt x="287884" y="1052379"/>
                    <a:pt x="419133" y="1048929"/>
                    <a:pt x="546927" y="1021331"/>
                  </a:cubicBezTo>
                  <a:cubicBezTo>
                    <a:pt x="674722" y="993733"/>
                    <a:pt x="792156" y="938538"/>
                    <a:pt x="899227" y="866094"/>
                  </a:cubicBezTo>
                  <a:cubicBezTo>
                    <a:pt x="1006298" y="793650"/>
                    <a:pt x="1096100" y="700508"/>
                    <a:pt x="1168632" y="590117"/>
                  </a:cubicBezTo>
                  <a:cubicBezTo>
                    <a:pt x="1237711" y="483176"/>
                    <a:pt x="1289519" y="362436"/>
                    <a:pt x="1313697" y="234797"/>
                  </a:cubicBezTo>
                  <a:cubicBezTo>
                    <a:pt x="1334420" y="127856"/>
                    <a:pt x="1265342" y="24364"/>
                    <a:pt x="1158271" y="3666"/>
                  </a:cubicBezTo>
                  <a:cubicBezTo>
                    <a:pt x="1051199" y="-17032"/>
                    <a:pt x="947582" y="51962"/>
                    <a:pt x="926858" y="158903"/>
                  </a:cubicBezTo>
                  <a:cubicBezTo>
                    <a:pt x="913043" y="234797"/>
                    <a:pt x="881957" y="310691"/>
                    <a:pt x="840510" y="376235"/>
                  </a:cubicBezTo>
                  <a:cubicBezTo>
                    <a:pt x="799063" y="441780"/>
                    <a:pt x="743801" y="500425"/>
                    <a:pt x="678176" y="545271"/>
                  </a:cubicBezTo>
                  <a:cubicBezTo>
                    <a:pt x="612552" y="590117"/>
                    <a:pt x="540020" y="621165"/>
                    <a:pt x="464034" y="638413"/>
                  </a:cubicBezTo>
                  <a:cubicBezTo>
                    <a:pt x="388047" y="655662"/>
                    <a:pt x="308607" y="659111"/>
                    <a:pt x="232621" y="645313"/>
                  </a:cubicBezTo>
                  <a:cubicBezTo>
                    <a:pt x="125550" y="628064"/>
                    <a:pt x="25386" y="700508"/>
                    <a:pt x="4663" y="807449"/>
                  </a:cubicBezTo>
                  <a:cubicBezTo>
                    <a:pt x="-19515" y="910940"/>
                    <a:pt x="53017" y="1014432"/>
                    <a:pt x="160089" y="1031680"/>
                  </a:cubicBezTo>
                </a:path>
              </a:pathLst>
            </a:custGeom>
            <a:solidFill>
              <a:srgbClr val="3EA5DC"/>
            </a:solidFill>
            <a:ln w="34512"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1F97129F-4DE6-6D6A-8476-C2D9A593A52D}"/>
                </a:ext>
              </a:extLst>
            </p:cNvPr>
            <p:cNvSpPr/>
            <p:nvPr/>
          </p:nvSpPr>
          <p:spPr>
            <a:xfrm>
              <a:off x="-5308154" y="3726220"/>
              <a:ext cx="392019" cy="658894"/>
            </a:xfrm>
            <a:custGeom>
              <a:avLst/>
              <a:gdLst>
                <a:gd name="connsiteX0" fmla="*/ 196010 w 392019"/>
                <a:gd name="connsiteY0" fmla="*/ 658895 h 658894"/>
                <a:gd name="connsiteX1" fmla="*/ 147655 w 392019"/>
                <a:gd name="connsiteY1" fmla="*/ 589901 h 658894"/>
                <a:gd name="connsiteX2" fmla="*/ 2590 w 392019"/>
                <a:gd name="connsiteY2" fmla="*/ 234580 h 658894"/>
                <a:gd name="connsiteX3" fmla="*/ 2590 w 392019"/>
                <a:gd name="connsiteY3" fmla="*/ 162136 h 658894"/>
                <a:gd name="connsiteX4" fmla="*/ 2590 w 392019"/>
                <a:gd name="connsiteY4" fmla="*/ 158687 h 658894"/>
                <a:gd name="connsiteX5" fmla="*/ 2590 w 392019"/>
                <a:gd name="connsiteY5" fmla="*/ 155237 h 658894"/>
                <a:gd name="connsiteX6" fmla="*/ 2590 w 392019"/>
                <a:gd name="connsiteY6" fmla="*/ 155237 h 658894"/>
                <a:gd name="connsiteX7" fmla="*/ 2590 w 392019"/>
                <a:gd name="connsiteY7" fmla="*/ 151787 h 658894"/>
                <a:gd name="connsiteX8" fmla="*/ 47491 w 392019"/>
                <a:gd name="connsiteY8" fmla="*/ 65544 h 658894"/>
                <a:gd name="connsiteX9" fmla="*/ 189102 w 392019"/>
                <a:gd name="connsiteY9" fmla="*/ 0 h 658894"/>
                <a:gd name="connsiteX10" fmla="*/ 189102 w 392019"/>
                <a:gd name="connsiteY10" fmla="*/ 0 h 658894"/>
                <a:gd name="connsiteX11" fmla="*/ 192556 w 392019"/>
                <a:gd name="connsiteY11" fmla="*/ 0 h 658894"/>
                <a:gd name="connsiteX12" fmla="*/ 196010 w 392019"/>
                <a:gd name="connsiteY12" fmla="*/ 0 h 658894"/>
                <a:gd name="connsiteX13" fmla="*/ 199464 w 392019"/>
                <a:gd name="connsiteY13" fmla="*/ 0 h 658894"/>
                <a:gd name="connsiteX14" fmla="*/ 202918 w 392019"/>
                <a:gd name="connsiteY14" fmla="*/ 0 h 658894"/>
                <a:gd name="connsiteX15" fmla="*/ 202918 w 392019"/>
                <a:gd name="connsiteY15" fmla="*/ 0 h 658894"/>
                <a:gd name="connsiteX16" fmla="*/ 344528 w 392019"/>
                <a:gd name="connsiteY16" fmla="*/ 65544 h 658894"/>
                <a:gd name="connsiteX17" fmla="*/ 389429 w 392019"/>
                <a:gd name="connsiteY17" fmla="*/ 151787 h 658894"/>
                <a:gd name="connsiteX18" fmla="*/ 389429 w 392019"/>
                <a:gd name="connsiteY18" fmla="*/ 155237 h 658894"/>
                <a:gd name="connsiteX19" fmla="*/ 389429 w 392019"/>
                <a:gd name="connsiteY19" fmla="*/ 155237 h 658894"/>
                <a:gd name="connsiteX20" fmla="*/ 389429 w 392019"/>
                <a:gd name="connsiteY20" fmla="*/ 158687 h 658894"/>
                <a:gd name="connsiteX21" fmla="*/ 389429 w 392019"/>
                <a:gd name="connsiteY21" fmla="*/ 162136 h 658894"/>
                <a:gd name="connsiteX22" fmla="*/ 389429 w 392019"/>
                <a:gd name="connsiteY22" fmla="*/ 234580 h 658894"/>
                <a:gd name="connsiteX23" fmla="*/ 244365 w 392019"/>
                <a:gd name="connsiteY23" fmla="*/ 589901 h 658894"/>
                <a:gd name="connsiteX24" fmla="*/ 196010 w 392019"/>
                <a:gd name="connsiteY24" fmla="*/ 658895 h 65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019" h="658894">
                  <a:moveTo>
                    <a:pt x="196010" y="658895"/>
                  </a:moveTo>
                  <a:cubicBezTo>
                    <a:pt x="178740" y="638197"/>
                    <a:pt x="161471" y="614049"/>
                    <a:pt x="147655" y="589901"/>
                  </a:cubicBezTo>
                  <a:cubicBezTo>
                    <a:pt x="78577" y="482960"/>
                    <a:pt x="26768" y="362220"/>
                    <a:pt x="2590" y="234580"/>
                  </a:cubicBezTo>
                  <a:cubicBezTo>
                    <a:pt x="-863" y="210432"/>
                    <a:pt x="-863" y="186284"/>
                    <a:pt x="2590" y="162136"/>
                  </a:cubicBezTo>
                  <a:lnTo>
                    <a:pt x="2590" y="158687"/>
                  </a:lnTo>
                  <a:cubicBezTo>
                    <a:pt x="2590" y="158687"/>
                    <a:pt x="2590" y="155237"/>
                    <a:pt x="2590" y="155237"/>
                  </a:cubicBezTo>
                  <a:lnTo>
                    <a:pt x="2590" y="155237"/>
                  </a:lnTo>
                  <a:lnTo>
                    <a:pt x="2590" y="151787"/>
                  </a:lnTo>
                  <a:cubicBezTo>
                    <a:pt x="9498" y="120740"/>
                    <a:pt x="26768" y="89692"/>
                    <a:pt x="47491" y="65544"/>
                  </a:cubicBezTo>
                  <a:cubicBezTo>
                    <a:pt x="82031" y="27598"/>
                    <a:pt x="133839" y="0"/>
                    <a:pt x="189102" y="0"/>
                  </a:cubicBezTo>
                  <a:lnTo>
                    <a:pt x="189102" y="0"/>
                  </a:lnTo>
                  <a:cubicBezTo>
                    <a:pt x="189102" y="0"/>
                    <a:pt x="192556" y="0"/>
                    <a:pt x="192556" y="0"/>
                  </a:cubicBezTo>
                  <a:lnTo>
                    <a:pt x="196010" y="0"/>
                  </a:lnTo>
                  <a:lnTo>
                    <a:pt x="199464" y="0"/>
                  </a:lnTo>
                  <a:cubicBezTo>
                    <a:pt x="199464" y="0"/>
                    <a:pt x="202918" y="0"/>
                    <a:pt x="202918" y="0"/>
                  </a:cubicBezTo>
                  <a:lnTo>
                    <a:pt x="202918" y="0"/>
                  </a:lnTo>
                  <a:cubicBezTo>
                    <a:pt x="258180" y="3450"/>
                    <a:pt x="309989" y="27598"/>
                    <a:pt x="344528" y="65544"/>
                  </a:cubicBezTo>
                  <a:cubicBezTo>
                    <a:pt x="365252" y="89692"/>
                    <a:pt x="382521" y="117290"/>
                    <a:pt x="389429" y="151787"/>
                  </a:cubicBezTo>
                  <a:lnTo>
                    <a:pt x="389429" y="155237"/>
                  </a:lnTo>
                  <a:lnTo>
                    <a:pt x="389429" y="155237"/>
                  </a:lnTo>
                  <a:cubicBezTo>
                    <a:pt x="389429" y="155237"/>
                    <a:pt x="389429" y="158687"/>
                    <a:pt x="389429" y="158687"/>
                  </a:cubicBezTo>
                  <a:lnTo>
                    <a:pt x="389429" y="162136"/>
                  </a:lnTo>
                  <a:cubicBezTo>
                    <a:pt x="392883" y="186284"/>
                    <a:pt x="392883" y="210432"/>
                    <a:pt x="389429" y="234580"/>
                  </a:cubicBezTo>
                  <a:cubicBezTo>
                    <a:pt x="365252" y="362220"/>
                    <a:pt x="316897" y="482960"/>
                    <a:pt x="244365" y="589901"/>
                  </a:cubicBezTo>
                  <a:cubicBezTo>
                    <a:pt x="227095" y="614049"/>
                    <a:pt x="213279" y="638197"/>
                    <a:pt x="196010" y="658895"/>
                  </a:cubicBezTo>
                </a:path>
              </a:pathLst>
            </a:custGeom>
            <a:solidFill>
              <a:srgbClr val="793D91"/>
            </a:solidFill>
            <a:ln w="34512"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69FD724D-C05F-F2AF-9C11-210C3663E8FA}"/>
                </a:ext>
              </a:extLst>
            </p:cNvPr>
            <p:cNvSpPr/>
            <p:nvPr/>
          </p:nvSpPr>
          <p:spPr>
            <a:xfrm>
              <a:off x="-6030948" y="3688211"/>
              <a:ext cx="500942" cy="500333"/>
            </a:xfrm>
            <a:custGeom>
              <a:avLst/>
              <a:gdLst>
                <a:gd name="connsiteX0" fmla="*/ 348908 w 500942"/>
                <a:gd name="connsiteY0" fmla="*/ 20761 h 500333"/>
                <a:gd name="connsiteX1" fmla="*/ 480157 w 500942"/>
                <a:gd name="connsiteY1" fmla="*/ 348483 h 500333"/>
                <a:gd name="connsiteX2" fmla="*/ 152035 w 500942"/>
                <a:gd name="connsiteY2" fmla="*/ 479572 h 500333"/>
                <a:gd name="connsiteX3" fmla="*/ 20786 w 500942"/>
                <a:gd name="connsiteY3" fmla="*/ 151850 h 500333"/>
                <a:gd name="connsiteX4" fmla="*/ 348908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348908" y="20761"/>
                  </a:moveTo>
                  <a:cubicBezTo>
                    <a:pt x="476703" y="75956"/>
                    <a:pt x="535419" y="220844"/>
                    <a:pt x="480157" y="348483"/>
                  </a:cubicBezTo>
                  <a:cubicBezTo>
                    <a:pt x="424894" y="476123"/>
                    <a:pt x="279830" y="534768"/>
                    <a:pt x="152035" y="479572"/>
                  </a:cubicBezTo>
                  <a:cubicBezTo>
                    <a:pt x="24240" y="424377"/>
                    <a:pt x="-34477" y="279489"/>
                    <a:pt x="20786" y="151850"/>
                  </a:cubicBezTo>
                  <a:cubicBezTo>
                    <a:pt x="76049" y="24210"/>
                    <a:pt x="224567" y="-34435"/>
                    <a:pt x="348908" y="20761"/>
                  </a:cubicBezTo>
                </a:path>
              </a:pathLst>
            </a:custGeom>
            <a:solidFill>
              <a:srgbClr val="3EA5DC"/>
            </a:solidFill>
            <a:ln w="34512"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D5144ABE-B009-2094-9865-9DA0444D4274}"/>
                </a:ext>
              </a:extLst>
            </p:cNvPr>
            <p:cNvSpPr/>
            <p:nvPr/>
          </p:nvSpPr>
          <p:spPr>
            <a:xfrm>
              <a:off x="-4697736" y="3688211"/>
              <a:ext cx="500942" cy="500333"/>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EE3E81"/>
            </a:solidFill>
            <a:ln w="34512" cap="flat">
              <a:noFill/>
              <a:prstDash val="solid"/>
              <a:miter/>
            </a:ln>
          </p:spPr>
          <p:txBody>
            <a:bodyPr rtlCol="0" anchor="ctr"/>
            <a:lstStyle/>
            <a:p>
              <a:endParaRPr lang="en-US"/>
            </a:p>
          </p:txBody>
        </p:sp>
      </p:grpSp>
    </p:spTree>
    <p:extLst>
      <p:ext uri="{BB962C8B-B14F-4D97-AF65-F5344CB8AC3E}">
        <p14:creationId xmlns:p14="http://schemas.microsoft.com/office/powerpoint/2010/main" val="1175091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B025B36-AC6D-788B-27D1-C618748CDFC1}"/>
              </a:ext>
            </a:extLst>
          </p:cNvPr>
          <p:cNvSpPr/>
          <p:nvPr userDrawn="1"/>
        </p:nvSpPr>
        <p:spPr>
          <a:xfrm rot="5400000">
            <a:off x="2894644" y="5467442"/>
            <a:ext cx="1770384" cy="761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120" name="Rectangle 119">
            <a:extLst>
              <a:ext uri="{FF2B5EF4-FFF2-40B4-BE49-F238E27FC236}">
                <a16:creationId xmlns:a16="http://schemas.microsoft.com/office/drawing/2014/main" id="{6426EB42-7D2F-44B2-9951-A595B93D7925}"/>
              </a:ext>
            </a:extLst>
          </p:cNvPr>
          <p:cNvSpPr/>
          <p:nvPr userDrawn="1"/>
        </p:nvSpPr>
        <p:spPr>
          <a:xfrm rot="5400000">
            <a:off x="1028739" y="3086033"/>
            <a:ext cx="5451857" cy="7610009"/>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8" name="Slide Number Placeholder 5">
            <a:extLst>
              <a:ext uri="{FF2B5EF4-FFF2-40B4-BE49-F238E27FC236}">
                <a16:creationId xmlns:a16="http://schemas.microsoft.com/office/drawing/2014/main" id="{E062A58E-EA53-D42D-F9AE-20BE92263D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113" name="Text Placeholder 32">
            <a:extLst>
              <a:ext uri="{FF2B5EF4-FFF2-40B4-BE49-F238E27FC236}">
                <a16:creationId xmlns:a16="http://schemas.microsoft.com/office/drawing/2014/main" id="{D1D13801-B78C-AD6E-157D-3168EEDB7C29}"/>
              </a:ext>
            </a:extLst>
          </p:cNvPr>
          <p:cNvSpPr>
            <a:spLocks noGrp="1"/>
          </p:cNvSpPr>
          <p:nvPr>
            <p:ph type="body" sz="quarter" idx="61" hasCustomPrompt="1"/>
          </p:nvPr>
        </p:nvSpPr>
        <p:spPr>
          <a:xfrm>
            <a:off x="680713" y="5023771"/>
            <a:ext cx="2847005"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DIVIDER TITLE</a:t>
            </a:r>
          </a:p>
        </p:txBody>
      </p:sp>
      <p:sp>
        <p:nvSpPr>
          <p:cNvPr id="114" name="Text Placeholder 32">
            <a:extLst>
              <a:ext uri="{FF2B5EF4-FFF2-40B4-BE49-F238E27FC236}">
                <a16:creationId xmlns:a16="http://schemas.microsoft.com/office/drawing/2014/main" id="{E3F1A3B9-AB5F-6203-70B3-7A6AD4C3B97B}"/>
              </a:ext>
            </a:extLst>
          </p:cNvPr>
          <p:cNvSpPr>
            <a:spLocks noGrp="1"/>
          </p:cNvSpPr>
          <p:nvPr>
            <p:ph type="body" sz="quarter" idx="62" hasCustomPrompt="1"/>
          </p:nvPr>
        </p:nvSpPr>
        <p:spPr>
          <a:xfrm>
            <a:off x="680711" y="5879068"/>
            <a:ext cx="3128647" cy="671785"/>
          </a:xfrm>
          <a:prstGeom prst="rect">
            <a:avLst/>
          </a:prstGeom>
          <a:solidFill>
            <a:srgbClr val="3EA5DC"/>
          </a:solidFill>
        </p:spPr>
        <p:txBody>
          <a:bodyPr anchor="ctr">
            <a:noAutofit/>
          </a:bodyPr>
          <a:lstStyle>
            <a:lvl1pPr marL="0" marR="0" indent="0" algn="l" defTabSz="755899" rtl="0" eaLnBrk="1" fontAlgn="auto" latinLnBrk="0" hangingPunct="1">
              <a:lnSpc>
                <a:spcPts val="3769"/>
              </a:lnSpc>
              <a:spcBef>
                <a:spcPts val="0"/>
              </a:spcBef>
              <a:spcAft>
                <a:spcPts val="0"/>
              </a:spcAft>
              <a:buClrTx/>
              <a:buSzTx/>
              <a:buFont typeface="Arial" panose="020B0604020202020204" pitchFamily="34" charset="0"/>
              <a:buNone/>
              <a:tabLst/>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DIVIDER TITLE</a:t>
            </a:r>
          </a:p>
        </p:txBody>
      </p:sp>
      <p:sp>
        <p:nvSpPr>
          <p:cNvPr id="117" name="Text Placeholder 3">
            <a:extLst>
              <a:ext uri="{FF2B5EF4-FFF2-40B4-BE49-F238E27FC236}">
                <a16:creationId xmlns:a16="http://schemas.microsoft.com/office/drawing/2014/main" id="{8977BF03-56D5-D9C9-6685-CE70649B31BA}"/>
              </a:ext>
            </a:extLst>
          </p:cNvPr>
          <p:cNvSpPr>
            <a:spLocks noGrp="1"/>
          </p:cNvSpPr>
          <p:nvPr>
            <p:ph type="body" sz="quarter" idx="14" hasCustomPrompt="1"/>
          </p:nvPr>
        </p:nvSpPr>
        <p:spPr>
          <a:xfrm>
            <a:off x="485046" y="861693"/>
            <a:ext cx="4819651" cy="3109490"/>
          </a:xfrm>
          <a:prstGeom prst="rect">
            <a:avLst/>
          </a:prstGeom>
          <a:effectLst>
            <a:glow rad="127000">
              <a:srgbClr val="414141"/>
            </a:glow>
          </a:effectLst>
        </p:spPr>
        <p:txBody>
          <a:bodyPr>
            <a:noAutofit/>
          </a:bodyPr>
          <a:lstStyle>
            <a:lvl1pPr marL="0" indent="0" algn="l">
              <a:buNone/>
              <a:defRPr sz="20000" b="1">
                <a:solidFill>
                  <a:srgbClr val="EE3E8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22" name="TextBox 21">
            <a:extLst>
              <a:ext uri="{FF2B5EF4-FFF2-40B4-BE49-F238E27FC236}">
                <a16:creationId xmlns:a16="http://schemas.microsoft.com/office/drawing/2014/main" id="{7C1335EC-9338-F594-3B8C-9B52B5FACBB4}"/>
              </a:ext>
            </a:extLst>
          </p:cNvPr>
          <p:cNvSpPr txBox="1"/>
          <p:nvPr userDrawn="1"/>
        </p:nvSpPr>
        <p:spPr>
          <a:xfrm rot="16200000">
            <a:off x="4858588" y="6956689"/>
            <a:ext cx="4717257" cy="215444"/>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lang="en-US" sz="800" spc="300" baseline="0" dirty="0">
                <a:solidFill>
                  <a:schemeClr val="bg1"/>
                </a:solidFill>
                <a:latin typeface="Calibri" panose="020F0502020204030204" pitchFamily="34" charset="0"/>
                <a:cs typeface="Calibri" panose="020F0502020204030204" pitchFamily="34" charset="0"/>
              </a:rPr>
              <a:t>Experiential Entrepreneurship Labs</a:t>
            </a:r>
          </a:p>
        </p:txBody>
      </p:sp>
    </p:spTree>
    <p:extLst>
      <p:ext uri="{BB962C8B-B14F-4D97-AF65-F5344CB8AC3E}">
        <p14:creationId xmlns:p14="http://schemas.microsoft.com/office/powerpoint/2010/main" val="3207026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18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ADEBE896-910B-8EF8-52CE-68E5F13936CD}"/>
              </a:ext>
            </a:extLst>
          </p:cNvPr>
          <p:cNvSpPr>
            <a:spLocks noGrp="1"/>
          </p:cNvSpPr>
          <p:nvPr>
            <p:ph type="body" sz="quarter" idx="61" hasCustomPrompt="1"/>
          </p:nvPr>
        </p:nvSpPr>
        <p:spPr>
          <a:xfrm>
            <a:off x="-9335" y="644872"/>
            <a:ext cx="3483429" cy="586086"/>
          </a:xfrm>
          <a:prstGeom prst="rect">
            <a:avLst/>
          </a:prstGeom>
          <a:solidFill>
            <a:srgbClr val="3EA5DC"/>
          </a:soli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7" name="Text Placeholder 32">
            <a:extLst>
              <a:ext uri="{FF2B5EF4-FFF2-40B4-BE49-F238E27FC236}">
                <a16:creationId xmlns:a16="http://schemas.microsoft.com/office/drawing/2014/main" id="{621EEA72-6A43-4160-AAEA-6C99A2DB774E}"/>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CFF7C30E-8D8F-83D8-3E50-5CE799FD50FC}"/>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159850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373A5C-4B4F-B847-BF82-6B416AC8A760}"/>
              </a:ext>
            </a:extLst>
          </p:cNvPr>
          <p:cNvSpPr/>
          <p:nvPr userDrawn="1"/>
        </p:nvSpPr>
        <p:spPr>
          <a:xfrm>
            <a:off x="-17545" y="-398"/>
            <a:ext cx="7589251" cy="2720983"/>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 name="Text Placeholder 32">
            <a:extLst>
              <a:ext uri="{FF2B5EF4-FFF2-40B4-BE49-F238E27FC236}">
                <a16:creationId xmlns:a16="http://schemas.microsoft.com/office/drawing/2014/main" id="{99B14520-29C0-690D-98D1-785D934EDA2E}"/>
              </a:ext>
            </a:extLst>
          </p:cNvPr>
          <p:cNvSpPr>
            <a:spLocks noGrp="1"/>
          </p:cNvSpPr>
          <p:nvPr>
            <p:ph type="body" sz="quarter" idx="61" hasCustomPrompt="1"/>
          </p:nvPr>
        </p:nvSpPr>
        <p:spPr>
          <a:xfrm>
            <a:off x="-14789" y="776517"/>
            <a:ext cx="3483429" cy="586086"/>
          </a:xfrm>
          <a:prstGeom prst="rect">
            <a:avLst/>
          </a:prstGeom>
          <a:solidFill>
            <a:schemeClr val="bg1"/>
          </a:solidFill>
        </p:spPr>
        <p:txBody>
          <a:bodyPr anchor="ctr">
            <a:noAutofit/>
          </a:bodyPr>
          <a:lstStyle>
            <a:lvl1pPr marL="731838" indent="0" algn="l">
              <a:lnSpc>
                <a:spcPts val="3800"/>
              </a:lnSpc>
              <a:spcBef>
                <a:spcPts val="0"/>
              </a:spcBef>
              <a:buNone/>
              <a:tabLst/>
              <a:defRPr sz="3000" b="1" i="0" spc="0">
                <a:solidFill>
                  <a:srgbClr val="EE3E8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3" name="Text Placeholder 32">
            <a:extLst>
              <a:ext uri="{FF2B5EF4-FFF2-40B4-BE49-F238E27FC236}">
                <a16:creationId xmlns:a16="http://schemas.microsoft.com/office/drawing/2014/main" id="{44BC9E4C-7328-1951-5C33-45F342ACFCF5}"/>
              </a:ext>
            </a:extLst>
          </p:cNvPr>
          <p:cNvSpPr>
            <a:spLocks noGrp="1"/>
          </p:cNvSpPr>
          <p:nvPr>
            <p:ph type="body" sz="quarter" idx="64" hasCustomPrompt="1"/>
          </p:nvPr>
        </p:nvSpPr>
        <p:spPr>
          <a:xfrm>
            <a:off x="697281" y="3361639"/>
            <a:ext cx="6076734" cy="6653217"/>
          </a:xfrm>
          <a:prstGeom prst="rect">
            <a:avLst/>
          </a:prstGeom>
        </p:spPr>
        <p:txBody>
          <a:bodyPr numCol="2"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3" name="Slide Number Placeholder 5">
            <a:extLst>
              <a:ext uri="{FF2B5EF4-FFF2-40B4-BE49-F238E27FC236}">
                <a16:creationId xmlns:a16="http://schemas.microsoft.com/office/drawing/2014/main" id="{C856166B-A8D5-F8C5-1191-7544C4FE2CD3}"/>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3575291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Photo Slide 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613536B-370B-8205-D268-038C0892C920}"/>
              </a:ext>
            </a:extLst>
          </p:cNvPr>
          <p:cNvSpPr/>
          <p:nvPr userDrawn="1"/>
        </p:nvSpPr>
        <p:spPr>
          <a:xfrm>
            <a:off x="0" y="7549680"/>
            <a:ext cx="6774024" cy="2656115"/>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4">
            <a:extLst>
              <a:ext uri="{FF2B5EF4-FFF2-40B4-BE49-F238E27FC236}">
                <a16:creationId xmlns:a16="http://schemas.microsoft.com/office/drawing/2014/main" id="{1B0EF200-5253-A64A-E270-AB18D1D47428}"/>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 name="Text Placeholder 32">
            <a:extLst>
              <a:ext uri="{FF2B5EF4-FFF2-40B4-BE49-F238E27FC236}">
                <a16:creationId xmlns:a16="http://schemas.microsoft.com/office/drawing/2014/main" id="{551CD8BB-3585-F27E-D0F7-D1EB1D131994}"/>
              </a:ext>
            </a:extLst>
          </p:cNvPr>
          <p:cNvSpPr>
            <a:spLocks noGrp="1"/>
          </p:cNvSpPr>
          <p:nvPr>
            <p:ph type="body" sz="quarter" idx="61" hasCustomPrompt="1"/>
          </p:nvPr>
        </p:nvSpPr>
        <p:spPr>
          <a:xfrm>
            <a:off x="2982686" y="916143"/>
            <a:ext cx="3483429" cy="586086"/>
          </a:xfrm>
          <a:prstGeom prst="rect">
            <a:avLst/>
          </a:prstGeom>
          <a:solidFill>
            <a:srgbClr val="3EA5DC"/>
          </a:soli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5" name="Text Placeholder 32">
            <a:extLst>
              <a:ext uri="{FF2B5EF4-FFF2-40B4-BE49-F238E27FC236}">
                <a16:creationId xmlns:a16="http://schemas.microsoft.com/office/drawing/2014/main" id="{C7A2C58E-24CB-B131-3F3C-E5316BA766ED}"/>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Text Placeholder 32">
            <a:extLst>
              <a:ext uri="{FF2B5EF4-FFF2-40B4-BE49-F238E27FC236}">
                <a16:creationId xmlns:a16="http://schemas.microsoft.com/office/drawing/2014/main" id="{AA4B24BA-4964-49D9-F4FA-790FE64C9F8D}"/>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7" name="Text Placeholder 32">
            <a:extLst>
              <a:ext uri="{FF2B5EF4-FFF2-40B4-BE49-F238E27FC236}">
                <a16:creationId xmlns:a16="http://schemas.microsoft.com/office/drawing/2014/main" id="{42774AB7-36FC-AD4A-C3F8-920FB751738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6E0818AD-F16A-FC14-DC53-747924FAA07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214547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1DCEFC9-CE29-CA90-32AB-0C01FCD89011}"/>
              </a:ext>
            </a:extLst>
          </p:cNvPr>
          <p:cNvSpPr>
            <a:spLocks noGrp="1"/>
          </p:cNvSpPr>
          <p:nvPr>
            <p:ph type="pic" sz="quarter" idx="10"/>
          </p:nvPr>
        </p:nvSpPr>
        <p:spPr>
          <a:xfrm>
            <a:off x="0" y="576180"/>
            <a:ext cx="7559675" cy="3651514"/>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5" name="Text Placeholder 32">
            <a:extLst>
              <a:ext uri="{FF2B5EF4-FFF2-40B4-BE49-F238E27FC236}">
                <a16:creationId xmlns:a16="http://schemas.microsoft.com/office/drawing/2014/main" id="{7B948CCD-00D0-8040-BE41-5E9B994B29D0}"/>
              </a:ext>
            </a:extLst>
          </p:cNvPr>
          <p:cNvSpPr>
            <a:spLocks noGrp="1"/>
          </p:cNvSpPr>
          <p:nvPr>
            <p:ph type="body" sz="quarter" idx="47" hasCustomPrompt="1"/>
          </p:nvPr>
        </p:nvSpPr>
        <p:spPr>
          <a:xfrm>
            <a:off x="536730" y="4935014"/>
            <a:ext cx="6197054" cy="1682455"/>
          </a:xfrm>
          <a:prstGeom prst="rect">
            <a:avLst/>
          </a:prstGeom>
        </p:spPr>
        <p:txBody>
          <a:bodyPr>
            <a:noAutofit/>
          </a:bodyPr>
          <a:lstStyle>
            <a:lvl1pPr marL="0" indent="0" algn="l">
              <a:buNone/>
              <a:defRPr sz="18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6" name="Text Placeholder 32">
            <a:extLst>
              <a:ext uri="{FF2B5EF4-FFF2-40B4-BE49-F238E27FC236}">
                <a16:creationId xmlns:a16="http://schemas.microsoft.com/office/drawing/2014/main" id="{A0E3BB25-DFD5-EC05-5AD5-9E8DF4D5072F}"/>
              </a:ext>
            </a:extLst>
          </p:cNvPr>
          <p:cNvSpPr>
            <a:spLocks noGrp="1"/>
          </p:cNvSpPr>
          <p:nvPr>
            <p:ph type="body" sz="quarter" idx="48" hasCustomPrompt="1"/>
          </p:nvPr>
        </p:nvSpPr>
        <p:spPr>
          <a:xfrm>
            <a:off x="545111" y="6809835"/>
            <a:ext cx="6188673" cy="3134578"/>
          </a:xfrm>
          <a:prstGeom prst="rect">
            <a:avLst/>
          </a:prstGeom>
        </p:spPr>
        <p:txBody>
          <a:bodyPr numCol="1" spcCol="288000" anchor="t">
            <a:noAutofit/>
          </a:bodyPr>
          <a:lstStyle>
            <a:lvl1pPr marL="0" indent="0" algn="l">
              <a:lnSpc>
                <a:spcPct val="100000"/>
              </a:lnSpc>
              <a:spcBef>
                <a:spcPts val="0"/>
              </a:spcBef>
              <a:buNone/>
              <a:defRPr sz="11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7" name="Slide Number Placeholder 5">
            <a:extLst>
              <a:ext uri="{FF2B5EF4-FFF2-40B4-BE49-F238E27FC236}">
                <a16:creationId xmlns:a16="http://schemas.microsoft.com/office/drawing/2014/main" id="{0CB9AB0B-EF95-79E8-A42C-18B3FBDF6120}"/>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10" name="Text Placeholder 32">
            <a:extLst>
              <a:ext uri="{FF2B5EF4-FFF2-40B4-BE49-F238E27FC236}">
                <a16:creationId xmlns:a16="http://schemas.microsoft.com/office/drawing/2014/main" id="{BFB4FE55-03E7-71D5-0E2B-DF0BDFBF1C6E}"/>
              </a:ext>
            </a:extLst>
          </p:cNvPr>
          <p:cNvSpPr>
            <a:spLocks noGrp="1"/>
          </p:cNvSpPr>
          <p:nvPr>
            <p:ph type="body" sz="quarter" idx="62" hasCustomPrompt="1"/>
          </p:nvPr>
        </p:nvSpPr>
        <p:spPr>
          <a:xfrm>
            <a:off x="572905" y="2965955"/>
            <a:ext cx="2802105"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WELCOME TO </a:t>
            </a:r>
          </a:p>
        </p:txBody>
      </p:sp>
      <p:sp>
        <p:nvSpPr>
          <p:cNvPr id="11" name="Text Placeholder 32">
            <a:extLst>
              <a:ext uri="{FF2B5EF4-FFF2-40B4-BE49-F238E27FC236}">
                <a16:creationId xmlns:a16="http://schemas.microsoft.com/office/drawing/2014/main" id="{69848565-4482-218A-1388-2EC0BBBADEB2}"/>
              </a:ext>
            </a:extLst>
          </p:cNvPr>
          <p:cNvSpPr>
            <a:spLocks noGrp="1"/>
          </p:cNvSpPr>
          <p:nvPr>
            <p:ph type="body" sz="quarter" idx="63" hasCustomPrompt="1"/>
          </p:nvPr>
        </p:nvSpPr>
        <p:spPr>
          <a:xfrm>
            <a:off x="545111" y="3748275"/>
            <a:ext cx="1330986"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EELS</a:t>
            </a:r>
          </a:p>
        </p:txBody>
      </p:sp>
    </p:spTree>
    <p:extLst>
      <p:ext uri="{BB962C8B-B14F-4D97-AF65-F5344CB8AC3E}">
        <p14:creationId xmlns:p14="http://schemas.microsoft.com/office/powerpoint/2010/main" val="3746498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Photo Slide 01">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B0EF200-5253-A64A-E270-AB18D1D47428}"/>
              </a:ext>
            </a:extLst>
          </p:cNvPr>
          <p:cNvSpPr>
            <a:spLocks noGrp="1"/>
          </p:cNvSpPr>
          <p:nvPr>
            <p:ph type="pic" sz="quarter" idx="12"/>
          </p:nvPr>
        </p:nvSpPr>
        <p:spPr>
          <a:xfrm>
            <a:off x="0" y="0"/>
            <a:ext cx="3513221" cy="10691813"/>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 name="Text Placeholder 32">
            <a:extLst>
              <a:ext uri="{FF2B5EF4-FFF2-40B4-BE49-F238E27FC236}">
                <a16:creationId xmlns:a16="http://schemas.microsoft.com/office/drawing/2014/main" id="{551CD8BB-3585-F27E-D0F7-D1EB1D131994}"/>
              </a:ext>
            </a:extLst>
          </p:cNvPr>
          <p:cNvSpPr>
            <a:spLocks noGrp="1"/>
          </p:cNvSpPr>
          <p:nvPr>
            <p:ph type="body" sz="quarter" idx="61" hasCustomPrompt="1"/>
          </p:nvPr>
        </p:nvSpPr>
        <p:spPr>
          <a:xfrm>
            <a:off x="2998381" y="916143"/>
            <a:ext cx="3816077" cy="586086"/>
          </a:xfrm>
          <a:prstGeom prst="rect">
            <a:avLst/>
          </a:prstGeom>
          <a:solidFill>
            <a:srgbClr val="3EA5DC"/>
          </a:solidFill>
        </p:spPr>
        <p:txBody>
          <a:bodyPr anchor="ctr">
            <a:noAutofit/>
          </a:bodyPr>
          <a:lstStyle>
            <a:lvl1pPr marL="7191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5" name="Text Placeholder 32">
            <a:extLst>
              <a:ext uri="{FF2B5EF4-FFF2-40B4-BE49-F238E27FC236}">
                <a16:creationId xmlns:a16="http://schemas.microsoft.com/office/drawing/2014/main" id="{C7A2C58E-24CB-B131-3F3C-E5316BA766ED}"/>
              </a:ext>
            </a:extLst>
          </p:cNvPr>
          <p:cNvSpPr>
            <a:spLocks noGrp="1"/>
          </p:cNvSpPr>
          <p:nvPr>
            <p:ph type="body" sz="quarter" idx="48" hasCustomPrompt="1"/>
          </p:nvPr>
        </p:nvSpPr>
        <p:spPr>
          <a:xfrm>
            <a:off x="3838889" y="1932354"/>
            <a:ext cx="2975569" cy="8104781"/>
          </a:xfrm>
          <a:prstGeom prst="rect">
            <a:avLst/>
          </a:prstGeom>
        </p:spPr>
        <p:txBody>
          <a:bodyPr numCol="1"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6E0818AD-F16A-FC14-DC53-747924FAA07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86055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Photo Slide 02">
    <p:spTree>
      <p:nvGrpSpPr>
        <p:cNvPr id="1" name=""/>
        <p:cNvGrpSpPr/>
        <p:nvPr/>
      </p:nvGrpSpPr>
      <p:grpSpPr>
        <a:xfrm>
          <a:off x="0" y="0"/>
          <a:ext cx="0" cy="0"/>
          <a:chOff x="0" y="0"/>
          <a:chExt cx="0" cy="0"/>
        </a:xfrm>
      </p:grpSpPr>
      <p:sp>
        <p:nvSpPr>
          <p:cNvPr id="335" name="Rectangle 334">
            <a:extLst>
              <a:ext uri="{FF2B5EF4-FFF2-40B4-BE49-F238E27FC236}">
                <a16:creationId xmlns:a16="http://schemas.microsoft.com/office/drawing/2014/main" id="{7A4E71EB-D7B8-3900-F494-7415D9A1F5B2}"/>
              </a:ext>
            </a:extLst>
          </p:cNvPr>
          <p:cNvSpPr/>
          <p:nvPr userDrawn="1"/>
        </p:nvSpPr>
        <p:spPr>
          <a:xfrm>
            <a:off x="381081" y="-1946"/>
            <a:ext cx="3576171" cy="991724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24C2B61A-F572-F98D-9ACD-1363DC4BA891}"/>
              </a:ext>
            </a:extLst>
          </p:cNvPr>
          <p:cNvSpPr>
            <a:spLocks noGrp="1"/>
          </p:cNvSpPr>
          <p:nvPr>
            <p:ph type="body" sz="quarter" idx="61" hasCustomPrompt="1"/>
          </p:nvPr>
        </p:nvSpPr>
        <p:spPr>
          <a:xfrm>
            <a:off x="-14789" y="776517"/>
            <a:ext cx="3483429" cy="586086"/>
          </a:xfrm>
          <a:prstGeom prst="rect">
            <a:avLst/>
          </a:prstGeom>
          <a:solidFill>
            <a:srgbClr val="3EA5DC"/>
          </a:soli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5" name="Text Placeholder 32">
            <a:extLst>
              <a:ext uri="{FF2B5EF4-FFF2-40B4-BE49-F238E27FC236}">
                <a16:creationId xmlns:a16="http://schemas.microsoft.com/office/drawing/2014/main" id="{144CE6C4-1DA1-AE93-19E9-8E4512D1C8C5}"/>
              </a:ext>
            </a:extLst>
          </p:cNvPr>
          <p:cNvSpPr>
            <a:spLocks noGrp="1"/>
          </p:cNvSpPr>
          <p:nvPr>
            <p:ph type="body" sz="quarter" idx="64" hasCustomPrompt="1"/>
          </p:nvPr>
        </p:nvSpPr>
        <p:spPr>
          <a:xfrm>
            <a:off x="697281" y="3077053"/>
            <a:ext cx="2941185" cy="6562707"/>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3" name="Picture Placeholder 3">
            <a:extLst>
              <a:ext uri="{FF2B5EF4-FFF2-40B4-BE49-F238E27FC236}">
                <a16:creationId xmlns:a16="http://schemas.microsoft.com/office/drawing/2014/main" id="{C4D9E15D-C105-AC4D-63FD-479AD16299ED}"/>
              </a:ext>
            </a:extLst>
          </p:cNvPr>
          <p:cNvSpPr>
            <a:spLocks noGrp="1"/>
          </p:cNvSpPr>
          <p:nvPr>
            <p:ph type="pic" sz="quarter" idx="10"/>
          </p:nvPr>
        </p:nvSpPr>
        <p:spPr>
          <a:xfrm>
            <a:off x="3880403" y="776517"/>
            <a:ext cx="3270749" cy="7087323"/>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chemeClr val="bg1">
                    <a:lumMod val="75000"/>
                  </a:schemeClr>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334" name="Slide Number Placeholder 5">
            <a:extLst>
              <a:ext uri="{FF2B5EF4-FFF2-40B4-BE49-F238E27FC236}">
                <a16:creationId xmlns:a16="http://schemas.microsoft.com/office/drawing/2014/main" id="{09D1EB8A-66EA-02AE-5028-D4D7C5D4FF5C}"/>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778562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Photo Slide 02">
    <p:spTree>
      <p:nvGrpSpPr>
        <p:cNvPr id="1" name=""/>
        <p:cNvGrpSpPr/>
        <p:nvPr/>
      </p:nvGrpSpPr>
      <p:grpSpPr>
        <a:xfrm>
          <a:off x="0" y="0"/>
          <a:ext cx="0" cy="0"/>
          <a:chOff x="0" y="0"/>
          <a:chExt cx="0" cy="0"/>
        </a:xfrm>
      </p:grpSpPr>
      <p:sp>
        <p:nvSpPr>
          <p:cNvPr id="333" name="Picture Placeholder 3">
            <a:extLst>
              <a:ext uri="{FF2B5EF4-FFF2-40B4-BE49-F238E27FC236}">
                <a16:creationId xmlns:a16="http://schemas.microsoft.com/office/drawing/2014/main" id="{C4D9E15D-C105-AC4D-63FD-479AD16299ED}"/>
              </a:ext>
            </a:extLst>
          </p:cNvPr>
          <p:cNvSpPr>
            <a:spLocks noGrp="1"/>
          </p:cNvSpPr>
          <p:nvPr>
            <p:ph type="pic" sz="quarter" idx="10"/>
          </p:nvPr>
        </p:nvSpPr>
        <p:spPr>
          <a:xfrm>
            <a:off x="0" y="23203"/>
            <a:ext cx="7559674" cy="3268263"/>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chemeClr val="bg1">
                    <a:lumMod val="75000"/>
                  </a:schemeClr>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 name="Text Placeholder 32">
            <a:extLst>
              <a:ext uri="{FF2B5EF4-FFF2-40B4-BE49-F238E27FC236}">
                <a16:creationId xmlns:a16="http://schemas.microsoft.com/office/drawing/2014/main" id="{24C2B61A-F572-F98D-9ACD-1363DC4BA891}"/>
              </a:ext>
            </a:extLst>
          </p:cNvPr>
          <p:cNvSpPr>
            <a:spLocks noGrp="1"/>
          </p:cNvSpPr>
          <p:nvPr>
            <p:ph type="body" sz="quarter" idx="61" hasCustomPrompt="1"/>
          </p:nvPr>
        </p:nvSpPr>
        <p:spPr>
          <a:xfrm>
            <a:off x="0" y="2986524"/>
            <a:ext cx="2991173" cy="586086"/>
          </a:xfrm>
          <a:prstGeom prst="rect">
            <a:avLst/>
          </a:prstGeom>
          <a:solidFill>
            <a:srgbClr val="EE3E81"/>
          </a:soli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334" name="Slide Number Placeholder 5">
            <a:extLst>
              <a:ext uri="{FF2B5EF4-FFF2-40B4-BE49-F238E27FC236}">
                <a16:creationId xmlns:a16="http://schemas.microsoft.com/office/drawing/2014/main" id="{09D1EB8A-66EA-02AE-5028-D4D7C5D4FF5C}"/>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2" name="Text Placeholder 32">
            <a:extLst>
              <a:ext uri="{FF2B5EF4-FFF2-40B4-BE49-F238E27FC236}">
                <a16:creationId xmlns:a16="http://schemas.microsoft.com/office/drawing/2014/main" id="{FD7A44CD-90D3-601E-F011-83A65A1AA28C}"/>
              </a:ext>
            </a:extLst>
          </p:cNvPr>
          <p:cNvSpPr>
            <a:spLocks noGrp="1"/>
          </p:cNvSpPr>
          <p:nvPr>
            <p:ph type="body" sz="quarter" idx="64" hasCustomPrompt="1"/>
          </p:nvPr>
        </p:nvSpPr>
        <p:spPr>
          <a:xfrm>
            <a:off x="697281" y="4151780"/>
            <a:ext cx="6076734" cy="5863076"/>
          </a:xfrm>
          <a:prstGeom prst="rect">
            <a:avLst/>
          </a:prstGeom>
        </p:spPr>
        <p:txBody>
          <a:bodyPr numCol="2"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96823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Photo Slide 02">
    <p:spTree>
      <p:nvGrpSpPr>
        <p:cNvPr id="1" name=""/>
        <p:cNvGrpSpPr/>
        <p:nvPr/>
      </p:nvGrpSpPr>
      <p:grpSpPr>
        <a:xfrm>
          <a:off x="0" y="0"/>
          <a:ext cx="0" cy="0"/>
          <a:chOff x="0" y="0"/>
          <a:chExt cx="0" cy="0"/>
        </a:xfrm>
      </p:grpSpPr>
      <p:sp>
        <p:nvSpPr>
          <p:cNvPr id="335" name="Rectangle 334">
            <a:extLst>
              <a:ext uri="{FF2B5EF4-FFF2-40B4-BE49-F238E27FC236}">
                <a16:creationId xmlns:a16="http://schemas.microsoft.com/office/drawing/2014/main" id="{7A4E71EB-D7B8-3900-F494-7415D9A1F5B2}"/>
              </a:ext>
            </a:extLst>
          </p:cNvPr>
          <p:cNvSpPr/>
          <p:nvPr userDrawn="1"/>
        </p:nvSpPr>
        <p:spPr>
          <a:xfrm>
            <a:off x="381081" y="-1946"/>
            <a:ext cx="3576171" cy="991724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24C2B61A-F572-F98D-9ACD-1363DC4BA891}"/>
              </a:ext>
            </a:extLst>
          </p:cNvPr>
          <p:cNvSpPr>
            <a:spLocks noGrp="1"/>
          </p:cNvSpPr>
          <p:nvPr>
            <p:ph type="body" sz="quarter" idx="61" hasCustomPrompt="1"/>
          </p:nvPr>
        </p:nvSpPr>
        <p:spPr>
          <a:xfrm>
            <a:off x="-14789" y="776517"/>
            <a:ext cx="3483429" cy="586086"/>
          </a:xfrm>
          <a:prstGeom prst="rect">
            <a:avLst/>
          </a:prstGeom>
          <a:solidFill>
            <a:srgbClr val="3EA5DC"/>
          </a:soli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5" name="Text Placeholder 32">
            <a:extLst>
              <a:ext uri="{FF2B5EF4-FFF2-40B4-BE49-F238E27FC236}">
                <a16:creationId xmlns:a16="http://schemas.microsoft.com/office/drawing/2014/main" id="{144CE6C4-1DA1-AE93-19E9-8E4512D1C8C5}"/>
              </a:ext>
            </a:extLst>
          </p:cNvPr>
          <p:cNvSpPr>
            <a:spLocks noGrp="1"/>
          </p:cNvSpPr>
          <p:nvPr>
            <p:ph type="body" sz="quarter" idx="64" hasCustomPrompt="1"/>
          </p:nvPr>
        </p:nvSpPr>
        <p:spPr>
          <a:xfrm>
            <a:off x="697281" y="3077053"/>
            <a:ext cx="2941185" cy="6562707"/>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3" name="Picture Placeholder 3">
            <a:extLst>
              <a:ext uri="{FF2B5EF4-FFF2-40B4-BE49-F238E27FC236}">
                <a16:creationId xmlns:a16="http://schemas.microsoft.com/office/drawing/2014/main" id="{C4D9E15D-C105-AC4D-63FD-479AD16299ED}"/>
              </a:ext>
            </a:extLst>
          </p:cNvPr>
          <p:cNvSpPr>
            <a:spLocks noGrp="1"/>
          </p:cNvSpPr>
          <p:nvPr>
            <p:ph type="pic" sz="quarter" idx="10"/>
          </p:nvPr>
        </p:nvSpPr>
        <p:spPr>
          <a:xfrm>
            <a:off x="3880403" y="776517"/>
            <a:ext cx="3270749" cy="7087323"/>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chemeClr val="bg1">
                    <a:lumMod val="75000"/>
                  </a:schemeClr>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334" name="Slide Number Placeholder 5">
            <a:extLst>
              <a:ext uri="{FF2B5EF4-FFF2-40B4-BE49-F238E27FC236}">
                <a16:creationId xmlns:a16="http://schemas.microsoft.com/office/drawing/2014/main" id="{09D1EB8A-66EA-02AE-5028-D4D7C5D4FF5C}"/>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3449337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Quote/Statement 01">
    <p:spTree>
      <p:nvGrpSpPr>
        <p:cNvPr id="1" name=""/>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892">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164" name="Text Placeholder 32">
            <a:extLst>
              <a:ext uri="{FF2B5EF4-FFF2-40B4-BE49-F238E27FC236}">
                <a16:creationId xmlns:a16="http://schemas.microsoft.com/office/drawing/2014/main" id="{03AABA8D-257F-394A-0041-C0D2BEADD903}"/>
              </a:ext>
            </a:extLst>
          </p:cNvPr>
          <p:cNvSpPr>
            <a:spLocks noGrp="1"/>
          </p:cNvSpPr>
          <p:nvPr>
            <p:ph type="body" sz="quarter" idx="61" hasCustomPrompt="1"/>
          </p:nvPr>
        </p:nvSpPr>
        <p:spPr>
          <a:xfrm>
            <a:off x="697281" y="1388984"/>
            <a:ext cx="5537211"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HELPLING STUDENTS TACKLE</a:t>
            </a:r>
          </a:p>
        </p:txBody>
      </p:sp>
      <p:sp>
        <p:nvSpPr>
          <p:cNvPr id="165" name="Text Placeholder 32">
            <a:extLst>
              <a:ext uri="{FF2B5EF4-FFF2-40B4-BE49-F238E27FC236}">
                <a16:creationId xmlns:a16="http://schemas.microsoft.com/office/drawing/2014/main" id="{CD3D9A94-28E9-B4B7-6F13-3D62D68E2E33}"/>
              </a:ext>
            </a:extLst>
          </p:cNvPr>
          <p:cNvSpPr>
            <a:spLocks noGrp="1"/>
          </p:cNvSpPr>
          <p:nvPr>
            <p:ph type="body" sz="quarter" idx="62" hasCustomPrompt="1"/>
          </p:nvPr>
        </p:nvSpPr>
        <p:spPr>
          <a:xfrm>
            <a:off x="697279" y="2244281"/>
            <a:ext cx="6056941" cy="671785"/>
          </a:xfrm>
          <a:prstGeom prst="rect">
            <a:avLst/>
          </a:prstGeom>
          <a:solidFill>
            <a:srgbClr val="3EA5DC"/>
          </a:solidFill>
        </p:spPr>
        <p:txBody>
          <a:bodyPr anchor="ctr">
            <a:noAutofit/>
          </a:bodyPr>
          <a:lstStyle>
            <a:lvl1pPr marL="0" marR="0" indent="0" algn="l" defTabSz="755899" rtl="0" eaLnBrk="1" fontAlgn="auto" latinLnBrk="0" hangingPunct="1">
              <a:lnSpc>
                <a:spcPts val="3769"/>
              </a:lnSpc>
              <a:spcBef>
                <a:spcPts val="0"/>
              </a:spcBef>
              <a:spcAft>
                <a:spcPts val="0"/>
              </a:spcAft>
              <a:buClrTx/>
              <a:buSzTx/>
              <a:buFont typeface="Arial" panose="020B0604020202020204" pitchFamily="34" charset="0"/>
              <a:buNone/>
              <a:tabLst/>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marL="0" marR="0" lvl="0" indent="0" algn="l" defTabSz="755899" rtl="0" eaLnBrk="1" fontAlgn="auto" latinLnBrk="0" hangingPunct="1">
              <a:lnSpc>
                <a:spcPts val="3769"/>
              </a:lnSpc>
              <a:spcBef>
                <a:spcPts val="0"/>
              </a:spcBef>
              <a:spcAft>
                <a:spcPts val="0"/>
              </a:spcAft>
              <a:buClrTx/>
              <a:buSzTx/>
              <a:buFont typeface="Arial" panose="020B0604020202020204" pitchFamily="34" charset="0"/>
              <a:buNone/>
              <a:tabLst/>
              <a:defRPr/>
            </a:pPr>
            <a:r>
              <a:rPr lang="en-US" dirty="0"/>
              <a:t>INTERGENERATIONAL TENSION, </a:t>
            </a:r>
          </a:p>
        </p:txBody>
      </p:sp>
      <p:sp>
        <p:nvSpPr>
          <p:cNvPr id="166" name="Text Placeholder 32">
            <a:extLst>
              <a:ext uri="{FF2B5EF4-FFF2-40B4-BE49-F238E27FC236}">
                <a16:creationId xmlns:a16="http://schemas.microsoft.com/office/drawing/2014/main" id="{48B66814-7D96-9D38-40AC-D90FDD90F594}"/>
              </a:ext>
            </a:extLst>
          </p:cNvPr>
          <p:cNvSpPr>
            <a:spLocks noGrp="1"/>
          </p:cNvSpPr>
          <p:nvPr>
            <p:ph type="body" sz="quarter" idx="63" hasCustomPrompt="1"/>
          </p:nvPr>
        </p:nvSpPr>
        <p:spPr>
          <a:xfrm>
            <a:off x="697279" y="3099578"/>
            <a:ext cx="4512013"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WHILE ALSO MEETING</a:t>
            </a:r>
          </a:p>
        </p:txBody>
      </p:sp>
      <p:sp>
        <p:nvSpPr>
          <p:cNvPr id="167" name="Text Placeholder 32">
            <a:extLst>
              <a:ext uri="{FF2B5EF4-FFF2-40B4-BE49-F238E27FC236}">
                <a16:creationId xmlns:a16="http://schemas.microsoft.com/office/drawing/2014/main" id="{73701E34-BA02-F5A9-3337-38A45ADAFA04}"/>
              </a:ext>
            </a:extLst>
          </p:cNvPr>
          <p:cNvSpPr>
            <a:spLocks noGrp="1"/>
          </p:cNvSpPr>
          <p:nvPr>
            <p:ph type="body" sz="quarter" idx="64" hasCustomPrompt="1"/>
          </p:nvPr>
        </p:nvSpPr>
        <p:spPr>
          <a:xfrm>
            <a:off x="697279" y="3954875"/>
            <a:ext cx="4210536"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COMMUNITY NEEDS</a:t>
            </a:r>
          </a:p>
        </p:txBody>
      </p:sp>
      <p:sp>
        <p:nvSpPr>
          <p:cNvPr id="169" name="Text Placeholder 32">
            <a:extLst>
              <a:ext uri="{FF2B5EF4-FFF2-40B4-BE49-F238E27FC236}">
                <a16:creationId xmlns:a16="http://schemas.microsoft.com/office/drawing/2014/main" id="{DD712D90-2E63-5E52-5553-114599274D24}"/>
              </a:ext>
            </a:extLst>
          </p:cNvPr>
          <p:cNvSpPr>
            <a:spLocks noGrp="1"/>
          </p:cNvSpPr>
          <p:nvPr>
            <p:ph type="body" sz="quarter" idx="65" hasCustomPrompt="1"/>
          </p:nvPr>
        </p:nvSpPr>
        <p:spPr>
          <a:xfrm>
            <a:off x="697281" y="7593648"/>
            <a:ext cx="6076734" cy="2421208"/>
          </a:xfrm>
          <a:prstGeom prst="rect">
            <a:avLst/>
          </a:prstGeom>
        </p:spPr>
        <p:txBody>
          <a:bodyPr numCol="2" spcCol="288000" anchor="t">
            <a:noAutofit/>
          </a:bodyPr>
          <a:lstStyle>
            <a:lvl1pPr marL="0" indent="0" algn="l">
              <a:lnSpc>
                <a:spcPct val="100000"/>
              </a:lnSpc>
              <a:spcBef>
                <a:spcPts val="0"/>
              </a:spcBef>
              <a:buNone/>
              <a:defRPr sz="11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797509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Statement 01">
    <p:spTree>
      <p:nvGrpSpPr>
        <p:cNvPr id="1" name=""/>
        <p:cNvGrpSpPr/>
        <p:nvPr/>
      </p:nvGrpSpPr>
      <p:grpSpPr>
        <a:xfrm>
          <a:off x="0" y="0"/>
          <a:ext cx="0" cy="0"/>
          <a:chOff x="0" y="0"/>
          <a:chExt cx="0" cy="0"/>
        </a:xfrm>
      </p:grpSpPr>
      <p:grpSp>
        <p:nvGrpSpPr>
          <p:cNvPr id="9" name="Graphic 4">
            <a:extLst>
              <a:ext uri="{FF2B5EF4-FFF2-40B4-BE49-F238E27FC236}">
                <a16:creationId xmlns:a16="http://schemas.microsoft.com/office/drawing/2014/main" id="{C5E61CFC-DC5F-6D45-3BAD-5629A034AFA8}"/>
              </a:ext>
            </a:extLst>
          </p:cNvPr>
          <p:cNvGrpSpPr/>
          <p:nvPr/>
        </p:nvGrpSpPr>
        <p:grpSpPr>
          <a:xfrm>
            <a:off x="-352488" y="633190"/>
            <a:ext cx="1837317" cy="1835605"/>
            <a:chOff x="1782854" y="3591929"/>
            <a:chExt cx="742307" cy="741615"/>
          </a:xfrm>
          <a:solidFill>
            <a:srgbClr val="EE651C"/>
          </a:solidFill>
        </p:grpSpPr>
        <p:sp>
          <p:nvSpPr>
            <p:cNvPr id="138" name="Freeform 137">
              <a:extLst>
                <a:ext uri="{FF2B5EF4-FFF2-40B4-BE49-F238E27FC236}">
                  <a16:creationId xmlns:a16="http://schemas.microsoft.com/office/drawing/2014/main" id="{FB8D8D62-A32E-7E08-EBEF-EBAEA4D1EA66}"/>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solidFill>
              <a:srgbClr val="EE651C"/>
            </a:solidFill>
            <a:ln w="5458"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10835F9A-A96A-A09A-2A42-F1EDA06AC11B}"/>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solidFill>
              <a:srgbClr val="EE651C"/>
            </a:solidFill>
            <a:ln w="5458"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6F97DE6A-8E55-47F9-21EF-1CA6BF379FE3}"/>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solidFill>
              <a:srgbClr val="EE651C"/>
            </a:solidFill>
            <a:ln w="5458"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F980DA7A-2D67-0A39-B04A-8F8B05A48576}"/>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solidFill>
              <a:srgbClr val="EE651C"/>
            </a:solidFill>
            <a:ln w="5458"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A2446706-0B14-9EE5-9134-FBC687A93646}"/>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solidFill>
              <a:srgbClr val="EE651C"/>
            </a:solidFill>
            <a:ln w="5458"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5CB9E398-F38D-D740-BD0D-9693E907D772}"/>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solidFill>
              <a:srgbClr val="EE651C"/>
            </a:solidFill>
            <a:ln w="5458"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450C7ED4-1D35-082E-A704-33A14BFA9078}"/>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solidFill>
              <a:srgbClr val="EE651C"/>
            </a:solidFill>
            <a:ln w="5458"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4E2C9C56-939C-79BD-8462-1012E835536F}"/>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solidFill>
              <a:srgbClr val="EE651C"/>
            </a:solidFill>
            <a:ln w="5458"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96C4737-7B38-60D1-D86A-5A393D385A86}"/>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solidFill>
              <a:srgbClr val="EE651C"/>
            </a:solidFill>
            <a:ln w="5458"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D16EB9B-AD4F-911E-1826-822394DE3A9E}"/>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solidFill>
              <a:srgbClr val="EE651C"/>
            </a:solidFill>
            <a:ln w="5458"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3C35C5F-D42D-6327-5B76-F9A944FC8039}"/>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solidFill>
              <a:srgbClr val="EE651C"/>
            </a:solidFill>
            <a:ln w="5458"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2C4DD5FF-0F97-8324-1951-7A7DAC8949B3}"/>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solidFill>
              <a:srgbClr val="EE651C"/>
            </a:solidFill>
            <a:ln w="5458"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34E6CA8-1552-DAC2-1CA2-4A2E29C33945}"/>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solidFill>
              <a:srgbClr val="EE651C"/>
            </a:solidFill>
            <a:ln w="5458"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C086D015-F402-8C5C-CCCB-00705F165CF5}"/>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solidFill>
              <a:srgbClr val="EE651C"/>
            </a:solidFill>
            <a:ln w="5458"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547CEE7-4E58-5B16-CD23-37061A05840D}"/>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solidFill>
              <a:srgbClr val="EE651C"/>
            </a:solidFill>
            <a:ln w="5458"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EA65ED89-8B7E-8657-A30F-62B2637D1308}"/>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solidFill>
              <a:srgbClr val="EE651C"/>
            </a:solidFill>
            <a:ln w="5458"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86ED10D4-F864-08A7-69C7-49BA417E3A45}"/>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solidFill>
              <a:srgbClr val="EE651C"/>
            </a:solidFill>
            <a:ln w="5458"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D9CDCE1-C540-485B-C4A1-CD1E5FD471FD}"/>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solidFill>
              <a:srgbClr val="EE651C"/>
            </a:solidFill>
            <a:ln w="5458"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3A9E6D8B-33D2-AEDE-576C-E35D5541947D}"/>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solidFill>
              <a:srgbClr val="EE651C"/>
            </a:solidFill>
            <a:ln w="5458"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BD5FA44-6311-28ED-7323-49EC8D724D37}"/>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solidFill>
              <a:srgbClr val="EE651C"/>
            </a:solidFill>
            <a:ln w="5458"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5CFD5E0-981F-DA71-E3D9-A94A885D7261}"/>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solidFill>
              <a:srgbClr val="EE651C"/>
            </a:solidFill>
            <a:ln w="5458"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8B57596-6498-F3D6-CBD3-9705364D78D2}"/>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solidFill>
              <a:srgbClr val="EE651C"/>
            </a:solidFill>
            <a:ln w="5458"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366CE0BE-6DBF-4D65-286F-D19C4B901951}"/>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solidFill>
              <a:srgbClr val="EE651C"/>
            </a:solidFill>
            <a:ln w="5458"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B59A9FC-E3A2-2617-E56A-15391E8ACAA9}"/>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solidFill>
              <a:srgbClr val="EE651C"/>
            </a:solidFill>
            <a:ln w="5458"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C941A324-E315-AB86-9C1F-C09B2BC2C1BC}"/>
              </a:ext>
            </a:extLst>
          </p:cNvPr>
          <p:cNvSpPr/>
          <p:nvPr/>
        </p:nvSpPr>
        <p:spPr>
          <a:xfrm>
            <a:off x="1318854" y="1432412"/>
            <a:ext cx="249928" cy="191658"/>
          </a:xfrm>
          <a:custGeom>
            <a:avLst/>
            <a:gdLst>
              <a:gd name="connsiteX0" fmla="*/ 100976 w 100975"/>
              <a:gd name="connsiteY0" fmla="*/ 77434 h 77433"/>
              <a:gd name="connsiteX1" fmla="*/ 0 w 100975"/>
              <a:gd name="connsiteY1" fmla="*/ 77434 h 77433"/>
              <a:gd name="connsiteX2" fmla="*/ 50215 w 100975"/>
              <a:gd name="connsiteY2" fmla="*/ 0 h 77433"/>
            </a:gdLst>
            <a:ahLst/>
            <a:cxnLst>
              <a:cxn ang="0">
                <a:pos x="connsiteX0" y="connsiteY0"/>
              </a:cxn>
              <a:cxn ang="0">
                <a:pos x="connsiteX1" y="connsiteY1"/>
              </a:cxn>
              <a:cxn ang="0">
                <a:pos x="connsiteX2" y="connsiteY2"/>
              </a:cxn>
            </a:cxnLst>
            <a:rect l="l" t="t" r="r" b="b"/>
            <a:pathLst>
              <a:path w="100975" h="77433">
                <a:moveTo>
                  <a:pt x="100976" y="77434"/>
                </a:moveTo>
                <a:lnTo>
                  <a:pt x="0" y="77434"/>
                </a:lnTo>
                <a:lnTo>
                  <a:pt x="50215" y="0"/>
                </a:lnTo>
                <a:close/>
              </a:path>
            </a:pathLst>
          </a:custGeom>
          <a:solidFill>
            <a:srgbClr val="42DFF4"/>
          </a:solidFill>
          <a:ln w="5458" cap="flat">
            <a:noFill/>
            <a:prstDash val="solid"/>
            <a:miter/>
          </a:ln>
        </p:spPr>
        <p:txBody>
          <a:bodyPr rtlCol="0" anchor="ctr"/>
          <a:lstStyle/>
          <a:p>
            <a:endParaRPr lang="en-US"/>
          </a:p>
        </p:txBody>
      </p:sp>
      <p:grpSp>
        <p:nvGrpSpPr>
          <p:cNvPr id="12" name="Graphic 4">
            <a:extLst>
              <a:ext uri="{FF2B5EF4-FFF2-40B4-BE49-F238E27FC236}">
                <a16:creationId xmlns:a16="http://schemas.microsoft.com/office/drawing/2014/main" id="{E774D681-FCDD-F49C-536D-4E16FF592685}"/>
              </a:ext>
            </a:extLst>
          </p:cNvPr>
          <p:cNvGrpSpPr/>
          <p:nvPr/>
        </p:nvGrpSpPr>
        <p:grpSpPr>
          <a:xfrm>
            <a:off x="6466150" y="5420098"/>
            <a:ext cx="1988628" cy="1318666"/>
            <a:chOff x="5072479" y="4905026"/>
            <a:chExt cx="803439" cy="532763"/>
          </a:xfrm>
        </p:grpSpPr>
        <p:sp>
          <p:nvSpPr>
            <p:cNvPr id="134" name="Freeform 133">
              <a:extLst>
                <a:ext uri="{FF2B5EF4-FFF2-40B4-BE49-F238E27FC236}">
                  <a16:creationId xmlns:a16="http://schemas.microsoft.com/office/drawing/2014/main" id="{339BF1CF-A671-DA19-A1C0-287B4BFC8AE9}"/>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F16924"/>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83A053FD-1D91-AEC2-388B-FDAAF4FD14D0}"/>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F16924"/>
              </a:solid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78BB8C4-6F92-AFC3-6A09-7E65994E23D8}"/>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F16924"/>
              </a:solid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37D973CC-4D46-5626-0FAA-C48429FB4EC6}"/>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F16924"/>
              </a:solid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9EAD2805-1483-E7B6-0B7F-F4B6B1B4FFAB}"/>
              </a:ext>
            </a:extLst>
          </p:cNvPr>
          <p:cNvGrpSpPr/>
          <p:nvPr/>
        </p:nvGrpSpPr>
        <p:grpSpPr>
          <a:xfrm>
            <a:off x="1289574" y="6224606"/>
            <a:ext cx="781844" cy="1137963"/>
            <a:chOff x="2480479" y="5073599"/>
            <a:chExt cx="315878" cy="459756"/>
          </a:xfrm>
          <a:solidFill>
            <a:srgbClr val="9EC954"/>
          </a:solidFill>
        </p:grpSpPr>
        <p:sp>
          <p:nvSpPr>
            <p:cNvPr id="120" name="Freeform 119">
              <a:extLst>
                <a:ext uri="{FF2B5EF4-FFF2-40B4-BE49-F238E27FC236}">
                  <a16:creationId xmlns:a16="http://schemas.microsoft.com/office/drawing/2014/main" id="{2979C582-05CD-C28F-3429-734B4262229C}"/>
                </a:ext>
              </a:extLst>
            </p:cNvPr>
            <p:cNvSpPr/>
            <p:nvPr/>
          </p:nvSpPr>
          <p:spPr>
            <a:xfrm>
              <a:off x="2641495" y="5125403"/>
              <a:ext cx="20593" cy="20573"/>
            </a:xfrm>
            <a:custGeom>
              <a:avLst/>
              <a:gdLst>
                <a:gd name="connsiteX0" fmla="*/ 20121 w 20593"/>
                <a:gd name="connsiteY0" fmla="*/ 13559 h 20573"/>
                <a:gd name="connsiteX1" fmla="*/ 13572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1739"/>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223D087E-79F1-AF74-76BC-4B56A85ADA6F}"/>
                </a:ext>
              </a:extLst>
            </p:cNvPr>
            <p:cNvSpPr/>
            <p:nvPr/>
          </p:nvSpPr>
          <p:spPr>
            <a:xfrm>
              <a:off x="2586367" y="5294448"/>
              <a:ext cx="20593" cy="20785"/>
            </a:xfrm>
            <a:custGeom>
              <a:avLst/>
              <a:gdLst>
                <a:gd name="connsiteX0" fmla="*/ 20121 w 20593"/>
                <a:gd name="connsiteY0" fmla="*/ 13559 h 20785"/>
                <a:gd name="connsiteX1" fmla="*/ 13571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AE49B6C-1BD3-E4D7-D097-91CF98844BEC}"/>
                </a:ext>
              </a:extLst>
            </p:cNvPr>
            <p:cNvSpPr/>
            <p:nvPr/>
          </p:nvSpPr>
          <p:spPr>
            <a:xfrm>
              <a:off x="2614204" y="5209926"/>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2284"/>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6CC7DA38-4DF8-2581-E6B3-A8D7F9ACC5CD}"/>
                </a:ext>
              </a:extLst>
            </p:cNvPr>
            <p:cNvSpPr/>
            <p:nvPr/>
          </p:nvSpPr>
          <p:spPr>
            <a:xfrm>
              <a:off x="2694984" y="5234464"/>
              <a:ext cx="20593" cy="20573"/>
            </a:xfrm>
            <a:custGeom>
              <a:avLst/>
              <a:gdLst>
                <a:gd name="connsiteX0" fmla="*/ 20121 w 20593"/>
                <a:gd name="connsiteY0" fmla="*/ 13559 h 20573"/>
                <a:gd name="connsiteX1" fmla="*/ 13571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1739"/>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D6943991-7E42-52D2-62FA-1B5F1860995B}"/>
                </a:ext>
              </a:extLst>
            </p:cNvPr>
            <p:cNvSpPr/>
            <p:nvPr/>
          </p:nvSpPr>
          <p:spPr>
            <a:xfrm>
              <a:off x="2722275" y="5149397"/>
              <a:ext cx="20593" cy="20785"/>
            </a:xfrm>
            <a:custGeom>
              <a:avLst/>
              <a:gdLst>
                <a:gd name="connsiteX0" fmla="*/ 20121 w 20593"/>
                <a:gd name="connsiteY0" fmla="*/ 13559 h 20785"/>
                <a:gd name="connsiteX1" fmla="*/ 13571 w 20593"/>
                <a:gd name="connsiteY1" fmla="*/ 472 h 20785"/>
                <a:gd name="connsiteX2" fmla="*/ 472 w 20593"/>
                <a:gd name="connsiteY2" fmla="*/ 7015 h 20785"/>
                <a:gd name="connsiteX3" fmla="*/ 7022 w 20593"/>
                <a:gd name="connsiteY3" fmla="*/ 20103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2"/>
                  </a:cubicBezTo>
                  <a:cubicBezTo>
                    <a:pt x="8113" y="-1165"/>
                    <a:pt x="2109" y="1562"/>
                    <a:pt x="472" y="7015"/>
                  </a:cubicBezTo>
                  <a:cubicBezTo>
                    <a:pt x="-1166" y="12468"/>
                    <a:pt x="1564" y="18467"/>
                    <a:pt x="7022" y="20103"/>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C1B6839-1A08-881D-0EDE-7D96E8C15A07}"/>
                </a:ext>
              </a:extLst>
            </p:cNvPr>
            <p:cNvSpPr/>
            <p:nvPr/>
          </p:nvSpPr>
          <p:spPr>
            <a:xfrm>
              <a:off x="2639857" y="5403509"/>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5"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5FB6103-F3A3-69F9-363E-1BB59629A09D}"/>
                </a:ext>
              </a:extLst>
            </p:cNvPr>
            <p:cNvSpPr/>
            <p:nvPr/>
          </p:nvSpPr>
          <p:spPr>
            <a:xfrm>
              <a:off x="2667148" y="5318987"/>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5"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CB3C010-0CEC-C0C8-7092-6B890A4604B1}"/>
                </a:ext>
              </a:extLst>
            </p:cNvPr>
            <p:cNvSpPr/>
            <p:nvPr/>
          </p:nvSpPr>
          <p:spPr>
            <a:xfrm>
              <a:off x="2480479" y="5073599"/>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15C2829C-E277-E4E9-3778-DBB346B5F4D1}"/>
                </a:ext>
              </a:extLst>
            </p:cNvPr>
            <p:cNvSpPr/>
            <p:nvPr/>
          </p:nvSpPr>
          <p:spPr>
            <a:xfrm>
              <a:off x="2533969" y="5182660"/>
              <a:ext cx="20593" cy="20785"/>
            </a:xfrm>
            <a:custGeom>
              <a:avLst/>
              <a:gdLst>
                <a:gd name="connsiteX0" fmla="*/ 20121 w 20593"/>
                <a:gd name="connsiteY0" fmla="*/ 13559 h 20785"/>
                <a:gd name="connsiteX1" fmla="*/ 13571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88FA306-EFA3-3BB5-1C7B-8E1CE0190749}"/>
                </a:ext>
              </a:extLst>
            </p:cNvPr>
            <p:cNvSpPr/>
            <p:nvPr/>
          </p:nvSpPr>
          <p:spPr>
            <a:xfrm>
              <a:off x="2561806" y="5098138"/>
              <a:ext cx="20593" cy="20573"/>
            </a:xfrm>
            <a:custGeom>
              <a:avLst/>
              <a:gdLst>
                <a:gd name="connsiteX0" fmla="*/ 20121 w 20593"/>
                <a:gd name="connsiteY0" fmla="*/ 13559 h 20573"/>
                <a:gd name="connsiteX1" fmla="*/ 13571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1739"/>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366DEB3-8E59-89E4-064F-9E7E3E58C5E0}"/>
                </a:ext>
              </a:extLst>
            </p:cNvPr>
            <p:cNvSpPr/>
            <p:nvPr/>
          </p:nvSpPr>
          <p:spPr>
            <a:xfrm>
              <a:off x="2693347" y="5512570"/>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2F204BE-AB74-015C-FB1B-1DA6BB0B668F}"/>
                </a:ext>
              </a:extLst>
            </p:cNvPr>
            <p:cNvSpPr/>
            <p:nvPr/>
          </p:nvSpPr>
          <p:spPr>
            <a:xfrm>
              <a:off x="2748474" y="5343526"/>
              <a:ext cx="20593" cy="20573"/>
            </a:xfrm>
            <a:custGeom>
              <a:avLst/>
              <a:gdLst>
                <a:gd name="connsiteX0" fmla="*/ 20121 w 20593"/>
                <a:gd name="connsiteY0" fmla="*/ 13559 h 20573"/>
                <a:gd name="connsiteX1" fmla="*/ 13571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1739"/>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E693D7B-29EC-DBEA-66F7-5DAE1A278B7E}"/>
                </a:ext>
              </a:extLst>
            </p:cNvPr>
            <p:cNvSpPr/>
            <p:nvPr/>
          </p:nvSpPr>
          <p:spPr>
            <a:xfrm>
              <a:off x="2720638" y="5428048"/>
              <a:ext cx="20593" cy="20573"/>
            </a:xfrm>
            <a:custGeom>
              <a:avLst/>
              <a:gdLst>
                <a:gd name="connsiteX0" fmla="*/ 20121 w 20593"/>
                <a:gd name="connsiteY0" fmla="*/ 13559 h 20573"/>
                <a:gd name="connsiteX1" fmla="*/ 13572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1739"/>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096C10E9-9706-EE0B-7880-0C41E394FF4C}"/>
                </a:ext>
              </a:extLst>
            </p:cNvPr>
            <p:cNvSpPr/>
            <p:nvPr/>
          </p:nvSpPr>
          <p:spPr>
            <a:xfrm>
              <a:off x="2775765" y="5258458"/>
              <a:ext cx="20593" cy="20785"/>
            </a:xfrm>
            <a:custGeom>
              <a:avLst/>
              <a:gdLst>
                <a:gd name="connsiteX0" fmla="*/ 20121 w 20593"/>
                <a:gd name="connsiteY0" fmla="*/ 13559 h 20785"/>
                <a:gd name="connsiteX1" fmla="*/ 13571 w 20593"/>
                <a:gd name="connsiteY1" fmla="*/ 472 h 20785"/>
                <a:gd name="connsiteX2" fmla="*/ 472 w 20593"/>
                <a:gd name="connsiteY2" fmla="*/ 7015 h 20785"/>
                <a:gd name="connsiteX3" fmla="*/ 7022 w 20593"/>
                <a:gd name="connsiteY3" fmla="*/ 20103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2"/>
                  </a:cubicBezTo>
                  <a:cubicBezTo>
                    <a:pt x="8113" y="-1165"/>
                    <a:pt x="2109" y="1562"/>
                    <a:pt x="472" y="7015"/>
                  </a:cubicBezTo>
                  <a:cubicBezTo>
                    <a:pt x="-1166" y="12468"/>
                    <a:pt x="1564" y="18467"/>
                    <a:pt x="7022" y="20103"/>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A105F18C-C680-9E32-E201-73E514702389}"/>
              </a:ext>
            </a:extLst>
          </p:cNvPr>
          <p:cNvGrpSpPr/>
          <p:nvPr/>
        </p:nvGrpSpPr>
        <p:grpSpPr>
          <a:xfrm>
            <a:off x="5693086" y="1050190"/>
            <a:ext cx="1256092" cy="1207680"/>
            <a:chOff x="4865678" y="4024419"/>
            <a:chExt cx="507482" cy="487923"/>
          </a:xfrm>
          <a:solidFill>
            <a:schemeClr val="accent3">
              <a:lumMod val="40000"/>
              <a:lumOff val="60000"/>
            </a:schemeClr>
          </a:solidFill>
        </p:grpSpPr>
        <p:grpSp>
          <p:nvGrpSpPr>
            <p:cNvPr id="30" name="Graphic 4">
              <a:extLst>
                <a:ext uri="{FF2B5EF4-FFF2-40B4-BE49-F238E27FC236}">
                  <a16:creationId xmlns:a16="http://schemas.microsoft.com/office/drawing/2014/main" id="{A223C0F4-05F3-7FAF-1D1C-276392CE162E}"/>
                </a:ext>
              </a:extLst>
            </p:cNvPr>
            <p:cNvGrpSpPr/>
            <p:nvPr/>
          </p:nvGrpSpPr>
          <p:grpSpPr>
            <a:xfrm>
              <a:off x="4865678" y="4024965"/>
              <a:ext cx="356837" cy="487378"/>
              <a:chOff x="4865678" y="4024965"/>
              <a:chExt cx="356837" cy="487378"/>
            </a:xfrm>
            <a:grpFill/>
          </p:grpSpPr>
          <p:sp>
            <p:nvSpPr>
              <p:cNvPr id="85" name="Freeform 84">
                <a:extLst>
                  <a:ext uri="{FF2B5EF4-FFF2-40B4-BE49-F238E27FC236}">
                    <a16:creationId xmlns:a16="http://schemas.microsoft.com/office/drawing/2014/main" id="{2EF9C233-B0AF-56FD-4108-BD17DCFC2CB8}"/>
                  </a:ext>
                </a:extLst>
              </p:cNvPr>
              <p:cNvSpPr/>
              <p:nvPr/>
            </p:nvSpPr>
            <p:spPr>
              <a:xfrm>
                <a:off x="5189892" y="4341568"/>
                <a:ext cx="13520" cy="13726"/>
              </a:xfrm>
              <a:custGeom>
                <a:avLst/>
                <a:gdLst>
                  <a:gd name="connsiteX0" fmla="*/ 2121 w 13520"/>
                  <a:gd name="connsiteY0" fmla="*/ 1793 h 13726"/>
                  <a:gd name="connsiteX1" fmla="*/ 1575 w 13520"/>
                  <a:gd name="connsiteY1" fmla="*/ 11608 h 13726"/>
                  <a:gd name="connsiteX2" fmla="*/ 11399 w 13520"/>
                  <a:gd name="connsiteY2" fmla="*/ 12154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0" y="14335"/>
                      <a:pt x="11399" y="12154"/>
                    </a:cubicBezTo>
                    <a:cubicBezTo>
                      <a:pt x="14128" y="9427"/>
                      <a:pt x="14128"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13DE2C1-E6CC-CC4B-4200-0CDAD0AC5DDD}"/>
                  </a:ext>
                </a:extLst>
              </p:cNvPr>
              <p:cNvSpPr/>
              <p:nvPr/>
            </p:nvSpPr>
            <p:spPr>
              <a:xfrm>
                <a:off x="5103653" y="4420092"/>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6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09"/>
                      <a:pt x="11946" y="2338"/>
                    </a:cubicBezTo>
                    <a:cubicBezTo>
                      <a:pt x="9217" y="-389"/>
                      <a:pt x="4850" y="-934"/>
                      <a:pt x="2121" y="1793"/>
                    </a:cubicBezTo>
                    <a:close/>
                  </a:path>
                </a:pathLst>
              </a:custGeom>
              <a:grpFill/>
              <a:ln w="5458"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408FA45-E089-5227-F796-4B9781DFC20E}"/>
                  </a:ext>
                </a:extLst>
              </p:cNvPr>
              <p:cNvSpPr/>
              <p:nvPr/>
            </p:nvSpPr>
            <p:spPr>
              <a:xfrm>
                <a:off x="5146772" y="4380830"/>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08DCB11-8013-A5CF-6A99-284E9826D01D}"/>
                  </a:ext>
                </a:extLst>
              </p:cNvPr>
              <p:cNvSpPr/>
              <p:nvPr/>
            </p:nvSpPr>
            <p:spPr>
              <a:xfrm>
                <a:off x="5061079" y="4459165"/>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4"/>
                      <a:pt x="8671" y="14524"/>
                      <a:pt x="11400" y="12342"/>
                    </a:cubicBezTo>
                    <a:cubicBezTo>
                      <a:pt x="14129" y="9616"/>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1876AD8-126F-F510-C2FF-A61F6D7DBDE8}"/>
                  </a:ext>
                </a:extLst>
              </p:cNvPr>
              <p:cNvSpPr/>
              <p:nvPr/>
            </p:nvSpPr>
            <p:spPr>
              <a:xfrm>
                <a:off x="5017960" y="4498427"/>
                <a:ext cx="13520" cy="13915"/>
              </a:xfrm>
              <a:custGeom>
                <a:avLst/>
                <a:gdLst>
                  <a:gd name="connsiteX0" fmla="*/ 2121 w 13520"/>
                  <a:gd name="connsiteY0" fmla="*/ 1981 h 13915"/>
                  <a:gd name="connsiteX1" fmla="*/ 1575 w 13520"/>
                  <a:gd name="connsiteY1" fmla="*/ 11797 h 13915"/>
                  <a:gd name="connsiteX2" fmla="*/ 11399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0" y="14523"/>
                      <a:pt x="11399" y="12342"/>
                    </a:cubicBezTo>
                    <a:cubicBezTo>
                      <a:pt x="14128" y="9616"/>
                      <a:pt x="14128"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9C8D99D-2751-D749-783C-B7384A9C352E}"/>
                  </a:ext>
                </a:extLst>
              </p:cNvPr>
              <p:cNvSpPr/>
              <p:nvPr/>
            </p:nvSpPr>
            <p:spPr>
              <a:xfrm>
                <a:off x="5151685" y="4301761"/>
                <a:ext cx="13520" cy="13726"/>
              </a:xfrm>
              <a:custGeom>
                <a:avLst/>
                <a:gdLst>
                  <a:gd name="connsiteX0" fmla="*/ 2121 w 13520"/>
                  <a:gd name="connsiteY0" fmla="*/ 1793 h 13726"/>
                  <a:gd name="connsiteX1" fmla="*/ 1575 w 13520"/>
                  <a:gd name="connsiteY1" fmla="*/ 11608 h 13726"/>
                  <a:gd name="connsiteX2" fmla="*/ 11399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0" y="14335"/>
                      <a:pt x="11399" y="12153"/>
                    </a:cubicBezTo>
                    <a:cubicBezTo>
                      <a:pt x="14128" y="9427"/>
                      <a:pt x="14128"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96BC597-1E2B-D03B-6098-7CE1BBC82F11}"/>
                  </a:ext>
                </a:extLst>
              </p:cNvPr>
              <p:cNvSpPr/>
              <p:nvPr/>
            </p:nvSpPr>
            <p:spPr>
              <a:xfrm>
                <a:off x="5108565" y="4341023"/>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09"/>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B126666-12C0-505E-CD34-74EC8F370D99}"/>
                  </a:ext>
                </a:extLst>
              </p:cNvPr>
              <p:cNvSpPr/>
              <p:nvPr/>
            </p:nvSpPr>
            <p:spPr>
              <a:xfrm>
                <a:off x="5065992" y="4380096"/>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4"/>
                      <a:pt x="8671" y="14524"/>
                      <a:pt x="11400" y="12342"/>
                    </a:cubicBezTo>
                    <a:cubicBezTo>
                      <a:pt x="14129" y="9616"/>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0F82890-C632-5D24-8691-DD573B2B20DD}"/>
                  </a:ext>
                </a:extLst>
              </p:cNvPr>
              <p:cNvSpPr/>
              <p:nvPr/>
            </p:nvSpPr>
            <p:spPr>
              <a:xfrm>
                <a:off x="5194804" y="4262499"/>
                <a:ext cx="13520" cy="13726"/>
              </a:xfrm>
              <a:custGeom>
                <a:avLst/>
                <a:gdLst>
                  <a:gd name="connsiteX0" fmla="*/ 2121 w 13520"/>
                  <a:gd name="connsiteY0" fmla="*/ 1793 h 13726"/>
                  <a:gd name="connsiteX1" fmla="*/ 1575 w 13520"/>
                  <a:gd name="connsiteY1" fmla="*/ 11608 h 13726"/>
                  <a:gd name="connsiteX2" fmla="*/ 11400 w 13520"/>
                  <a:gd name="connsiteY2" fmla="*/ 12154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4"/>
                    </a:cubicBezTo>
                    <a:cubicBezTo>
                      <a:pt x="14129" y="9427"/>
                      <a:pt x="14129"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1AE72AA-C6D1-C097-B3AE-80373D16BFB3}"/>
                  </a:ext>
                </a:extLst>
              </p:cNvPr>
              <p:cNvSpPr/>
              <p:nvPr/>
            </p:nvSpPr>
            <p:spPr>
              <a:xfrm>
                <a:off x="4980299" y="4458620"/>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6"/>
                      <a:pt x="14129" y="5799"/>
                      <a:pt x="11945" y="2527"/>
                    </a:cubicBezTo>
                    <a:cubicBezTo>
                      <a:pt x="8671" y="-745"/>
                      <a:pt x="4850" y="-745"/>
                      <a:pt x="2121" y="1981"/>
                    </a:cubicBezTo>
                    <a:close/>
                  </a:path>
                </a:pathLst>
              </a:custGeom>
              <a:grpFill/>
              <a:ln w="545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589875AC-68F7-EDDE-0367-91B708FEF9A8}"/>
                  </a:ext>
                </a:extLst>
              </p:cNvPr>
              <p:cNvSpPr/>
              <p:nvPr/>
            </p:nvSpPr>
            <p:spPr>
              <a:xfrm>
                <a:off x="5022872" y="4419358"/>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6"/>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C2FDB4C-455C-67C3-1EDB-3045D270FD87}"/>
                  </a:ext>
                </a:extLst>
              </p:cNvPr>
              <p:cNvSpPr/>
              <p:nvPr/>
            </p:nvSpPr>
            <p:spPr>
              <a:xfrm>
                <a:off x="4942092" y="4418813"/>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5"/>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5E2FE02E-AD23-D178-B1FE-B5485009736D}"/>
                  </a:ext>
                </a:extLst>
              </p:cNvPr>
              <p:cNvSpPr/>
              <p:nvPr/>
            </p:nvSpPr>
            <p:spPr>
              <a:xfrm>
                <a:off x="5113478" y="4261954"/>
                <a:ext cx="13520" cy="13726"/>
              </a:xfrm>
              <a:custGeom>
                <a:avLst/>
                <a:gdLst>
                  <a:gd name="connsiteX0" fmla="*/ 2121 w 13520"/>
                  <a:gd name="connsiteY0" fmla="*/ 1793 h 13726"/>
                  <a:gd name="connsiteX1" fmla="*/ 1575 w 13520"/>
                  <a:gd name="connsiteY1" fmla="*/ 11608 h 13726"/>
                  <a:gd name="connsiteX2" fmla="*/ 11399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0" y="14335"/>
                      <a:pt x="11399" y="12153"/>
                    </a:cubicBezTo>
                    <a:cubicBezTo>
                      <a:pt x="14128" y="9427"/>
                      <a:pt x="14128" y="5609"/>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E03B6D27-5771-F6E2-A889-D1AE1A8DE319}"/>
                  </a:ext>
                </a:extLst>
              </p:cNvPr>
              <p:cNvSpPr/>
              <p:nvPr/>
            </p:nvSpPr>
            <p:spPr>
              <a:xfrm>
                <a:off x="5199716" y="4183429"/>
                <a:ext cx="13520" cy="13726"/>
              </a:xfrm>
              <a:custGeom>
                <a:avLst/>
                <a:gdLst>
                  <a:gd name="connsiteX0" fmla="*/ 2121 w 13520"/>
                  <a:gd name="connsiteY0" fmla="*/ 1793 h 13726"/>
                  <a:gd name="connsiteX1" fmla="*/ 1575 w 13520"/>
                  <a:gd name="connsiteY1" fmla="*/ 11608 h 13726"/>
                  <a:gd name="connsiteX2" fmla="*/ 11400 w 13520"/>
                  <a:gd name="connsiteY2" fmla="*/ 12154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4"/>
                    </a:cubicBezTo>
                    <a:cubicBezTo>
                      <a:pt x="14129" y="9427"/>
                      <a:pt x="14129"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8BF912C1-E1E2-6323-46F3-468176EF8E87}"/>
                  </a:ext>
                </a:extLst>
              </p:cNvPr>
              <p:cNvSpPr/>
              <p:nvPr/>
            </p:nvSpPr>
            <p:spPr>
              <a:xfrm>
                <a:off x="5070904" y="4301216"/>
                <a:ext cx="13520" cy="13726"/>
              </a:xfrm>
              <a:custGeom>
                <a:avLst/>
                <a:gdLst>
                  <a:gd name="connsiteX0" fmla="*/ 2121 w 13520"/>
                  <a:gd name="connsiteY0" fmla="*/ 1792 h 13726"/>
                  <a:gd name="connsiteX1" fmla="*/ 1575 w 13520"/>
                  <a:gd name="connsiteY1" fmla="*/ 11608 h 13726"/>
                  <a:gd name="connsiteX2" fmla="*/ 11400 w 13520"/>
                  <a:gd name="connsiteY2" fmla="*/ 12153 h 13726"/>
                  <a:gd name="connsiteX3" fmla="*/ 11946 w 13520"/>
                  <a:gd name="connsiteY3" fmla="*/ 2338 h 13726"/>
                  <a:gd name="connsiteX4" fmla="*/ 2121 w 13520"/>
                  <a:gd name="connsiteY4" fmla="*/ 1792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2"/>
                    </a:moveTo>
                    <a:cubicBezTo>
                      <a:pt x="-608" y="4519"/>
                      <a:pt x="-608" y="8336"/>
                      <a:pt x="1575" y="11608"/>
                    </a:cubicBezTo>
                    <a:cubicBezTo>
                      <a:pt x="4304" y="14335"/>
                      <a:pt x="8671" y="14335"/>
                      <a:pt x="11400" y="12153"/>
                    </a:cubicBezTo>
                    <a:cubicBezTo>
                      <a:pt x="14129" y="9427"/>
                      <a:pt x="14129" y="5610"/>
                      <a:pt x="11946" y="2338"/>
                    </a:cubicBezTo>
                    <a:cubicBezTo>
                      <a:pt x="9217" y="-389"/>
                      <a:pt x="4850" y="-934"/>
                      <a:pt x="2121" y="1792"/>
                    </a:cubicBezTo>
                    <a:close/>
                  </a:path>
                </a:pathLst>
              </a:custGeom>
              <a:grpFill/>
              <a:ln w="5458"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499FE7B-9761-AAC5-7EFC-DC264041E1A2}"/>
                  </a:ext>
                </a:extLst>
              </p:cNvPr>
              <p:cNvSpPr/>
              <p:nvPr/>
            </p:nvSpPr>
            <p:spPr>
              <a:xfrm>
                <a:off x="5027785" y="4340289"/>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6"/>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276BC76-8D12-78E9-F035-2A87E8990521}"/>
                  </a:ext>
                </a:extLst>
              </p:cNvPr>
              <p:cNvSpPr/>
              <p:nvPr/>
            </p:nvSpPr>
            <p:spPr>
              <a:xfrm>
                <a:off x="4985211" y="4379551"/>
                <a:ext cx="13520" cy="13915"/>
              </a:xfrm>
              <a:custGeom>
                <a:avLst/>
                <a:gdLst>
                  <a:gd name="connsiteX0" fmla="*/ 2121 w 13520"/>
                  <a:gd name="connsiteY0" fmla="*/ 1981 h 13915"/>
                  <a:gd name="connsiteX1" fmla="*/ 1575 w 13520"/>
                  <a:gd name="connsiteY1" fmla="*/ 11797 h 13915"/>
                  <a:gd name="connsiteX2" fmla="*/ 11399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0" y="14523"/>
                      <a:pt x="11399" y="12342"/>
                    </a:cubicBezTo>
                    <a:cubicBezTo>
                      <a:pt x="14128" y="9616"/>
                      <a:pt x="14128" y="5799"/>
                      <a:pt x="11945" y="2527"/>
                    </a:cubicBezTo>
                    <a:cubicBezTo>
                      <a:pt x="8670" y="-745"/>
                      <a:pt x="4850" y="-745"/>
                      <a:pt x="2121" y="1981"/>
                    </a:cubicBezTo>
                    <a:close/>
                  </a:path>
                </a:pathLst>
              </a:custGeom>
              <a:grpFill/>
              <a:ln w="5458"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F35A86A-AC26-69E8-DBB5-C34FC68DA3D5}"/>
                  </a:ext>
                </a:extLst>
              </p:cNvPr>
              <p:cNvSpPr/>
              <p:nvPr/>
            </p:nvSpPr>
            <p:spPr>
              <a:xfrm>
                <a:off x="5156597" y="4222692"/>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0B737EBE-A34E-0F77-06DC-E8533791775D}"/>
                  </a:ext>
                </a:extLst>
              </p:cNvPr>
              <p:cNvSpPr/>
              <p:nvPr/>
            </p:nvSpPr>
            <p:spPr>
              <a:xfrm>
                <a:off x="4903885" y="4378868"/>
                <a:ext cx="13520" cy="13507"/>
              </a:xfrm>
              <a:custGeom>
                <a:avLst/>
                <a:gdLst>
                  <a:gd name="connsiteX0" fmla="*/ 2121 w 13520"/>
                  <a:gd name="connsiteY0" fmla="*/ 1573 h 13507"/>
                  <a:gd name="connsiteX1" fmla="*/ 1575 w 13520"/>
                  <a:gd name="connsiteY1" fmla="*/ 11389 h 13507"/>
                  <a:gd name="connsiteX2" fmla="*/ 11400 w 13520"/>
                  <a:gd name="connsiteY2" fmla="*/ 11934 h 13507"/>
                  <a:gd name="connsiteX3" fmla="*/ 11945 w 13520"/>
                  <a:gd name="connsiteY3" fmla="*/ 2119 h 13507"/>
                  <a:gd name="connsiteX4" fmla="*/ 2121 w 13520"/>
                  <a:gd name="connsiteY4" fmla="*/ 1573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2121" y="1573"/>
                    </a:moveTo>
                    <a:cubicBezTo>
                      <a:pt x="-608" y="4300"/>
                      <a:pt x="-608" y="8117"/>
                      <a:pt x="1575" y="11389"/>
                    </a:cubicBezTo>
                    <a:cubicBezTo>
                      <a:pt x="4304" y="14115"/>
                      <a:pt x="8671" y="14115"/>
                      <a:pt x="11400" y="11934"/>
                    </a:cubicBezTo>
                    <a:cubicBezTo>
                      <a:pt x="14129" y="9208"/>
                      <a:pt x="14129" y="5390"/>
                      <a:pt x="11945" y="2119"/>
                    </a:cubicBezTo>
                    <a:cubicBezTo>
                      <a:pt x="9216" y="-608"/>
                      <a:pt x="4850" y="-608"/>
                      <a:pt x="2121" y="1573"/>
                    </a:cubicBezTo>
                    <a:close/>
                  </a:path>
                </a:pathLst>
              </a:custGeom>
              <a:grpFill/>
              <a:ln w="5458"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A668225-02AB-188A-8843-DD517B636422}"/>
                  </a:ext>
                </a:extLst>
              </p:cNvPr>
              <p:cNvSpPr/>
              <p:nvPr/>
            </p:nvSpPr>
            <p:spPr>
              <a:xfrm>
                <a:off x="5118390" y="4182884"/>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09"/>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4FEC573-304D-209B-2C8C-81AC227E61FC}"/>
                  </a:ext>
                </a:extLst>
              </p:cNvPr>
              <p:cNvSpPr/>
              <p:nvPr/>
            </p:nvSpPr>
            <p:spPr>
              <a:xfrm>
                <a:off x="4947004" y="4339744"/>
                <a:ext cx="13520" cy="13915"/>
              </a:xfrm>
              <a:custGeom>
                <a:avLst/>
                <a:gdLst>
                  <a:gd name="connsiteX0" fmla="*/ 2121 w 13520"/>
                  <a:gd name="connsiteY0" fmla="*/ 1981 h 13915"/>
                  <a:gd name="connsiteX1" fmla="*/ 1575 w 13520"/>
                  <a:gd name="connsiteY1" fmla="*/ 11797 h 13915"/>
                  <a:gd name="connsiteX2" fmla="*/ 11399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0" y="14523"/>
                      <a:pt x="11399" y="12342"/>
                    </a:cubicBezTo>
                    <a:cubicBezTo>
                      <a:pt x="14128" y="9615"/>
                      <a:pt x="14128"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C2AE7A4-7EFD-78CE-7966-014922CD1E72}"/>
                  </a:ext>
                </a:extLst>
              </p:cNvPr>
              <p:cNvSpPr/>
              <p:nvPr/>
            </p:nvSpPr>
            <p:spPr>
              <a:xfrm>
                <a:off x="5032697" y="4261219"/>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6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6"/>
                      <a:pt x="14129" y="5799"/>
                      <a:pt x="11946" y="2527"/>
                    </a:cubicBezTo>
                    <a:cubicBezTo>
                      <a:pt x="9217" y="-745"/>
                      <a:pt x="4850" y="-745"/>
                      <a:pt x="2121" y="1981"/>
                    </a:cubicBezTo>
                    <a:close/>
                  </a:path>
                </a:pathLst>
              </a:custGeom>
              <a:grpFill/>
              <a:ln w="5458"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CDF06C85-7B56-31E2-F1E9-6B5E414C7FFA}"/>
                  </a:ext>
                </a:extLst>
              </p:cNvPr>
              <p:cNvSpPr/>
              <p:nvPr/>
            </p:nvSpPr>
            <p:spPr>
              <a:xfrm>
                <a:off x="4990123" y="4300481"/>
                <a:ext cx="13520" cy="13915"/>
              </a:xfrm>
              <a:custGeom>
                <a:avLst/>
                <a:gdLst>
                  <a:gd name="connsiteX0" fmla="*/ 2121 w 13520"/>
                  <a:gd name="connsiteY0" fmla="*/ 1981 h 13915"/>
                  <a:gd name="connsiteX1" fmla="*/ 1575 w 13520"/>
                  <a:gd name="connsiteY1" fmla="*/ 11797 h 13915"/>
                  <a:gd name="connsiteX2" fmla="*/ 11400 w 13520"/>
                  <a:gd name="connsiteY2" fmla="*/ 12342 h 13915"/>
                  <a:gd name="connsiteX3" fmla="*/ 11945 w 13520"/>
                  <a:gd name="connsiteY3" fmla="*/ 2527 h 13915"/>
                  <a:gd name="connsiteX4" fmla="*/ 2121 w 13520"/>
                  <a:gd name="connsiteY4" fmla="*/ 1981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2121" y="1981"/>
                    </a:moveTo>
                    <a:cubicBezTo>
                      <a:pt x="-608" y="4708"/>
                      <a:pt x="-608" y="8525"/>
                      <a:pt x="1575" y="11797"/>
                    </a:cubicBezTo>
                    <a:cubicBezTo>
                      <a:pt x="4304" y="14523"/>
                      <a:pt x="8671" y="14523"/>
                      <a:pt x="11400" y="12342"/>
                    </a:cubicBezTo>
                    <a:cubicBezTo>
                      <a:pt x="14129" y="9616"/>
                      <a:pt x="14129" y="5799"/>
                      <a:pt x="11945" y="2527"/>
                    </a:cubicBezTo>
                    <a:cubicBezTo>
                      <a:pt x="9216" y="-745"/>
                      <a:pt x="4850" y="-745"/>
                      <a:pt x="2121" y="1981"/>
                    </a:cubicBezTo>
                    <a:close/>
                  </a:path>
                </a:pathLst>
              </a:custGeom>
              <a:grpFill/>
              <a:ln w="5458"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5A56ED0-E792-8FA9-C0EE-4CED25C9E871}"/>
                  </a:ext>
                </a:extLst>
              </p:cNvPr>
              <p:cNvSpPr/>
              <p:nvPr/>
            </p:nvSpPr>
            <p:spPr>
              <a:xfrm>
                <a:off x="5075816" y="4222146"/>
                <a:ext cx="13520" cy="13726"/>
              </a:xfrm>
              <a:custGeom>
                <a:avLst/>
                <a:gdLst>
                  <a:gd name="connsiteX0" fmla="*/ 2121 w 13520"/>
                  <a:gd name="connsiteY0" fmla="*/ 1792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2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2"/>
                    </a:moveTo>
                    <a:cubicBezTo>
                      <a:pt x="-608" y="4519"/>
                      <a:pt x="-608" y="8336"/>
                      <a:pt x="1575" y="11608"/>
                    </a:cubicBezTo>
                    <a:cubicBezTo>
                      <a:pt x="4304" y="14335"/>
                      <a:pt x="8671" y="14335"/>
                      <a:pt x="11400" y="12153"/>
                    </a:cubicBezTo>
                    <a:cubicBezTo>
                      <a:pt x="14129" y="9427"/>
                      <a:pt x="14129" y="5610"/>
                      <a:pt x="11945" y="2338"/>
                    </a:cubicBezTo>
                    <a:cubicBezTo>
                      <a:pt x="9216" y="-389"/>
                      <a:pt x="4850" y="-934"/>
                      <a:pt x="2121" y="1792"/>
                    </a:cubicBezTo>
                    <a:close/>
                  </a:path>
                </a:pathLst>
              </a:custGeom>
              <a:grpFill/>
              <a:ln w="5458"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9866F10-914C-7C11-0A8A-E6DE09D361F4}"/>
                  </a:ext>
                </a:extLst>
              </p:cNvPr>
              <p:cNvSpPr/>
              <p:nvPr/>
            </p:nvSpPr>
            <p:spPr>
              <a:xfrm>
                <a:off x="5204629" y="4104579"/>
                <a:ext cx="13520" cy="13507"/>
              </a:xfrm>
              <a:custGeom>
                <a:avLst/>
                <a:gdLst>
                  <a:gd name="connsiteX0" fmla="*/ 2121 w 13520"/>
                  <a:gd name="connsiteY0" fmla="*/ 1574 h 13507"/>
                  <a:gd name="connsiteX1" fmla="*/ 1575 w 13520"/>
                  <a:gd name="connsiteY1" fmla="*/ 11389 h 13507"/>
                  <a:gd name="connsiteX2" fmla="*/ 11400 w 13520"/>
                  <a:gd name="connsiteY2" fmla="*/ 11935 h 13507"/>
                  <a:gd name="connsiteX3" fmla="*/ 11946 w 13520"/>
                  <a:gd name="connsiteY3" fmla="*/ 2119 h 13507"/>
                  <a:gd name="connsiteX4" fmla="*/ 2121 w 13520"/>
                  <a:gd name="connsiteY4" fmla="*/ 1574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2121" y="1574"/>
                    </a:moveTo>
                    <a:cubicBezTo>
                      <a:pt x="-608" y="4300"/>
                      <a:pt x="-608" y="8117"/>
                      <a:pt x="1575" y="11389"/>
                    </a:cubicBezTo>
                    <a:cubicBezTo>
                      <a:pt x="4304" y="14116"/>
                      <a:pt x="8671" y="14116"/>
                      <a:pt x="11400" y="11935"/>
                    </a:cubicBezTo>
                    <a:cubicBezTo>
                      <a:pt x="14129" y="9208"/>
                      <a:pt x="14129" y="5391"/>
                      <a:pt x="11946" y="2119"/>
                    </a:cubicBezTo>
                    <a:cubicBezTo>
                      <a:pt x="9217" y="-608"/>
                      <a:pt x="4850" y="-608"/>
                      <a:pt x="2121" y="1574"/>
                    </a:cubicBezTo>
                    <a:close/>
                  </a:path>
                </a:pathLst>
              </a:custGeom>
              <a:grpFill/>
              <a:ln w="5458"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2B8DE0C-44AC-6D1C-4E69-40BBF23E5D90}"/>
                  </a:ext>
                </a:extLst>
              </p:cNvPr>
              <p:cNvSpPr/>
              <p:nvPr/>
            </p:nvSpPr>
            <p:spPr>
              <a:xfrm>
                <a:off x="5161509" y="4143622"/>
                <a:ext cx="13520" cy="13726"/>
              </a:xfrm>
              <a:custGeom>
                <a:avLst/>
                <a:gdLst>
                  <a:gd name="connsiteX0" fmla="*/ 2121 w 13520"/>
                  <a:gd name="connsiteY0" fmla="*/ 1793 h 13726"/>
                  <a:gd name="connsiteX1" fmla="*/ 1575 w 13520"/>
                  <a:gd name="connsiteY1" fmla="*/ 11608 h 13726"/>
                  <a:gd name="connsiteX2" fmla="*/ 11400 w 13520"/>
                  <a:gd name="connsiteY2" fmla="*/ 12153 h 13726"/>
                  <a:gd name="connsiteX3" fmla="*/ 11945 w 13520"/>
                  <a:gd name="connsiteY3" fmla="*/ 2338 h 13726"/>
                  <a:gd name="connsiteX4" fmla="*/ 2121 w 13520"/>
                  <a:gd name="connsiteY4" fmla="*/ 1793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2121" y="1793"/>
                    </a:moveTo>
                    <a:cubicBezTo>
                      <a:pt x="-608" y="4519"/>
                      <a:pt x="-608" y="8336"/>
                      <a:pt x="1575" y="11608"/>
                    </a:cubicBezTo>
                    <a:cubicBezTo>
                      <a:pt x="4304" y="14335"/>
                      <a:pt x="8671" y="14335"/>
                      <a:pt x="11400" y="12153"/>
                    </a:cubicBezTo>
                    <a:cubicBezTo>
                      <a:pt x="14129" y="9427"/>
                      <a:pt x="14129" y="5610"/>
                      <a:pt x="11945" y="2338"/>
                    </a:cubicBezTo>
                    <a:cubicBezTo>
                      <a:pt x="9216" y="-389"/>
                      <a:pt x="4850" y="-934"/>
                      <a:pt x="2121" y="1793"/>
                    </a:cubicBezTo>
                    <a:close/>
                  </a:path>
                </a:pathLst>
              </a:custGeom>
              <a:grpFill/>
              <a:ln w="5458"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1C5FD09-7C2E-7696-E147-B7EF28A9B99F}"/>
                  </a:ext>
                </a:extLst>
              </p:cNvPr>
              <p:cNvSpPr/>
              <p:nvPr/>
            </p:nvSpPr>
            <p:spPr>
              <a:xfrm>
                <a:off x="4908797" y="4299799"/>
                <a:ext cx="13520" cy="13507"/>
              </a:xfrm>
              <a:custGeom>
                <a:avLst/>
                <a:gdLst>
                  <a:gd name="connsiteX0" fmla="*/ 11399 w 13520"/>
                  <a:gd name="connsiteY0" fmla="*/ 11934 h 13507"/>
                  <a:gd name="connsiteX1" fmla="*/ 11945 w 13520"/>
                  <a:gd name="connsiteY1" fmla="*/ 2119 h 13507"/>
                  <a:gd name="connsiteX2" fmla="*/ 2121 w 13520"/>
                  <a:gd name="connsiteY2" fmla="*/ 1573 h 13507"/>
                  <a:gd name="connsiteX3" fmla="*/ 1575 w 13520"/>
                  <a:gd name="connsiteY3" fmla="*/ 11389 h 13507"/>
                  <a:gd name="connsiteX4" fmla="*/ 11399 w 13520"/>
                  <a:gd name="connsiteY4" fmla="*/ 11934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11399" y="11934"/>
                    </a:moveTo>
                    <a:cubicBezTo>
                      <a:pt x="14128" y="9208"/>
                      <a:pt x="14128" y="5390"/>
                      <a:pt x="11945" y="2119"/>
                    </a:cubicBezTo>
                    <a:cubicBezTo>
                      <a:pt x="9216" y="-608"/>
                      <a:pt x="5396" y="-608"/>
                      <a:pt x="2121" y="1573"/>
                    </a:cubicBezTo>
                    <a:cubicBezTo>
                      <a:pt x="-608" y="4300"/>
                      <a:pt x="-608" y="8117"/>
                      <a:pt x="1575" y="11389"/>
                    </a:cubicBezTo>
                    <a:cubicBezTo>
                      <a:pt x="4304" y="14115"/>
                      <a:pt x="8670" y="14115"/>
                      <a:pt x="11399" y="11934"/>
                    </a:cubicBezTo>
                    <a:close/>
                  </a:path>
                </a:pathLst>
              </a:custGeom>
              <a:grpFill/>
              <a:ln w="5458"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A88DE932-F66A-6FB6-D1A0-8958476E570A}"/>
                  </a:ext>
                </a:extLst>
              </p:cNvPr>
              <p:cNvSpPr/>
              <p:nvPr/>
            </p:nvSpPr>
            <p:spPr>
              <a:xfrm>
                <a:off x="4865678" y="4339061"/>
                <a:ext cx="13520" cy="13507"/>
              </a:xfrm>
              <a:custGeom>
                <a:avLst/>
                <a:gdLst>
                  <a:gd name="connsiteX0" fmla="*/ 11400 w 13520"/>
                  <a:gd name="connsiteY0" fmla="*/ 11935 h 13507"/>
                  <a:gd name="connsiteX1" fmla="*/ 11945 w 13520"/>
                  <a:gd name="connsiteY1" fmla="*/ 2119 h 13507"/>
                  <a:gd name="connsiteX2" fmla="*/ 2121 w 13520"/>
                  <a:gd name="connsiteY2" fmla="*/ 1574 h 13507"/>
                  <a:gd name="connsiteX3" fmla="*/ 1575 w 13520"/>
                  <a:gd name="connsiteY3" fmla="*/ 11389 h 13507"/>
                  <a:gd name="connsiteX4" fmla="*/ 11400 w 13520"/>
                  <a:gd name="connsiteY4" fmla="*/ 11935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11400" y="11935"/>
                    </a:moveTo>
                    <a:cubicBezTo>
                      <a:pt x="14129" y="9208"/>
                      <a:pt x="14129" y="5391"/>
                      <a:pt x="11945" y="2119"/>
                    </a:cubicBezTo>
                    <a:cubicBezTo>
                      <a:pt x="9216" y="-608"/>
                      <a:pt x="5395" y="-608"/>
                      <a:pt x="2121" y="1574"/>
                    </a:cubicBezTo>
                    <a:cubicBezTo>
                      <a:pt x="-608" y="4300"/>
                      <a:pt x="-608" y="8117"/>
                      <a:pt x="1575" y="11389"/>
                    </a:cubicBezTo>
                    <a:cubicBezTo>
                      <a:pt x="4850" y="14116"/>
                      <a:pt x="8671" y="14116"/>
                      <a:pt x="11400" y="11935"/>
                    </a:cubicBezTo>
                    <a:close/>
                  </a:path>
                </a:pathLst>
              </a:custGeom>
              <a:grpFill/>
              <a:ln w="5458"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71ED99D-F1EF-F9BE-175C-BFBA1A3B0466}"/>
                  </a:ext>
                </a:extLst>
              </p:cNvPr>
              <p:cNvSpPr/>
              <p:nvPr/>
            </p:nvSpPr>
            <p:spPr>
              <a:xfrm>
                <a:off x="5166422" y="4064227"/>
                <a:ext cx="13520" cy="13915"/>
              </a:xfrm>
              <a:custGeom>
                <a:avLst/>
                <a:gdLst>
                  <a:gd name="connsiteX0" fmla="*/ 11400 w 13520"/>
                  <a:gd name="connsiteY0" fmla="*/ 11934 h 13915"/>
                  <a:gd name="connsiteX1" fmla="*/ 11946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6" y="2119"/>
                    </a:cubicBezTo>
                    <a:cubicBezTo>
                      <a:pt x="9217" y="-608"/>
                      <a:pt x="5396" y="-608"/>
                      <a:pt x="2121" y="1573"/>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EC2387-3F79-471E-EBE7-EF346CAD024C}"/>
                  </a:ext>
                </a:extLst>
              </p:cNvPr>
              <p:cNvSpPr/>
              <p:nvPr/>
            </p:nvSpPr>
            <p:spPr>
              <a:xfrm>
                <a:off x="5037609" y="4182013"/>
                <a:ext cx="13520" cy="13726"/>
              </a:xfrm>
              <a:custGeom>
                <a:avLst/>
                <a:gdLst>
                  <a:gd name="connsiteX0" fmla="*/ 11400 w 13520"/>
                  <a:gd name="connsiteY0" fmla="*/ 11934 h 13726"/>
                  <a:gd name="connsiteX1" fmla="*/ 11945 w 13520"/>
                  <a:gd name="connsiteY1" fmla="*/ 2119 h 13726"/>
                  <a:gd name="connsiteX2" fmla="*/ 2121 w 13520"/>
                  <a:gd name="connsiteY2" fmla="*/ 1574 h 13726"/>
                  <a:gd name="connsiteX3" fmla="*/ 1575 w 13520"/>
                  <a:gd name="connsiteY3" fmla="*/ 11389 h 13726"/>
                  <a:gd name="connsiteX4" fmla="*/ 11400 w 13520"/>
                  <a:gd name="connsiteY4" fmla="*/ 11934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400" y="11934"/>
                    </a:moveTo>
                    <a:cubicBezTo>
                      <a:pt x="14129" y="9208"/>
                      <a:pt x="14129" y="5391"/>
                      <a:pt x="11945" y="2119"/>
                    </a:cubicBezTo>
                    <a:cubicBezTo>
                      <a:pt x="9216" y="-608"/>
                      <a:pt x="4850" y="-608"/>
                      <a:pt x="2121" y="1574"/>
                    </a:cubicBezTo>
                    <a:cubicBezTo>
                      <a:pt x="-608" y="4300"/>
                      <a:pt x="-608" y="8117"/>
                      <a:pt x="1575" y="11389"/>
                    </a:cubicBezTo>
                    <a:cubicBezTo>
                      <a:pt x="4304" y="14116"/>
                      <a:pt x="8671" y="14661"/>
                      <a:pt x="11400" y="11934"/>
                    </a:cubicBezTo>
                    <a:close/>
                  </a:path>
                </a:pathLst>
              </a:custGeom>
              <a:grpFill/>
              <a:ln w="5458"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5D4CED8-5763-E021-F49E-01691F6B9907}"/>
                  </a:ext>
                </a:extLst>
              </p:cNvPr>
              <p:cNvSpPr/>
              <p:nvPr/>
            </p:nvSpPr>
            <p:spPr>
              <a:xfrm>
                <a:off x="5080729" y="4142751"/>
                <a:ext cx="13520" cy="13726"/>
              </a:xfrm>
              <a:custGeom>
                <a:avLst/>
                <a:gdLst>
                  <a:gd name="connsiteX0" fmla="*/ 11399 w 13520"/>
                  <a:gd name="connsiteY0" fmla="*/ 11935 h 13726"/>
                  <a:gd name="connsiteX1" fmla="*/ 11945 w 13520"/>
                  <a:gd name="connsiteY1" fmla="*/ 2119 h 13726"/>
                  <a:gd name="connsiteX2" fmla="*/ 2121 w 13520"/>
                  <a:gd name="connsiteY2" fmla="*/ 1574 h 13726"/>
                  <a:gd name="connsiteX3" fmla="*/ 1575 w 13520"/>
                  <a:gd name="connsiteY3" fmla="*/ 11389 h 13726"/>
                  <a:gd name="connsiteX4" fmla="*/ 11399 w 13520"/>
                  <a:gd name="connsiteY4" fmla="*/ 11935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399" y="11935"/>
                    </a:moveTo>
                    <a:cubicBezTo>
                      <a:pt x="14128" y="9208"/>
                      <a:pt x="14128" y="5391"/>
                      <a:pt x="11945" y="2119"/>
                    </a:cubicBezTo>
                    <a:cubicBezTo>
                      <a:pt x="9216" y="-608"/>
                      <a:pt x="5396" y="-608"/>
                      <a:pt x="2121" y="1574"/>
                    </a:cubicBezTo>
                    <a:cubicBezTo>
                      <a:pt x="-608" y="4300"/>
                      <a:pt x="-608" y="8117"/>
                      <a:pt x="1575" y="11389"/>
                    </a:cubicBezTo>
                    <a:cubicBezTo>
                      <a:pt x="4304" y="14116"/>
                      <a:pt x="8670" y="14661"/>
                      <a:pt x="11399" y="11935"/>
                    </a:cubicBezTo>
                    <a:close/>
                  </a:path>
                </a:pathLst>
              </a:custGeom>
              <a:grpFill/>
              <a:ln w="5458"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D9D3920-D14C-EA63-109E-6E5933CED5F2}"/>
                  </a:ext>
                </a:extLst>
              </p:cNvPr>
              <p:cNvSpPr/>
              <p:nvPr/>
            </p:nvSpPr>
            <p:spPr>
              <a:xfrm>
                <a:off x="5123302" y="4103489"/>
                <a:ext cx="13520" cy="13915"/>
              </a:xfrm>
              <a:custGeom>
                <a:avLst/>
                <a:gdLst>
                  <a:gd name="connsiteX0" fmla="*/ 11400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5396" y="-608"/>
                      <a:pt x="2121" y="1573"/>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0C7C5B4-DDD6-AE0F-F781-94F2465586BA}"/>
                  </a:ext>
                </a:extLst>
              </p:cNvPr>
              <p:cNvSpPr/>
              <p:nvPr/>
            </p:nvSpPr>
            <p:spPr>
              <a:xfrm>
                <a:off x="4951916" y="4260537"/>
                <a:ext cx="13520" cy="13507"/>
              </a:xfrm>
              <a:custGeom>
                <a:avLst/>
                <a:gdLst>
                  <a:gd name="connsiteX0" fmla="*/ 11400 w 13520"/>
                  <a:gd name="connsiteY0" fmla="*/ 11934 h 13507"/>
                  <a:gd name="connsiteX1" fmla="*/ 11945 w 13520"/>
                  <a:gd name="connsiteY1" fmla="*/ 2119 h 13507"/>
                  <a:gd name="connsiteX2" fmla="*/ 2121 w 13520"/>
                  <a:gd name="connsiteY2" fmla="*/ 1573 h 13507"/>
                  <a:gd name="connsiteX3" fmla="*/ 1575 w 13520"/>
                  <a:gd name="connsiteY3" fmla="*/ 11389 h 13507"/>
                  <a:gd name="connsiteX4" fmla="*/ 11400 w 13520"/>
                  <a:gd name="connsiteY4" fmla="*/ 11934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11400" y="11934"/>
                    </a:moveTo>
                    <a:cubicBezTo>
                      <a:pt x="14129" y="9208"/>
                      <a:pt x="14129" y="5390"/>
                      <a:pt x="11945" y="2119"/>
                    </a:cubicBezTo>
                    <a:cubicBezTo>
                      <a:pt x="9216" y="-608"/>
                      <a:pt x="5396" y="-608"/>
                      <a:pt x="2121" y="1573"/>
                    </a:cubicBezTo>
                    <a:cubicBezTo>
                      <a:pt x="-608" y="4300"/>
                      <a:pt x="-608" y="8117"/>
                      <a:pt x="1575" y="11389"/>
                    </a:cubicBezTo>
                    <a:cubicBezTo>
                      <a:pt x="4304" y="14116"/>
                      <a:pt x="8671" y="14116"/>
                      <a:pt x="11400" y="11934"/>
                    </a:cubicBezTo>
                    <a:close/>
                  </a:path>
                </a:pathLst>
              </a:custGeom>
              <a:grpFill/>
              <a:ln w="5458"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73989F36-94FB-E09B-D2A7-5DA38D13699C}"/>
                  </a:ext>
                </a:extLst>
              </p:cNvPr>
              <p:cNvSpPr/>
              <p:nvPr/>
            </p:nvSpPr>
            <p:spPr>
              <a:xfrm>
                <a:off x="5208995" y="4024965"/>
                <a:ext cx="13520" cy="13915"/>
              </a:xfrm>
              <a:custGeom>
                <a:avLst/>
                <a:gdLst>
                  <a:gd name="connsiteX0" fmla="*/ 11399 w 13520"/>
                  <a:gd name="connsiteY0" fmla="*/ 11934 h 13915"/>
                  <a:gd name="connsiteX1" fmla="*/ 11945 w 13520"/>
                  <a:gd name="connsiteY1" fmla="*/ 2119 h 13915"/>
                  <a:gd name="connsiteX2" fmla="*/ 2121 w 13520"/>
                  <a:gd name="connsiteY2" fmla="*/ 1574 h 13915"/>
                  <a:gd name="connsiteX3" fmla="*/ 1575 w 13520"/>
                  <a:gd name="connsiteY3" fmla="*/ 11389 h 13915"/>
                  <a:gd name="connsiteX4" fmla="*/ 11399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399" y="11934"/>
                    </a:moveTo>
                    <a:cubicBezTo>
                      <a:pt x="14128" y="9208"/>
                      <a:pt x="14128" y="5390"/>
                      <a:pt x="11945" y="2119"/>
                    </a:cubicBezTo>
                    <a:cubicBezTo>
                      <a:pt x="9216" y="-608"/>
                      <a:pt x="5396" y="-608"/>
                      <a:pt x="2121" y="1574"/>
                    </a:cubicBezTo>
                    <a:cubicBezTo>
                      <a:pt x="-608" y="4300"/>
                      <a:pt x="-608" y="8117"/>
                      <a:pt x="1575" y="11389"/>
                    </a:cubicBezTo>
                    <a:cubicBezTo>
                      <a:pt x="4850" y="14661"/>
                      <a:pt x="8670" y="14661"/>
                      <a:pt x="11399" y="11934"/>
                    </a:cubicBezTo>
                    <a:close/>
                  </a:path>
                </a:pathLst>
              </a:custGeom>
              <a:grpFill/>
              <a:ln w="5458"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A2E3037-6DE1-2AF4-1524-E21DC026298C}"/>
                  </a:ext>
                </a:extLst>
              </p:cNvPr>
              <p:cNvSpPr/>
              <p:nvPr/>
            </p:nvSpPr>
            <p:spPr>
              <a:xfrm>
                <a:off x="4994490" y="4221275"/>
                <a:ext cx="13520" cy="13726"/>
              </a:xfrm>
              <a:custGeom>
                <a:avLst/>
                <a:gdLst>
                  <a:gd name="connsiteX0" fmla="*/ 11400 w 13520"/>
                  <a:gd name="connsiteY0" fmla="*/ 11934 h 13726"/>
                  <a:gd name="connsiteX1" fmla="*/ 11946 w 13520"/>
                  <a:gd name="connsiteY1" fmla="*/ 2119 h 13726"/>
                  <a:gd name="connsiteX2" fmla="*/ 2121 w 13520"/>
                  <a:gd name="connsiteY2" fmla="*/ 1574 h 13726"/>
                  <a:gd name="connsiteX3" fmla="*/ 1575 w 13520"/>
                  <a:gd name="connsiteY3" fmla="*/ 11389 h 13726"/>
                  <a:gd name="connsiteX4" fmla="*/ 11400 w 13520"/>
                  <a:gd name="connsiteY4" fmla="*/ 11934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400" y="11934"/>
                    </a:moveTo>
                    <a:cubicBezTo>
                      <a:pt x="14129" y="9208"/>
                      <a:pt x="14129" y="5390"/>
                      <a:pt x="11946" y="2119"/>
                    </a:cubicBezTo>
                    <a:cubicBezTo>
                      <a:pt x="9217" y="-608"/>
                      <a:pt x="5396" y="-608"/>
                      <a:pt x="2121" y="1574"/>
                    </a:cubicBezTo>
                    <a:cubicBezTo>
                      <a:pt x="-608" y="4300"/>
                      <a:pt x="-608" y="8117"/>
                      <a:pt x="1575" y="11389"/>
                    </a:cubicBezTo>
                    <a:cubicBezTo>
                      <a:pt x="4304" y="14116"/>
                      <a:pt x="8671" y="14661"/>
                      <a:pt x="11400" y="11934"/>
                    </a:cubicBezTo>
                    <a:close/>
                  </a:path>
                </a:pathLst>
              </a:custGeom>
              <a:grpFill/>
              <a:ln w="5458" cap="flat">
                <a:noFill/>
                <a:prstDash val="solid"/>
                <a:miter/>
              </a:ln>
            </p:spPr>
            <p:txBody>
              <a:bodyPr rtlCol="0" anchor="ctr"/>
              <a:lstStyle/>
              <a:p>
                <a:endParaRPr lang="en-US"/>
              </a:p>
            </p:txBody>
          </p:sp>
        </p:grpSp>
        <p:grpSp>
          <p:nvGrpSpPr>
            <p:cNvPr id="69" name="Graphic 4">
              <a:extLst>
                <a:ext uri="{FF2B5EF4-FFF2-40B4-BE49-F238E27FC236}">
                  <a16:creationId xmlns:a16="http://schemas.microsoft.com/office/drawing/2014/main" id="{DEBE0D77-D519-5940-75CD-DADE17C013BC}"/>
                </a:ext>
              </a:extLst>
            </p:cNvPr>
            <p:cNvGrpSpPr/>
            <p:nvPr/>
          </p:nvGrpSpPr>
          <p:grpSpPr>
            <a:xfrm>
              <a:off x="5187708" y="4024419"/>
              <a:ext cx="185451" cy="331094"/>
              <a:chOff x="5187708" y="4024419"/>
              <a:chExt cx="185451" cy="331094"/>
            </a:xfrm>
            <a:grpFill/>
          </p:grpSpPr>
          <p:sp>
            <p:nvSpPr>
              <p:cNvPr id="70" name="Freeform 69">
                <a:extLst>
                  <a:ext uri="{FF2B5EF4-FFF2-40B4-BE49-F238E27FC236}">
                    <a16:creationId xmlns:a16="http://schemas.microsoft.com/office/drawing/2014/main" id="{7927EAF8-2237-B1EA-10E7-F54A47D9B498}"/>
                  </a:ext>
                </a:extLst>
              </p:cNvPr>
              <p:cNvSpPr/>
              <p:nvPr/>
            </p:nvSpPr>
            <p:spPr>
              <a:xfrm>
                <a:off x="5283226" y="4105125"/>
                <a:ext cx="13520" cy="13915"/>
              </a:xfrm>
              <a:custGeom>
                <a:avLst/>
                <a:gdLst>
                  <a:gd name="connsiteX0" fmla="*/ 11400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4850" y="-608"/>
                      <a:pt x="2121" y="1573"/>
                    </a:cubicBezTo>
                    <a:cubicBezTo>
                      <a:pt x="-608" y="4300"/>
                      <a:pt x="-608" y="8117"/>
                      <a:pt x="1575" y="11389"/>
                    </a:cubicBezTo>
                    <a:cubicBezTo>
                      <a:pt x="4850" y="14661"/>
                      <a:pt x="8671" y="14661"/>
                      <a:pt x="11400" y="11934"/>
                    </a:cubicBezTo>
                    <a:close/>
                  </a:path>
                </a:pathLst>
              </a:custGeom>
              <a:grpFill/>
              <a:ln w="545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121C4CB7-C532-7379-F099-E58CD9D489C0}"/>
                  </a:ext>
                </a:extLst>
              </p:cNvPr>
              <p:cNvSpPr/>
              <p:nvPr/>
            </p:nvSpPr>
            <p:spPr>
              <a:xfrm>
                <a:off x="5197533" y="4183649"/>
                <a:ext cx="13520" cy="13915"/>
              </a:xfrm>
              <a:custGeom>
                <a:avLst/>
                <a:gdLst>
                  <a:gd name="connsiteX0" fmla="*/ 11400 w 13520"/>
                  <a:gd name="connsiteY0" fmla="*/ 11935 h 13915"/>
                  <a:gd name="connsiteX1" fmla="*/ 11945 w 13520"/>
                  <a:gd name="connsiteY1" fmla="*/ 2119 h 13915"/>
                  <a:gd name="connsiteX2" fmla="*/ 2121 w 13520"/>
                  <a:gd name="connsiteY2" fmla="*/ 1574 h 13915"/>
                  <a:gd name="connsiteX3" fmla="*/ 1575 w 13520"/>
                  <a:gd name="connsiteY3" fmla="*/ 11389 h 13915"/>
                  <a:gd name="connsiteX4" fmla="*/ 11400 w 13520"/>
                  <a:gd name="connsiteY4" fmla="*/ 11935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5"/>
                    </a:moveTo>
                    <a:cubicBezTo>
                      <a:pt x="14129" y="9208"/>
                      <a:pt x="14129" y="5391"/>
                      <a:pt x="11945" y="2119"/>
                    </a:cubicBezTo>
                    <a:cubicBezTo>
                      <a:pt x="9216" y="-608"/>
                      <a:pt x="4850" y="-608"/>
                      <a:pt x="2121" y="1574"/>
                    </a:cubicBezTo>
                    <a:cubicBezTo>
                      <a:pt x="-608" y="4300"/>
                      <a:pt x="-608" y="8117"/>
                      <a:pt x="1575" y="11389"/>
                    </a:cubicBezTo>
                    <a:cubicBezTo>
                      <a:pt x="4304" y="14661"/>
                      <a:pt x="8671" y="14661"/>
                      <a:pt x="11400" y="11935"/>
                    </a:cubicBezTo>
                    <a:close/>
                  </a:path>
                </a:pathLst>
              </a:custGeom>
              <a:grpFill/>
              <a:ln w="545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EC8DBDD-CFD9-DA6D-BFED-A05E288E1551}"/>
                  </a:ext>
                </a:extLst>
              </p:cNvPr>
              <p:cNvSpPr/>
              <p:nvPr/>
            </p:nvSpPr>
            <p:spPr>
              <a:xfrm>
                <a:off x="5240652" y="4144387"/>
                <a:ext cx="13520" cy="13915"/>
              </a:xfrm>
              <a:custGeom>
                <a:avLst/>
                <a:gdLst>
                  <a:gd name="connsiteX0" fmla="*/ 11400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4850" y="-608"/>
                      <a:pt x="2121" y="1573"/>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0683CB7A-FEE7-0144-CE9F-A3F7CC6E257E}"/>
                  </a:ext>
                </a:extLst>
              </p:cNvPr>
              <p:cNvSpPr/>
              <p:nvPr/>
            </p:nvSpPr>
            <p:spPr>
              <a:xfrm>
                <a:off x="5278314" y="4184194"/>
                <a:ext cx="13520" cy="13915"/>
              </a:xfrm>
              <a:custGeom>
                <a:avLst/>
                <a:gdLst>
                  <a:gd name="connsiteX0" fmla="*/ 11400 w 13520"/>
                  <a:gd name="connsiteY0" fmla="*/ 11934 h 13915"/>
                  <a:gd name="connsiteX1" fmla="*/ 11946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6" y="2119"/>
                    </a:cubicBezTo>
                    <a:cubicBezTo>
                      <a:pt x="9217" y="-608"/>
                      <a:pt x="4850" y="-608"/>
                      <a:pt x="2121" y="1573"/>
                    </a:cubicBezTo>
                    <a:cubicBezTo>
                      <a:pt x="-608" y="4300"/>
                      <a:pt x="-608" y="8117"/>
                      <a:pt x="1575" y="11389"/>
                    </a:cubicBezTo>
                    <a:cubicBezTo>
                      <a:pt x="4850" y="14661"/>
                      <a:pt x="8671" y="14661"/>
                      <a:pt x="11400" y="11934"/>
                    </a:cubicBezTo>
                    <a:close/>
                  </a:path>
                </a:pathLst>
              </a:custGeom>
              <a:grpFill/>
              <a:ln w="545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CB761F1-2AA9-A90D-D0C8-D36F5481E564}"/>
                  </a:ext>
                </a:extLst>
              </p:cNvPr>
              <p:cNvSpPr/>
              <p:nvPr/>
            </p:nvSpPr>
            <p:spPr>
              <a:xfrm>
                <a:off x="5321433" y="4144932"/>
                <a:ext cx="13520" cy="13915"/>
              </a:xfrm>
              <a:custGeom>
                <a:avLst/>
                <a:gdLst>
                  <a:gd name="connsiteX0" fmla="*/ 11400 w 13520"/>
                  <a:gd name="connsiteY0" fmla="*/ 11934 h 13915"/>
                  <a:gd name="connsiteX1" fmla="*/ 11945 w 13520"/>
                  <a:gd name="connsiteY1" fmla="*/ 2119 h 13915"/>
                  <a:gd name="connsiteX2" fmla="*/ 2121 w 13520"/>
                  <a:gd name="connsiteY2" fmla="*/ 1574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4850" y="-608"/>
                      <a:pt x="2121" y="1574"/>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1F170DC-D756-EB14-7D50-EBA38EC12E05}"/>
                  </a:ext>
                </a:extLst>
              </p:cNvPr>
              <p:cNvSpPr/>
              <p:nvPr/>
            </p:nvSpPr>
            <p:spPr>
              <a:xfrm>
                <a:off x="5192621" y="4262718"/>
                <a:ext cx="13520" cy="13726"/>
              </a:xfrm>
              <a:custGeom>
                <a:avLst/>
                <a:gdLst>
                  <a:gd name="connsiteX0" fmla="*/ 11399 w 13520"/>
                  <a:gd name="connsiteY0" fmla="*/ 11935 h 13726"/>
                  <a:gd name="connsiteX1" fmla="*/ 11945 w 13520"/>
                  <a:gd name="connsiteY1" fmla="*/ 2119 h 13726"/>
                  <a:gd name="connsiteX2" fmla="*/ 2121 w 13520"/>
                  <a:gd name="connsiteY2" fmla="*/ 1574 h 13726"/>
                  <a:gd name="connsiteX3" fmla="*/ 1575 w 13520"/>
                  <a:gd name="connsiteY3" fmla="*/ 11389 h 13726"/>
                  <a:gd name="connsiteX4" fmla="*/ 11399 w 13520"/>
                  <a:gd name="connsiteY4" fmla="*/ 11935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399" y="11935"/>
                    </a:moveTo>
                    <a:cubicBezTo>
                      <a:pt x="14128" y="9208"/>
                      <a:pt x="14128" y="5391"/>
                      <a:pt x="11945" y="2119"/>
                    </a:cubicBezTo>
                    <a:cubicBezTo>
                      <a:pt x="9216" y="-608"/>
                      <a:pt x="4850" y="-608"/>
                      <a:pt x="2121" y="1574"/>
                    </a:cubicBezTo>
                    <a:cubicBezTo>
                      <a:pt x="-608" y="4300"/>
                      <a:pt x="-608" y="8117"/>
                      <a:pt x="1575" y="11389"/>
                    </a:cubicBezTo>
                    <a:cubicBezTo>
                      <a:pt x="4304" y="14116"/>
                      <a:pt x="8670" y="14661"/>
                      <a:pt x="11399" y="11935"/>
                    </a:cubicBezTo>
                    <a:close/>
                  </a:path>
                </a:pathLst>
              </a:custGeom>
              <a:grpFill/>
              <a:ln w="545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328F63A-2DC3-B1ED-8F63-BA7A6824A4B8}"/>
                  </a:ext>
                </a:extLst>
              </p:cNvPr>
              <p:cNvSpPr/>
              <p:nvPr/>
            </p:nvSpPr>
            <p:spPr>
              <a:xfrm>
                <a:off x="5235740" y="4223456"/>
                <a:ext cx="13520" cy="13915"/>
              </a:xfrm>
              <a:custGeom>
                <a:avLst/>
                <a:gdLst>
                  <a:gd name="connsiteX0" fmla="*/ 11400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4850" y="-608"/>
                      <a:pt x="2121" y="1573"/>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3D512992-5DED-995F-8483-CEEDF754A142}"/>
                  </a:ext>
                </a:extLst>
              </p:cNvPr>
              <p:cNvSpPr/>
              <p:nvPr/>
            </p:nvSpPr>
            <p:spPr>
              <a:xfrm>
                <a:off x="5208995" y="4024419"/>
                <a:ext cx="13520" cy="13726"/>
              </a:xfrm>
              <a:custGeom>
                <a:avLst/>
                <a:gdLst>
                  <a:gd name="connsiteX0" fmla="*/ 11399 w 13520"/>
                  <a:gd name="connsiteY0" fmla="*/ 11934 h 13726"/>
                  <a:gd name="connsiteX1" fmla="*/ 11945 w 13520"/>
                  <a:gd name="connsiteY1" fmla="*/ 2119 h 13726"/>
                  <a:gd name="connsiteX2" fmla="*/ 2121 w 13520"/>
                  <a:gd name="connsiteY2" fmla="*/ 1573 h 13726"/>
                  <a:gd name="connsiteX3" fmla="*/ 1575 w 13520"/>
                  <a:gd name="connsiteY3" fmla="*/ 11389 h 13726"/>
                  <a:gd name="connsiteX4" fmla="*/ 11399 w 13520"/>
                  <a:gd name="connsiteY4" fmla="*/ 11934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399" y="11934"/>
                    </a:moveTo>
                    <a:cubicBezTo>
                      <a:pt x="14128" y="9208"/>
                      <a:pt x="14128" y="5390"/>
                      <a:pt x="11945" y="2119"/>
                    </a:cubicBezTo>
                    <a:cubicBezTo>
                      <a:pt x="9216" y="-608"/>
                      <a:pt x="4850" y="-608"/>
                      <a:pt x="2121" y="1573"/>
                    </a:cubicBezTo>
                    <a:cubicBezTo>
                      <a:pt x="-608" y="4300"/>
                      <a:pt x="-608" y="8117"/>
                      <a:pt x="1575" y="11389"/>
                    </a:cubicBezTo>
                    <a:cubicBezTo>
                      <a:pt x="4304" y="14115"/>
                      <a:pt x="8670" y="14661"/>
                      <a:pt x="11399" y="11934"/>
                    </a:cubicBezTo>
                    <a:close/>
                  </a:path>
                </a:pathLst>
              </a:custGeom>
              <a:grpFill/>
              <a:ln w="545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6019C9A-E179-3BCE-5476-064643C9FBED}"/>
                  </a:ext>
                </a:extLst>
              </p:cNvPr>
              <p:cNvSpPr/>
              <p:nvPr/>
            </p:nvSpPr>
            <p:spPr>
              <a:xfrm>
                <a:off x="5204083" y="4103489"/>
                <a:ext cx="13520" cy="13726"/>
              </a:xfrm>
              <a:custGeom>
                <a:avLst/>
                <a:gdLst>
                  <a:gd name="connsiteX0" fmla="*/ 11400 w 13520"/>
                  <a:gd name="connsiteY0" fmla="*/ 11934 h 13726"/>
                  <a:gd name="connsiteX1" fmla="*/ 11945 w 13520"/>
                  <a:gd name="connsiteY1" fmla="*/ 2119 h 13726"/>
                  <a:gd name="connsiteX2" fmla="*/ 2121 w 13520"/>
                  <a:gd name="connsiteY2" fmla="*/ 1573 h 13726"/>
                  <a:gd name="connsiteX3" fmla="*/ 1575 w 13520"/>
                  <a:gd name="connsiteY3" fmla="*/ 11389 h 13726"/>
                  <a:gd name="connsiteX4" fmla="*/ 11400 w 13520"/>
                  <a:gd name="connsiteY4" fmla="*/ 11934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400" y="11934"/>
                    </a:moveTo>
                    <a:cubicBezTo>
                      <a:pt x="14129" y="9208"/>
                      <a:pt x="14129" y="5390"/>
                      <a:pt x="11945" y="2119"/>
                    </a:cubicBezTo>
                    <a:cubicBezTo>
                      <a:pt x="9216" y="-608"/>
                      <a:pt x="4850" y="-608"/>
                      <a:pt x="2121" y="1573"/>
                    </a:cubicBezTo>
                    <a:cubicBezTo>
                      <a:pt x="-608" y="4300"/>
                      <a:pt x="-608" y="8117"/>
                      <a:pt x="1575" y="11389"/>
                    </a:cubicBezTo>
                    <a:cubicBezTo>
                      <a:pt x="4304" y="14115"/>
                      <a:pt x="8671" y="14661"/>
                      <a:pt x="11400" y="11934"/>
                    </a:cubicBezTo>
                    <a:close/>
                  </a:path>
                </a:pathLst>
              </a:custGeom>
              <a:grpFill/>
              <a:ln w="545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03BD439-927C-5076-3C94-EF29EC00B29F}"/>
                  </a:ext>
                </a:extLst>
              </p:cNvPr>
              <p:cNvSpPr/>
              <p:nvPr/>
            </p:nvSpPr>
            <p:spPr>
              <a:xfrm>
                <a:off x="5246656" y="4064227"/>
                <a:ext cx="13520" cy="13726"/>
              </a:xfrm>
              <a:custGeom>
                <a:avLst/>
                <a:gdLst>
                  <a:gd name="connsiteX0" fmla="*/ 11400 w 13520"/>
                  <a:gd name="connsiteY0" fmla="*/ 11934 h 13726"/>
                  <a:gd name="connsiteX1" fmla="*/ 11945 w 13520"/>
                  <a:gd name="connsiteY1" fmla="*/ 2119 h 13726"/>
                  <a:gd name="connsiteX2" fmla="*/ 2121 w 13520"/>
                  <a:gd name="connsiteY2" fmla="*/ 1573 h 13726"/>
                  <a:gd name="connsiteX3" fmla="*/ 1575 w 13520"/>
                  <a:gd name="connsiteY3" fmla="*/ 11389 h 13726"/>
                  <a:gd name="connsiteX4" fmla="*/ 11400 w 13520"/>
                  <a:gd name="connsiteY4" fmla="*/ 11934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400" y="11934"/>
                    </a:moveTo>
                    <a:cubicBezTo>
                      <a:pt x="14129" y="9208"/>
                      <a:pt x="14129" y="5390"/>
                      <a:pt x="11945" y="2119"/>
                    </a:cubicBezTo>
                    <a:cubicBezTo>
                      <a:pt x="9216" y="-608"/>
                      <a:pt x="4850" y="-608"/>
                      <a:pt x="2121" y="1573"/>
                    </a:cubicBezTo>
                    <a:cubicBezTo>
                      <a:pt x="-608" y="4300"/>
                      <a:pt x="-608" y="8117"/>
                      <a:pt x="1575" y="11389"/>
                    </a:cubicBezTo>
                    <a:cubicBezTo>
                      <a:pt x="4850" y="14116"/>
                      <a:pt x="8671" y="14661"/>
                      <a:pt x="11400" y="11934"/>
                    </a:cubicBezTo>
                    <a:close/>
                  </a:path>
                </a:pathLst>
              </a:custGeom>
              <a:grpFill/>
              <a:ln w="545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1A0236A-C1DC-21CF-77F5-3A1CC72474EB}"/>
                  </a:ext>
                </a:extLst>
              </p:cNvPr>
              <p:cNvSpPr/>
              <p:nvPr/>
            </p:nvSpPr>
            <p:spPr>
              <a:xfrm>
                <a:off x="5187708" y="4341787"/>
                <a:ext cx="13520" cy="13726"/>
              </a:xfrm>
              <a:custGeom>
                <a:avLst/>
                <a:gdLst>
                  <a:gd name="connsiteX0" fmla="*/ 11400 w 13520"/>
                  <a:gd name="connsiteY0" fmla="*/ 11935 h 13726"/>
                  <a:gd name="connsiteX1" fmla="*/ 11945 w 13520"/>
                  <a:gd name="connsiteY1" fmla="*/ 2119 h 13726"/>
                  <a:gd name="connsiteX2" fmla="*/ 2121 w 13520"/>
                  <a:gd name="connsiteY2" fmla="*/ 1574 h 13726"/>
                  <a:gd name="connsiteX3" fmla="*/ 1575 w 13520"/>
                  <a:gd name="connsiteY3" fmla="*/ 11389 h 13726"/>
                  <a:gd name="connsiteX4" fmla="*/ 11400 w 13520"/>
                  <a:gd name="connsiteY4" fmla="*/ 11935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726">
                    <a:moveTo>
                      <a:pt x="11400" y="11935"/>
                    </a:moveTo>
                    <a:cubicBezTo>
                      <a:pt x="14129" y="9208"/>
                      <a:pt x="14129" y="5391"/>
                      <a:pt x="11945" y="2119"/>
                    </a:cubicBezTo>
                    <a:cubicBezTo>
                      <a:pt x="9216" y="-608"/>
                      <a:pt x="4850" y="-608"/>
                      <a:pt x="2121" y="1574"/>
                    </a:cubicBezTo>
                    <a:cubicBezTo>
                      <a:pt x="-608" y="4300"/>
                      <a:pt x="-608" y="8117"/>
                      <a:pt x="1575" y="11389"/>
                    </a:cubicBezTo>
                    <a:cubicBezTo>
                      <a:pt x="4304" y="14116"/>
                      <a:pt x="8671" y="14661"/>
                      <a:pt x="11400" y="11935"/>
                    </a:cubicBezTo>
                    <a:close/>
                  </a:path>
                </a:pathLst>
              </a:custGeom>
              <a:grpFill/>
              <a:ln w="545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1BFD288-BCF7-5F05-232F-2B8E0B015900}"/>
                  </a:ext>
                </a:extLst>
              </p:cNvPr>
              <p:cNvSpPr/>
              <p:nvPr/>
            </p:nvSpPr>
            <p:spPr>
              <a:xfrm>
                <a:off x="5273401" y="4263263"/>
                <a:ext cx="13520" cy="13915"/>
              </a:xfrm>
              <a:custGeom>
                <a:avLst/>
                <a:gdLst>
                  <a:gd name="connsiteX0" fmla="*/ 11400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5" y="2119"/>
                    </a:cubicBezTo>
                    <a:cubicBezTo>
                      <a:pt x="9216" y="-608"/>
                      <a:pt x="4850" y="-608"/>
                      <a:pt x="2121" y="1573"/>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72F3EFF-4357-3702-50E1-3CDDBCD56A2B}"/>
                  </a:ext>
                </a:extLst>
              </p:cNvPr>
              <p:cNvSpPr/>
              <p:nvPr/>
            </p:nvSpPr>
            <p:spPr>
              <a:xfrm>
                <a:off x="5230828" y="4302525"/>
                <a:ext cx="13520" cy="13915"/>
              </a:xfrm>
              <a:custGeom>
                <a:avLst/>
                <a:gdLst>
                  <a:gd name="connsiteX0" fmla="*/ 11399 w 13520"/>
                  <a:gd name="connsiteY0" fmla="*/ 11934 h 13915"/>
                  <a:gd name="connsiteX1" fmla="*/ 11945 w 13520"/>
                  <a:gd name="connsiteY1" fmla="*/ 2119 h 13915"/>
                  <a:gd name="connsiteX2" fmla="*/ 2121 w 13520"/>
                  <a:gd name="connsiteY2" fmla="*/ 1573 h 13915"/>
                  <a:gd name="connsiteX3" fmla="*/ 1575 w 13520"/>
                  <a:gd name="connsiteY3" fmla="*/ 11389 h 13915"/>
                  <a:gd name="connsiteX4" fmla="*/ 11399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399" y="11934"/>
                    </a:moveTo>
                    <a:cubicBezTo>
                      <a:pt x="14128" y="9208"/>
                      <a:pt x="14128" y="5390"/>
                      <a:pt x="11945" y="2119"/>
                    </a:cubicBezTo>
                    <a:cubicBezTo>
                      <a:pt x="9216" y="-608"/>
                      <a:pt x="4850" y="-608"/>
                      <a:pt x="2121" y="1573"/>
                    </a:cubicBezTo>
                    <a:cubicBezTo>
                      <a:pt x="-608" y="4300"/>
                      <a:pt x="-608" y="8117"/>
                      <a:pt x="1575" y="11389"/>
                    </a:cubicBezTo>
                    <a:cubicBezTo>
                      <a:pt x="4304" y="14661"/>
                      <a:pt x="8670" y="14661"/>
                      <a:pt x="11399" y="11934"/>
                    </a:cubicBezTo>
                    <a:close/>
                  </a:path>
                </a:pathLst>
              </a:custGeom>
              <a:grpFill/>
              <a:ln w="5458"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374C3E-DC60-D5B5-55E3-0CE386222C78}"/>
                  </a:ext>
                </a:extLst>
              </p:cNvPr>
              <p:cNvSpPr/>
              <p:nvPr/>
            </p:nvSpPr>
            <p:spPr>
              <a:xfrm>
                <a:off x="5316521" y="4224001"/>
                <a:ext cx="13520" cy="13915"/>
              </a:xfrm>
              <a:custGeom>
                <a:avLst/>
                <a:gdLst>
                  <a:gd name="connsiteX0" fmla="*/ 11400 w 13520"/>
                  <a:gd name="connsiteY0" fmla="*/ 11934 h 13915"/>
                  <a:gd name="connsiteX1" fmla="*/ 11946 w 13520"/>
                  <a:gd name="connsiteY1" fmla="*/ 2119 h 13915"/>
                  <a:gd name="connsiteX2" fmla="*/ 2121 w 13520"/>
                  <a:gd name="connsiteY2" fmla="*/ 1574 h 13915"/>
                  <a:gd name="connsiteX3" fmla="*/ 1575 w 13520"/>
                  <a:gd name="connsiteY3" fmla="*/ 11389 h 13915"/>
                  <a:gd name="connsiteX4" fmla="*/ 11400 w 13520"/>
                  <a:gd name="connsiteY4" fmla="*/ 11934 h 1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915">
                    <a:moveTo>
                      <a:pt x="11400" y="11934"/>
                    </a:moveTo>
                    <a:cubicBezTo>
                      <a:pt x="14129" y="9208"/>
                      <a:pt x="14129" y="5390"/>
                      <a:pt x="11946" y="2119"/>
                    </a:cubicBezTo>
                    <a:cubicBezTo>
                      <a:pt x="9217" y="-608"/>
                      <a:pt x="4850" y="-608"/>
                      <a:pt x="2121" y="1574"/>
                    </a:cubicBezTo>
                    <a:cubicBezTo>
                      <a:pt x="-608" y="4300"/>
                      <a:pt x="-608" y="8117"/>
                      <a:pt x="1575" y="11389"/>
                    </a:cubicBezTo>
                    <a:cubicBezTo>
                      <a:pt x="4304" y="14661"/>
                      <a:pt x="8671" y="14661"/>
                      <a:pt x="11400" y="11934"/>
                    </a:cubicBezTo>
                    <a:close/>
                  </a:path>
                </a:pathLst>
              </a:custGeom>
              <a:grpFill/>
              <a:ln w="5458"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20EE6BA-3B5E-FFE0-2E6E-B271CA777D47}"/>
                  </a:ext>
                </a:extLst>
              </p:cNvPr>
              <p:cNvSpPr/>
              <p:nvPr/>
            </p:nvSpPr>
            <p:spPr>
              <a:xfrm>
                <a:off x="5359640" y="4185285"/>
                <a:ext cx="13520" cy="13507"/>
              </a:xfrm>
              <a:custGeom>
                <a:avLst/>
                <a:gdLst>
                  <a:gd name="connsiteX0" fmla="*/ 11400 w 13520"/>
                  <a:gd name="connsiteY0" fmla="*/ 11934 h 13507"/>
                  <a:gd name="connsiteX1" fmla="*/ 11945 w 13520"/>
                  <a:gd name="connsiteY1" fmla="*/ 2119 h 13507"/>
                  <a:gd name="connsiteX2" fmla="*/ 2121 w 13520"/>
                  <a:gd name="connsiteY2" fmla="*/ 1573 h 13507"/>
                  <a:gd name="connsiteX3" fmla="*/ 1575 w 13520"/>
                  <a:gd name="connsiteY3" fmla="*/ 11389 h 13507"/>
                  <a:gd name="connsiteX4" fmla="*/ 11400 w 13520"/>
                  <a:gd name="connsiteY4" fmla="*/ 11934 h 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0" h="13507">
                    <a:moveTo>
                      <a:pt x="11400" y="11934"/>
                    </a:moveTo>
                    <a:cubicBezTo>
                      <a:pt x="14129" y="9208"/>
                      <a:pt x="14129" y="5390"/>
                      <a:pt x="11945" y="2119"/>
                    </a:cubicBezTo>
                    <a:cubicBezTo>
                      <a:pt x="9216" y="-608"/>
                      <a:pt x="4850" y="-608"/>
                      <a:pt x="2121" y="1573"/>
                    </a:cubicBezTo>
                    <a:cubicBezTo>
                      <a:pt x="-608" y="4300"/>
                      <a:pt x="-608" y="8117"/>
                      <a:pt x="1575" y="11389"/>
                    </a:cubicBezTo>
                    <a:cubicBezTo>
                      <a:pt x="4304" y="14115"/>
                      <a:pt x="8671" y="14115"/>
                      <a:pt x="11400" y="11934"/>
                    </a:cubicBezTo>
                    <a:close/>
                  </a:path>
                </a:pathLst>
              </a:custGeom>
              <a:grpFill/>
              <a:ln w="5458" cap="flat">
                <a:noFill/>
                <a:prstDash val="solid"/>
                <a:miter/>
              </a:ln>
            </p:spPr>
            <p:txBody>
              <a:bodyPr rtlCol="0" anchor="ctr"/>
              <a:lstStyle/>
              <a:p>
                <a:endParaRPr lang="en-US"/>
              </a:p>
            </p:txBody>
          </p:sp>
        </p:grpSp>
      </p:grpSp>
      <p:sp>
        <p:nvSpPr>
          <p:cNvPr id="28" name="Freeform 27">
            <a:extLst>
              <a:ext uri="{FF2B5EF4-FFF2-40B4-BE49-F238E27FC236}">
                <a16:creationId xmlns:a16="http://schemas.microsoft.com/office/drawing/2014/main" id="{0FDFC569-5386-DFE9-FF1C-8663D23F0A59}"/>
              </a:ext>
            </a:extLst>
          </p:cNvPr>
          <p:cNvSpPr/>
          <p:nvPr/>
        </p:nvSpPr>
        <p:spPr>
          <a:xfrm>
            <a:off x="6820992" y="2239590"/>
            <a:ext cx="270192" cy="269942"/>
          </a:xfrm>
          <a:custGeom>
            <a:avLst/>
            <a:gdLst>
              <a:gd name="connsiteX0" fmla="*/ 109163 w 109162"/>
              <a:gd name="connsiteY0" fmla="*/ 54531 h 109061"/>
              <a:gd name="connsiteX1" fmla="*/ 54581 w 109162"/>
              <a:gd name="connsiteY1" fmla="*/ 109061 h 109061"/>
              <a:gd name="connsiteX2" fmla="*/ 0 w 109162"/>
              <a:gd name="connsiteY2" fmla="*/ 54531 h 109061"/>
              <a:gd name="connsiteX3" fmla="*/ 54581 w 109162"/>
              <a:gd name="connsiteY3" fmla="*/ 0 h 109061"/>
              <a:gd name="connsiteX4" fmla="*/ 109163 w 109162"/>
              <a:gd name="connsiteY4" fmla="*/ 54531 h 10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62" h="109061">
                <a:moveTo>
                  <a:pt x="109163" y="54531"/>
                </a:moveTo>
                <a:cubicBezTo>
                  <a:pt x="109163" y="84647"/>
                  <a:pt x="84726" y="109061"/>
                  <a:pt x="54581" y="109061"/>
                </a:cubicBezTo>
                <a:cubicBezTo>
                  <a:pt x="24437" y="109061"/>
                  <a:pt x="0" y="84647"/>
                  <a:pt x="0" y="54531"/>
                </a:cubicBezTo>
                <a:cubicBezTo>
                  <a:pt x="0" y="24414"/>
                  <a:pt x="24437" y="0"/>
                  <a:pt x="54581" y="0"/>
                </a:cubicBezTo>
                <a:cubicBezTo>
                  <a:pt x="84726" y="0"/>
                  <a:pt x="109163" y="24414"/>
                  <a:pt x="109163" y="54531"/>
                </a:cubicBezTo>
                <a:close/>
              </a:path>
            </a:pathLst>
          </a:custGeom>
          <a:solidFill>
            <a:srgbClr val="AC9EFC"/>
          </a:solidFill>
          <a:ln w="545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4871B4A-FF35-90D7-C464-C52E887D497B}"/>
              </a:ext>
            </a:extLst>
          </p:cNvPr>
          <p:cNvSpPr/>
          <p:nvPr/>
        </p:nvSpPr>
        <p:spPr>
          <a:xfrm>
            <a:off x="5511014" y="5893382"/>
            <a:ext cx="249928" cy="191658"/>
          </a:xfrm>
          <a:custGeom>
            <a:avLst/>
            <a:gdLst>
              <a:gd name="connsiteX0" fmla="*/ 0 w 100975"/>
              <a:gd name="connsiteY0" fmla="*/ 0 h 77433"/>
              <a:gd name="connsiteX1" fmla="*/ 100976 w 100975"/>
              <a:gd name="connsiteY1" fmla="*/ 0 h 77433"/>
              <a:gd name="connsiteX2" fmla="*/ 50215 w 100975"/>
              <a:gd name="connsiteY2" fmla="*/ 77434 h 77433"/>
            </a:gdLst>
            <a:ahLst/>
            <a:cxnLst>
              <a:cxn ang="0">
                <a:pos x="connsiteX0" y="connsiteY0"/>
              </a:cxn>
              <a:cxn ang="0">
                <a:pos x="connsiteX1" y="connsiteY1"/>
              </a:cxn>
              <a:cxn ang="0">
                <a:pos x="connsiteX2" y="connsiteY2"/>
              </a:cxn>
            </a:cxnLst>
            <a:rect l="l" t="t" r="r" b="b"/>
            <a:pathLst>
              <a:path w="100975" h="77433">
                <a:moveTo>
                  <a:pt x="0" y="0"/>
                </a:moveTo>
                <a:lnTo>
                  <a:pt x="100976" y="0"/>
                </a:lnTo>
                <a:lnTo>
                  <a:pt x="50215" y="77434"/>
                </a:lnTo>
                <a:close/>
              </a:path>
            </a:pathLst>
          </a:custGeom>
          <a:solidFill>
            <a:srgbClr val="26A88E"/>
          </a:solidFill>
          <a:ln w="5458" cap="flat">
            <a:noFill/>
            <a:prstDash val="solid"/>
            <a:miter/>
          </a:ln>
        </p:spPr>
        <p:txBody>
          <a:bodyPr rtlCol="0" anchor="ctr"/>
          <a:lstStyle/>
          <a:p>
            <a:endParaRPr lang="en-US"/>
          </a:p>
        </p:txBody>
      </p:sp>
    </p:spTree>
    <p:extLst>
      <p:ext uri="{BB962C8B-B14F-4D97-AF65-F5344CB8AC3E}">
        <p14:creationId xmlns:p14="http://schemas.microsoft.com/office/powerpoint/2010/main" val="3117460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Quote/Statement 02">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311D6F5F-887F-13B0-49CD-18C400CD1A82}"/>
              </a:ext>
            </a:extLst>
          </p:cNvPr>
          <p:cNvSpPr>
            <a:spLocks noGrp="1"/>
          </p:cNvSpPr>
          <p:nvPr>
            <p:ph type="pic" sz="quarter" idx="12"/>
          </p:nvPr>
        </p:nvSpPr>
        <p:spPr>
          <a:xfrm>
            <a:off x="1" y="0"/>
            <a:ext cx="7559675" cy="4071257"/>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13">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6" name="Slide Number Placeholder 5">
            <a:extLst>
              <a:ext uri="{FF2B5EF4-FFF2-40B4-BE49-F238E27FC236}">
                <a16:creationId xmlns:a16="http://schemas.microsoft.com/office/drawing/2014/main" id="{482E2B15-6631-7AE5-1958-CAD56C3B6372}"/>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892">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12" name="Text Placeholder 32">
            <a:extLst>
              <a:ext uri="{FF2B5EF4-FFF2-40B4-BE49-F238E27FC236}">
                <a16:creationId xmlns:a16="http://schemas.microsoft.com/office/drawing/2014/main" id="{3055E214-EA43-6BDB-26D0-B3D67E7E90CC}"/>
              </a:ext>
            </a:extLst>
          </p:cNvPr>
          <p:cNvSpPr>
            <a:spLocks noGrp="1"/>
          </p:cNvSpPr>
          <p:nvPr>
            <p:ph type="body" sz="quarter" idx="61" hasCustomPrompt="1"/>
          </p:nvPr>
        </p:nvSpPr>
        <p:spPr>
          <a:xfrm>
            <a:off x="1011232" y="5010014"/>
            <a:ext cx="5537211" cy="671785"/>
          </a:xfrm>
          <a:prstGeom prst="rect">
            <a:avLst/>
          </a:prstGeom>
          <a:solidFill>
            <a:srgbClr val="EE3E81"/>
          </a:solidFill>
        </p:spPr>
        <p:txBody>
          <a:bodyPr anchor="ctr">
            <a:noAutofit/>
          </a:bodyPr>
          <a:lstStyle>
            <a:lvl1pPr marL="0" indent="0" algn="ctr">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HELPLING STUDENTS TACKLE</a:t>
            </a:r>
          </a:p>
        </p:txBody>
      </p:sp>
      <p:sp>
        <p:nvSpPr>
          <p:cNvPr id="13" name="Text Placeholder 32">
            <a:extLst>
              <a:ext uri="{FF2B5EF4-FFF2-40B4-BE49-F238E27FC236}">
                <a16:creationId xmlns:a16="http://schemas.microsoft.com/office/drawing/2014/main" id="{B936D767-BF49-4E29-8939-0B86A393D24A}"/>
              </a:ext>
            </a:extLst>
          </p:cNvPr>
          <p:cNvSpPr>
            <a:spLocks noGrp="1"/>
          </p:cNvSpPr>
          <p:nvPr>
            <p:ph type="body" sz="quarter" idx="62" hasCustomPrompt="1"/>
          </p:nvPr>
        </p:nvSpPr>
        <p:spPr>
          <a:xfrm>
            <a:off x="751366" y="5865310"/>
            <a:ext cx="6056941" cy="671785"/>
          </a:xfrm>
          <a:prstGeom prst="rect">
            <a:avLst/>
          </a:prstGeom>
          <a:solidFill>
            <a:srgbClr val="EE3E81"/>
          </a:solidFill>
        </p:spPr>
        <p:txBody>
          <a:bodyPr anchor="ctr">
            <a:noAutofit/>
          </a:bodyPr>
          <a:lstStyle>
            <a:lvl1pPr marL="0" marR="0" indent="0" algn="ctr" defTabSz="755899" rtl="0" eaLnBrk="1" fontAlgn="auto" latinLnBrk="0" hangingPunct="1">
              <a:lnSpc>
                <a:spcPts val="3769"/>
              </a:lnSpc>
              <a:spcBef>
                <a:spcPts val="0"/>
              </a:spcBef>
              <a:spcAft>
                <a:spcPts val="0"/>
              </a:spcAft>
              <a:buClrTx/>
              <a:buSzTx/>
              <a:buFont typeface="Arial" panose="020B0604020202020204" pitchFamily="34" charset="0"/>
              <a:buNone/>
              <a:tabLst/>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marL="0" marR="0" lvl="0" indent="0" algn="l" defTabSz="755899" rtl="0" eaLnBrk="1" fontAlgn="auto" latinLnBrk="0" hangingPunct="1">
              <a:lnSpc>
                <a:spcPts val="3769"/>
              </a:lnSpc>
              <a:spcBef>
                <a:spcPts val="0"/>
              </a:spcBef>
              <a:spcAft>
                <a:spcPts val="0"/>
              </a:spcAft>
              <a:buClrTx/>
              <a:buSzTx/>
              <a:buFont typeface="Arial" panose="020B0604020202020204" pitchFamily="34" charset="0"/>
              <a:buNone/>
              <a:tabLst/>
              <a:defRPr/>
            </a:pPr>
            <a:r>
              <a:rPr lang="en-US" dirty="0"/>
              <a:t>INTERGENERATIONAL TENSION, </a:t>
            </a:r>
          </a:p>
        </p:txBody>
      </p:sp>
      <p:sp>
        <p:nvSpPr>
          <p:cNvPr id="14" name="Text Placeholder 32">
            <a:extLst>
              <a:ext uri="{FF2B5EF4-FFF2-40B4-BE49-F238E27FC236}">
                <a16:creationId xmlns:a16="http://schemas.microsoft.com/office/drawing/2014/main" id="{4A5CFB00-A9FA-B91B-384B-AF91E355A257}"/>
              </a:ext>
            </a:extLst>
          </p:cNvPr>
          <p:cNvSpPr>
            <a:spLocks noGrp="1"/>
          </p:cNvSpPr>
          <p:nvPr>
            <p:ph type="body" sz="quarter" idx="63" hasCustomPrompt="1"/>
          </p:nvPr>
        </p:nvSpPr>
        <p:spPr>
          <a:xfrm>
            <a:off x="1523830" y="6720607"/>
            <a:ext cx="4512013" cy="671785"/>
          </a:xfrm>
          <a:prstGeom prst="rect">
            <a:avLst/>
          </a:prstGeom>
          <a:solidFill>
            <a:srgbClr val="EE3E81"/>
          </a:solidFill>
        </p:spPr>
        <p:txBody>
          <a:bodyPr anchor="ctr">
            <a:noAutofit/>
          </a:bodyPr>
          <a:lstStyle>
            <a:lvl1pPr marL="0" indent="0" algn="ctr">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WHILE ALSO MEETING</a:t>
            </a:r>
          </a:p>
        </p:txBody>
      </p:sp>
      <p:sp>
        <p:nvSpPr>
          <p:cNvPr id="17" name="Text Placeholder 32">
            <a:extLst>
              <a:ext uri="{FF2B5EF4-FFF2-40B4-BE49-F238E27FC236}">
                <a16:creationId xmlns:a16="http://schemas.microsoft.com/office/drawing/2014/main" id="{B3CBC29C-35F1-D64B-E4A8-DDC482C9273F}"/>
              </a:ext>
            </a:extLst>
          </p:cNvPr>
          <p:cNvSpPr>
            <a:spLocks noGrp="1"/>
          </p:cNvSpPr>
          <p:nvPr>
            <p:ph type="body" sz="quarter" idx="64" hasCustomPrompt="1"/>
          </p:nvPr>
        </p:nvSpPr>
        <p:spPr>
          <a:xfrm>
            <a:off x="1674568" y="7575904"/>
            <a:ext cx="4210536" cy="671785"/>
          </a:xfrm>
          <a:prstGeom prst="rect">
            <a:avLst/>
          </a:prstGeom>
          <a:solidFill>
            <a:srgbClr val="EE3E81"/>
          </a:solidFill>
        </p:spPr>
        <p:txBody>
          <a:bodyPr anchor="ctr">
            <a:noAutofit/>
          </a:bodyPr>
          <a:lstStyle>
            <a:lvl1pPr marL="0" indent="0" algn="ctr">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COMMUNITY NEEDS</a:t>
            </a:r>
          </a:p>
        </p:txBody>
      </p:sp>
    </p:spTree>
    <p:extLst>
      <p:ext uri="{BB962C8B-B14F-4D97-AF65-F5344CB8AC3E}">
        <p14:creationId xmlns:p14="http://schemas.microsoft.com/office/powerpoint/2010/main" val="3525300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Quote/Statement 0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8" y="3577644"/>
            <a:ext cx="3783257" cy="3536523"/>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1" y="1"/>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13">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10" y="4304643"/>
            <a:ext cx="3783257" cy="1108498"/>
          </a:xfrm>
          <a:prstGeom prst="rect">
            <a:avLst/>
          </a:prstGeom>
        </p:spPr>
        <p:txBody>
          <a:bodyPr>
            <a:noAutofit/>
          </a:bodyPr>
          <a:lstStyle>
            <a:lvl1pPr marL="0" indent="0" algn="ctr">
              <a:lnSpc>
                <a:spcPts val="1964"/>
              </a:lnSpc>
              <a:spcBef>
                <a:spcPts val="0"/>
              </a:spcBef>
              <a:buNone/>
              <a:defRPr sz="1884" b="1" i="0">
                <a:solidFill>
                  <a:schemeClr val="bg1"/>
                </a:solidFill>
                <a:latin typeface="Calibri" panose="020F0502020204030204" pitchFamily="34" charset="0"/>
                <a:cs typeface="Calibri" panose="020F0502020204030204" pitchFamily="34" charset="0"/>
              </a:defRPr>
            </a:lvl1pPr>
            <a:lvl2pPr marL="374882" indent="0">
              <a:buNone/>
              <a:defRPr sz="3174">
                <a:solidFill>
                  <a:srgbClr val="011E3B"/>
                </a:solidFill>
                <a:latin typeface="Montserrat" pitchFamily="2" charset="77"/>
              </a:defRPr>
            </a:lvl2pPr>
            <a:lvl3pPr marL="749765" indent="0">
              <a:buNone/>
              <a:defRPr sz="3174">
                <a:solidFill>
                  <a:srgbClr val="011E3B"/>
                </a:solidFill>
                <a:latin typeface="Montserrat" pitchFamily="2" charset="77"/>
              </a:defRPr>
            </a:lvl3pPr>
            <a:lvl4pPr marL="1124647" indent="0">
              <a:buNone/>
              <a:defRPr sz="3174">
                <a:solidFill>
                  <a:srgbClr val="011E3B"/>
                </a:solidFill>
                <a:latin typeface="Montserrat" pitchFamily="2" charset="77"/>
              </a:defRPr>
            </a:lvl4pPr>
            <a:lvl5pPr marL="1499530" indent="0">
              <a:buNone/>
              <a:defRPr sz="3174">
                <a:solidFill>
                  <a:srgbClr val="011E3B"/>
                </a:solidFill>
                <a:latin typeface="Montserrat" pitchFamily="2" charset="77"/>
              </a:defRPr>
            </a:lvl5pPr>
          </a:lstStyle>
          <a:p>
            <a:pPr lvl="0"/>
            <a:r>
              <a:rPr lang="en-GB" dirty="0"/>
              <a:t>QUOTE HERE</a:t>
            </a:r>
          </a:p>
          <a:p>
            <a:pPr lvl="0"/>
            <a:endParaRPr lang="en-US" dirty="0"/>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9" y="6140140"/>
            <a:ext cx="3783257" cy="508311"/>
          </a:xfrm>
          <a:prstGeom prst="rect">
            <a:avLst/>
          </a:prstGeom>
        </p:spPr>
        <p:txBody>
          <a:bodyPr>
            <a:noAutofit/>
          </a:bodyPr>
          <a:lstStyle>
            <a:lvl1pPr marL="0" indent="0" algn="ctr">
              <a:lnSpc>
                <a:spcPts val="1964"/>
              </a:lnSpc>
              <a:spcBef>
                <a:spcPts val="0"/>
              </a:spcBef>
              <a:buNone/>
              <a:defRPr sz="1190" b="0" i="0">
                <a:solidFill>
                  <a:schemeClr val="bg1"/>
                </a:solidFill>
                <a:latin typeface="Calibri" panose="020F0502020204030204" pitchFamily="34" charset="0"/>
                <a:cs typeface="Calibri" panose="020F0502020204030204" pitchFamily="34" charset="0"/>
              </a:defRPr>
            </a:lvl1pPr>
            <a:lvl2pPr marL="374882" indent="0">
              <a:buNone/>
              <a:defRPr sz="3174">
                <a:solidFill>
                  <a:srgbClr val="011E3B"/>
                </a:solidFill>
                <a:latin typeface="Montserrat" pitchFamily="2" charset="77"/>
              </a:defRPr>
            </a:lvl2pPr>
            <a:lvl3pPr marL="749765" indent="0">
              <a:buNone/>
              <a:defRPr sz="3174">
                <a:solidFill>
                  <a:srgbClr val="011E3B"/>
                </a:solidFill>
                <a:latin typeface="Montserrat" pitchFamily="2" charset="77"/>
              </a:defRPr>
            </a:lvl3pPr>
            <a:lvl4pPr marL="1124647" indent="0">
              <a:buNone/>
              <a:defRPr sz="3174">
                <a:solidFill>
                  <a:srgbClr val="011E3B"/>
                </a:solidFill>
                <a:latin typeface="Montserrat" pitchFamily="2" charset="77"/>
              </a:defRPr>
            </a:lvl4pPr>
            <a:lvl5pPr marL="1499530" indent="0">
              <a:buNone/>
              <a:defRPr sz="3174">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3050519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Iphone w/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B482FC-C388-1A06-B8D3-2ADDF72B9910}"/>
              </a:ext>
            </a:extLst>
          </p:cNvPr>
          <p:cNvSpPr/>
          <p:nvPr userDrawn="1"/>
        </p:nvSpPr>
        <p:spPr>
          <a:xfrm>
            <a:off x="1" y="2784023"/>
            <a:ext cx="7559674" cy="455745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2">
            <a:extLst>
              <a:ext uri="{FF2B5EF4-FFF2-40B4-BE49-F238E27FC236}">
                <a16:creationId xmlns:a16="http://schemas.microsoft.com/office/drawing/2014/main" id="{9E1D54C2-FE3F-1706-48E7-0BACD6750963}"/>
              </a:ext>
            </a:extLst>
          </p:cNvPr>
          <p:cNvSpPr>
            <a:spLocks noGrp="1"/>
          </p:cNvSpPr>
          <p:nvPr>
            <p:ph type="body" sz="quarter" idx="30" hasCustomPrompt="1"/>
          </p:nvPr>
        </p:nvSpPr>
        <p:spPr>
          <a:xfrm>
            <a:off x="591948" y="629985"/>
            <a:ext cx="6599989" cy="747096"/>
          </a:xfrm>
          <a:prstGeom prst="rect">
            <a:avLst/>
          </a:prstGeom>
        </p:spPr>
        <p:txBody>
          <a:bodyPr>
            <a:noAutofit/>
          </a:bodyPr>
          <a:lstStyle>
            <a:lvl1pPr marL="0" indent="0" algn="l">
              <a:buNone/>
              <a:defRPr sz="3000" b="1" i="0">
                <a:solidFill>
                  <a:srgbClr val="EE3E8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6" name="Text Placeholder 32">
            <a:extLst>
              <a:ext uri="{FF2B5EF4-FFF2-40B4-BE49-F238E27FC236}">
                <a16:creationId xmlns:a16="http://schemas.microsoft.com/office/drawing/2014/main" id="{90D60599-9DB5-7DD8-1206-C020486FFD31}"/>
              </a:ext>
            </a:extLst>
          </p:cNvPr>
          <p:cNvSpPr>
            <a:spLocks noGrp="1"/>
          </p:cNvSpPr>
          <p:nvPr>
            <p:ph type="body" sz="quarter" idx="47" hasCustomPrompt="1"/>
          </p:nvPr>
        </p:nvSpPr>
        <p:spPr>
          <a:xfrm>
            <a:off x="584395" y="1631553"/>
            <a:ext cx="6599989" cy="853742"/>
          </a:xfrm>
          <a:prstGeom prst="rect">
            <a:avLst/>
          </a:prstGeom>
        </p:spPr>
        <p:txBody>
          <a:bodyPr>
            <a:noAutofit/>
          </a:bodyPr>
          <a:lstStyle>
            <a:lvl1pPr marL="0" indent="0" algn="l">
              <a:buNone/>
              <a:defRPr sz="18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7" name="Text Placeholder 32">
            <a:extLst>
              <a:ext uri="{FF2B5EF4-FFF2-40B4-BE49-F238E27FC236}">
                <a16:creationId xmlns:a16="http://schemas.microsoft.com/office/drawing/2014/main" id="{9A84E0C9-D512-5909-5AF1-287F4C0F423F}"/>
              </a:ext>
            </a:extLst>
          </p:cNvPr>
          <p:cNvSpPr>
            <a:spLocks noGrp="1"/>
          </p:cNvSpPr>
          <p:nvPr>
            <p:ph type="body" sz="quarter" idx="48" hasCustomPrompt="1"/>
          </p:nvPr>
        </p:nvSpPr>
        <p:spPr>
          <a:xfrm>
            <a:off x="584395" y="3172408"/>
            <a:ext cx="6599988" cy="2973539"/>
          </a:xfrm>
          <a:prstGeom prst="rect">
            <a:avLst/>
          </a:prstGeom>
        </p:spPr>
        <p:txBody>
          <a:bodyPr numCol="2"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pic>
        <p:nvPicPr>
          <p:cNvPr id="8" name="Picture 7">
            <a:extLst>
              <a:ext uri="{FF2B5EF4-FFF2-40B4-BE49-F238E27FC236}">
                <a16:creationId xmlns:a16="http://schemas.microsoft.com/office/drawing/2014/main" id="{2165CAB3-D794-C5BC-1AA3-E08E60C338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1069183" y="542985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9" name="Picture Placeholder 4">
            <a:extLst>
              <a:ext uri="{FF2B5EF4-FFF2-40B4-BE49-F238E27FC236}">
                <a16:creationId xmlns:a16="http://schemas.microsoft.com/office/drawing/2014/main" id="{A620F461-813A-8268-B3A9-ABCF7816DA8D}"/>
              </a:ext>
            </a:extLst>
          </p:cNvPr>
          <p:cNvSpPr>
            <a:spLocks noGrp="1"/>
          </p:cNvSpPr>
          <p:nvPr>
            <p:ph type="pic" sz="quarter" idx="10"/>
          </p:nvPr>
        </p:nvSpPr>
        <p:spPr>
          <a:xfrm>
            <a:off x="0" y="6923995"/>
            <a:ext cx="4642477" cy="2880154"/>
          </a:xfrm>
          <a:prstGeom prst="rect">
            <a:avLst/>
          </a:prstGeom>
          <a:solidFill>
            <a:schemeClr val="bg1">
              <a:lumMod val="85000"/>
            </a:schemeClr>
          </a:solidFill>
          <a:ln>
            <a:noFill/>
          </a:ln>
        </p:spPr>
        <p:txBody>
          <a:bodyPr/>
          <a:lstStyle>
            <a:lvl1pPr>
              <a:defRPr>
                <a:solidFill>
                  <a:schemeClr val="bg1">
                    <a:lumMod val="85000"/>
                  </a:schemeClr>
                </a:solidFill>
                <a:latin typeface="Calibri" panose="020F0502020204030204" pitchFamily="34" charset="0"/>
                <a:cs typeface="Calibri" panose="020F0502020204030204" pitchFamily="34" charset="0"/>
              </a:defRPr>
            </a:lvl1pPr>
          </a:lstStyle>
          <a:p>
            <a:endParaRPr lang="en-US" dirty="0"/>
          </a:p>
        </p:txBody>
      </p:sp>
      <p:sp>
        <p:nvSpPr>
          <p:cNvPr id="10" name="Slide Number Placeholder 5">
            <a:extLst>
              <a:ext uri="{FF2B5EF4-FFF2-40B4-BE49-F238E27FC236}">
                <a16:creationId xmlns:a16="http://schemas.microsoft.com/office/drawing/2014/main" id="{D8439800-1C3E-57DE-FB8E-D72F42EA02F4}"/>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Tree>
    <p:extLst>
      <p:ext uri="{BB962C8B-B14F-4D97-AF65-F5344CB8AC3E}">
        <p14:creationId xmlns:p14="http://schemas.microsoft.com/office/powerpoint/2010/main" val="78820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A9FE1F8-D506-5B1D-959D-B015B275E7E1}"/>
              </a:ext>
            </a:extLst>
          </p:cNvPr>
          <p:cNvSpPr/>
          <p:nvPr userDrawn="1"/>
        </p:nvSpPr>
        <p:spPr>
          <a:xfrm rot="16200000">
            <a:off x="1649936" y="3507609"/>
            <a:ext cx="4259801" cy="7618294"/>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dirty="0">
              <a:latin typeface="Calibri" panose="020F0502020204030204" pitchFamily="34" charset="0"/>
              <a:cs typeface="Calibri" panose="020F0502020204030204" pitchFamily="34" charset="0"/>
            </a:endParaRPr>
          </a:p>
        </p:txBody>
      </p:sp>
      <p:sp>
        <p:nvSpPr>
          <p:cNvPr id="8" name="Text Placeholder 32">
            <a:extLst>
              <a:ext uri="{FF2B5EF4-FFF2-40B4-BE49-F238E27FC236}">
                <a16:creationId xmlns:a16="http://schemas.microsoft.com/office/drawing/2014/main" id="{9BDBDEBB-ACC3-A169-F580-5814E2DE3F37}"/>
              </a:ext>
            </a:extLst>
          </p:cNvPr>
          <p:cNvSpPr>
            <a:spLocks noGrp="1"/>
          </p:cNvSpPr>
          <p:nvPr>
            <p:ph type="body" sz="quarter" idx="62" hasCustomPrompt="1"/>
          </p:nvPr>
        </p:nvSpPr>
        <p:spPr>
          <a:xfrm>
            <a:off x="625407" y="4768029"/>
            <a:ext cx="2903496" cy="671785"/>
          </a:xfrm>
          <a:prstGeom prst="rect">
            <a:avLst/>
          </a:prstGeom>
          <a:solidFill>
            <a:srgbClr val="EE3E81"/>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FOLLOW OUR</a:t>
            </a:r>
          </a:p>
        </p:txBody>
      </p:sp>
      <p:sp>
        <p:nvSpPr>
          <p:cNvPr id="9" name="Text Placeholder 32">
            <a:extLst>
              <a:ext uri="{FF2B5EF4-FFF2-40B4-BE49-F238E27FC236}">
                <a16:creationId xmlns:a16="http://schemas.microsoft.com/office/drawing/2014/main" id="{1C8F3FDF-1A6C-931E-55EB-8FFA9287795A}"/>
              </a:ext>
            </a:extLst>
          </p:cNvPr>
          <p:cNvSpPr>
            <a:spLocks noGrp="1"/>
          </p:cNvSpPr>
          <p:nvPr>
            <p:ph type="body" sz="quarter" idx="63" hasCustomPrompt="1"/>
          </p:nvPr>
        </p:nvSpPr>
        <p:spPr>
          <a:xfrm>
            <a:off x="597612" y="5550349"/>
            <a:ext cx="2035648" cy="671785"/>
          </a:xfrm>
          <a:prstGeom prst="rect">
            <a:avLst/>
          </a:prstGeom>
          <a:solidFill>
            <a:srgbClr val="EE3E81"/>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JOURNEY</a:t>
            </a:r>
          </a:p>
        </p:txBody>
      </p:sp>
      <p:sp>
        <p:nvSpPr>
          <p:cNvPr id="14" name="Rectangle 13">
            <a:extLst>
              <a:ext uri="{FF2B5EF4-FFF2-40B4-BE49-F238E27FC236}">
                <a16:creationId xmlns:a16="http://schemas.microsoft.com/office/drawing/2014/main" id="{7060CF3E-9218-27C2-334A-C49A95409FCC}"/>
              </a:ext>
            </a:extLst>
          </p:cNvPr>
          <p:cNvSpPr/>
          <p:nvPr userDrawn="1"/>
        </p:nvSpPr>
        <p:spPr>
          <a:xfrm>
            <a:off x="2154049" y="9780863"/>
            <a:ext cx="4808014" cy="461665"/>
          </a:xfrm>
          <a:prstGeom prst="rect">
            <a:avLst/>
          </a:prstGeom>
        </p:spPr>
        <p:txBody>
          <a:bodyPr wrap="square">
            <a:spAutoFit/>
          </a:bodyPr>
          <a:lstStyle/>
          <a:p>
            <a:r>
              <a:rPr lang="en-GB" sz="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800" i="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 Placeholder 32">
            <a:extLst>
              <a:ext uri="{FF2B5EF4-FFF2-40B4-BE49-F238E27FC236}">
                <a16:creationId xmlns:a16="http://schemas.microsoft.com/office/drawing/2014/main" id="{1CF55A00-6D9C-790D-31B5-F3F7FD04B2A6}"/>
              </a:ext>
            </a:extLst>
          </p:cNvPr>
          <p:cNvSpPr>
            <a:spLocks noGrp="1"/>
          </p:cNvSpPr>
          <p:nvPr>
            <p:ph type="body" sz="quarter" idx="64" hasCustomPrompt="1"/>
          </p:nvPr>
        </p:nvSpPr>
        <p:spPr>
          <a:xfrm>
            <a:off x="4058567" y="8356043"/>
            <a:ext cx="2903496" cy="671785"/>
          </a:xfrm>
          <a:prstGeom prst="rect">
            <a:avLst/>
          </a:prstGeom>
          <a:noFill/>
        </p:spPr>
        <p:txBody>
          <a:bodyPr anchor="ctr">
            <a:noAutofit/>
          </a:bodyPr>
          <a:lstStyle>
            <a:lvl1pPr marL="0" indent="0" algn="r">
              <a:lnSpc>
                <a:spcPts val="3769"/>
              </a:lnSpc>
              <a:spcBef>
                <a:spcPts val="0"/>
              </a:spcBef>
              <a:buNone/>
              <a:defRPr sz="2400" b="0"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err="1"/>
              <a:t>www.website.eu</a:t>
            </a:r>
            <a:endParaRPr lang="en-US" dirty="0"/>
          </a:p>
        </p:txBody>
      </p:sp>
      <p:pic>
        <p:nvPicPr>
          <p:cNvPr id="2" name="Picture 1">
            <a:extLst>
              <a:ext uri="{FF2B5EF4-FFF2-40B4-BE49-F238E27FC236}">
                <a16:creationId xmlns:a16="http://schemas.microsoft.com/office/drawing/2014/main" id="{A8BAE740-ECCE-8C2F-505D-F749F94300A0}"/>
              </a:ext>
            </a:extLst>
          </p:cNvPr>
          <p:cNvPicPr>
            <a:picLocks noChangeAspect="1"/>
          </p:cNvPicPr>
          <p:nvPr userDrawn="1"/>
        </p:nvPicPr>
        <p:blipFill>
          <a:blip r:embed="rId2"/>
          <a:stretch>
            <a:fillRect/>
          </a:stretch>
        </p:blipFill>
        <p:spPr>
          <a:xfrm>
            <a:off x="2995792" y="988074"/>
            <a:ext cx="4205665" cy="1351821"/>
          </a:xfrm>
          <a:prstGeom prst="rect">
            <a:avLst/>
          </a:prstGeom>
        </p:spPr>
      </p:pic>
      <p:pic>
        <p:nvPicPr>
          <p:cNvPr id="3" name="Picture 11">
            <a:extLst>
              <a:ext uri="{FF2B5EF4-FFF2-40B4-BE49-F238E27FC236}">
                <a16:creationId xmlns:a16="http://schemas.microsoft.com/office/drawing/2014/main" id="{2F688982-C658-4C1A-C9B1-31D7A47E08C2}"/>
              </a:ext>
            </a:extLst>
          </p:cNvPr>
          <p:cNvPicPr>
            <a:picLocks noChangeAspect="1"/>
          </p:cNvPicPr>
          <p:nvPr userDrawn="1"/>
        </p:nvPicPr>
        <p:blipFill>
          <a:blip r:embed="rId3"/>
          <a:srcRect l="4320" r="4320"/>
          <a:stretch/>
        </p:blipFill>
        <p:spPr bwMode="auto">
          <a:xfrm>
            <a:off x="310762" y="9819530"/>
            <a:ext cx="1673660" cy="3843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254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61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B567EF04-0954-1BD9-6290-A4BA66DB558F}"/>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87" name="Rectangle 86">
            <a:extLst>
              <a:ext uri="{FF2B5EF4-FFF2-40B4-BE49-F238E27FC236}">
                <a16:creationId xmlns:a16="http://schemas.microsoft.com/office/drawing/2014/main" id="{A08972E9-E149-EC41-84C0-1E5F8EE7A713}"/>
              </a:ext>
            </a:extLst>
          </p:cNvPr>
          <p:cNvSpPr/>
          <p:nvPr userDrawn="1"/>
        </p:nvSpPr>
        <p:spPr>
          <a:xfrm>
            <a:off x="-50562" y="1"/>
            <a:ext cx="2005174" cy="1069181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grpSp>
        <p:nvGrpSpPr>
          <p:cNvPr id="201" name="Graphic 3">
            <a:extLst>
              <a:ext uri="{FF2B5EF4-FFF2-40B4-BE49-F238E27FC236}">
                <a16:creationId xmlns:a16="http://schemas.microsoft.com/office/drawing/2014/main" id="{ACFF82ED-2C90-4DDE-FE72-2BD6F0736AC8}"/>
              </a:ext>
            </a:extLst>
          </p:cNvPr>
          <p:cNvGrpSpPr/>
          <p:nvPr userDrawn="1"/>
        </p:nvGrpSpPr>
        <p:grpSpPr>
          <a:xfrm>
            <a:off x="594078" y="8654924"/>
            <a:ext cx="3304665" cy="1604447"/>
            <a:chOff x="-6228967" y="3688211"/>
            <a:chExt cx="2230192" cy="1082779"/>
          </a:xfrm>
        </p:grpSpPr>
        <p:sp>
          <p:nvSpPr>
            <p:cNvPr id="202" name="Freeform 201">
              <a:extLst>
                <a:ext uri="{FF2B5EF4-FFF2-40B4-BE49-F238E27FC236}">
                  <a16:creationId xmlns:a16="http://schemas.microsoft.com/office/drawing/2014/main" id="{6098644E-5544-45AD-1F7A-2848D7D99618}"/>
                </a:ext>
              </a:extLst>
            </p:cNvPr>
            <p:cNvSpPr/>
            <p:nvPr/>
          </p:nvSpPr>
          <p:spPr>
            <a:xfrm>
              <a:off x="-5316142" y="3726004"/>
              <a:ext cx="1317367" cy="1044986"/>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2AF7AD40-A60B-3915-B055-3AFEDBADA7FF}"/>
                </a:ext>
              </a:extLst>
            </p:cNvPr>
            <p:cNvSpPr/>
            <p:nvPr/>
          </p:nvSpPr>
          <p:spPr>
            <a:xfrm>
              <a:off x="-6228967" y="3726004"/>
              <a:ext cx="1317367" cy="1044986"/>
            </a:xfrm>
            <a:custGeom>
              <a:avLst/>
              <a:gdLst>
                <a:gd name="connsiteX0" fmla="*/ 160089 w 1317367"/>
                <a:gd name="connsiteY0" fmla="*/ 1031680 h 1044986"/>
                <a:gd name="connsiteX1" fmla="*/ 546927 w 1317367"/>
                <a:gd name="connsiteY1" fmla="*/ 1021331 h 1044986"/>
                <a:gd name="connsiteX2" fmla="*/ 899227 w 1317367"/>
                <a:gd name="connsiteY2" fmla="*/ 866094 h 1044986"/>
                <a:gd name="connsiteX3" fmla="*/ 1168632 w 1317367"/>
                <a:gd name="connsiteY3" fmla="*/ 590117 h 1044986"/>
                <a:gd name="connsiteX4" fmla="*/ 1313697 w 1317367"/>
                <a:gd name="connsiteY4" fmla="*/ 234797 h 1044986"/>
                <a:gd name="connsiteX5" fmla="*/ 1158271 w 1317367"/>
                <a:gd name="connsiteY5" fmla="*/ 3666 h 1044986"/>
                <a:gd name="connsiteX6" fmla="*/ 926858 w 1317367"/>
                <a:gd name="connsiteY6" fmla="*/ 158903 h 1044986"/>
                <a:gd name="connsiteX7" fmla="*/ 840510 w 1317367"/>
                <a:gd name="connsiteY7" fmla="*/ 376235 h 1044986"/>
                <a:gd name="connsiteX8" fmla="*/ 678176 w 1317367"/>
                <a:gd name="connsiteY8" fmla="*/ 545271 h 1044986"/>
                <a:gd name="connsiteX9" fmla="*/ 464034 w 1317367"/>
                <a:gd name="connsiteY9" fmla="*/ 638413 h 1044986"/>
                <a:gd name="connsiteX10" fmla="*/ 232621 w 1317367"/>
                <a:gd name="connsiteY10" fmla="*/ 645313 h 1044986"/>
                <a:gd name="connsiteX11" fmla="*/ 4663 w 1317367"/>
                <a:gd name="connsiteY11" fmla="*/ 807449 h 1044986"/>
                <a:gd name="connsiteX12" fmla="*/ 16008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60089" y="1031680"/>
                  </a:moveTo>
                  <a:cubicBezTo>
                    <a:pt x="287884" y="1052379"/>
                    <a:pt x="419133" y="1048929"/>
                    <a:pt x="546927" y="1021331"/>
                  </a:cubicBezTo>
                  <a:cubicBezTo>
                    <a:pt x="674722" y="993733"/>
                    <a:pt x="792156" y="938538"/>
                    <a:pt x="899227" y="866094"/>
                  </a:cubicBezTo>
                  <a:cubicBezTo>
                    <a:pt x="1006298" y="793650"/>
                    <a:pt x="1096100" y="700508"/>
                    <a:pt x="1168632" y="590117"/>
                  </a:cubicBezTo>
                  <a:cubicBezTo>
                    <a:pt x="1237711" y="483176"/>
                    <a:pt x="1289519" y="362436"/>
                    <a:pt x="1313697" y="234797"/>
                  </a:cubicBezTo>
                  <a:cubicBezTo>
                    <a:pt x="1334420" y="127856"/>
                    <a:pt x="1265342" y="24364"/>
                    <a:pt x="1158271" y="3666"/>
                  </a:cubicBezTo>
                  <a:cubicBezTo>
                    <a:pt x="1051199" y="-17032"/>
                    <a:pt x="947582" y="51962"/>
                    <a:pt x="926858" y="158903"/>
                  </a:cubicBezTo>
                  <a:cubicBezTo>
                    <a:pt x="913043" y="234797"/>
                    <a:pt x="881957" y="310691"/>
                    <a:pt x="840510" y="376235"/>
                  </a:cubicBezTo>
                  <a:cubicBezTo>
                    <a:pt x="799063" y="441780"/>
                    <a:pt x="743801" y="500425"/>
                    <a:pt x="678176" y="545271"/>
                  </a:cubicBezTo>
                  <a:cubicBezTo>
                    <a:pt x="612552" y="590117"/>
                    <a:pt x="540020" y="621165"/>
                    <a:pt x="464034" y="638413"/>
                  </a:cubicBezTo>
                  <a:cubicBezTo>
                    <a:pt x="388047" y="655662"/>
                    <a:pt x="308607" y="659111"/>
                    <a:pt x="232621" y="645313"/>
                  </a:cubicBezTo>
                  <a:cubicBezTo>
                    <a:pt x="125550" y="628064"/>
                    <a:pt x="25386" y="700508"/>
                    <a:pt x="4663" y="807449"/>
                  </a:cubicBezTo>
                  <a:cubicBezTo>
                    <a:pt x="-19515" y="910940"/>
                    <a:pt x="53017" y="1014432"/>
                    <a:pt x="160089" y="1031680"/>
                  </a:cubicBezTo>
                </a:path>
              </a:pathLst>
            </a:custGeom>
            <a:solidFill>
              <a:srgbClr val="3EA5DC"/>
            </a:solidFill>
            <a:ln w="34512"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1F97129F-4DE6-6D6A-8476-C2D9A593A52D}"/>
                </a:ext>
              </a:extLst>
            </p:cNvPr>
            <p:cNvSpPr/>
            <p:nvPr/>
          </p:nvSpPr>
          <p:spPr>
            <a:xfrm>
              <a:off x="-5308154" y="3726220"/>
              <a:ext cx="392019" cy="658894"/>
            </a:xfrm>
            <a:custGeom>
              <a:avLst/>
              <a:gdLst>
                <a:gd name="connsiteX0" fmla="*/ 196010 w 392019"/>
                <a:gd name="connsiteY0" fmla="*/ 658895 h 658894"/>
                <a:gd name="connsiteX1" fmla="*/ 147655 w 392019"/>
                <a:gd name="connsiteY1" fmla="*/ 589901 h 658894"/>
                <a:gd name="connsiteX2" fmla="*/ 2590 w 392019"/>
                <a:gd name="connsiteY2" fmla="*/ 234580 h 658894"/>
                <a:gd name="connsiteX3" fmla="*/ 2590 w 392019"/>
                <a:gd name="connsiteY3" fmla="*/ 162136 h 658894"/>
                <a:gd name="connsiteX4" fmla="*/ 2590 w 392019"/>
                <a:gd name="connsiteY4" fmla="*/ 158687 h 658894"/>
                <a:gd name="connsiteX5" fmla="*/ 2590 w 392019"/>
                <a:gd name="connsiteY5" fmla="*/ 155237 h 658894"/>
                <a:gd name="connsiteX6" fmla="*/ 2590 w 392019"/>
                <a:gd name="connsiteY6" fmla="*/ 155237 h 658894"/>
                <a:gd name="connsiteX7" fmla="*/ 2590 w 392019"/>
                <a:gd name="connsiteY7" fmla="*/ 151787 h 658894"/>
                <a:gd name="connsiteX8" fmla="*/ 47491 w 392019"/>
                <a:gd name="connsiteY8" fmla="*/ 65544 h 658894"/>
                <a:gd name="connsiteX9" fmla="*/ 189102 w 392019"/>
                <a:gd name="connsiteY9" fmla="*/ 0 h 658894"/>
                <a:gd name="connsiteX10" fmla="*/ 189102 w 392019"/>
                <a:gd name="connsiteY10" fmla="*/ 0 h 658894"/>
                <a:gd name="connsiteX11" fmla="*/ 192556 w 392019"/>
                <a:gd name="connsiteY11" fmla="*/ 0 h 658894"/>
                <a:gd name="connsiteX12" fmla="*/ 196010 w 392019"/>
                <a:gd name="connsiteY12" fmla="*/ 0 h 658894"/>
                <a:gd name="connsiteX13" fmla="*/ 199464 w 392019"/>
                <a:gd name="connsiteY13" fmla="*/ 0 h 658894"/>
                <a:gd name="connsiteX14" fmla="*/ 202918 w 392019"/>
                <a:gd name="connsiteY14" fmla="*/ 0 h 658894"/>
                <a:gd name="connsiteX15" fmla="*/ 202918 w 392019"/>
                <a:gd name="connsiteY15" fmla="*/ 0 h 658894"/>
                <a:gd name="connsiteX16" fmla="*/ 344528 w 392019"/>
                <a:gd name="connsiteY16" fmla="*/ 65544 h 658894"/>
                <a:gd name="connsiteX17" fmla="*/ 389429 w 392019"/>
                <a:gd name="connsiteY17" fmla="*/ 151787 h 658894"/>
                <a:gd name="connsiteX18" fmla="*/ 389429 w 392019"/>
                <a:gd name="connsiteY18" fmla="*/ 155237 h 658894"/>
                <a:gd name="connsiteX19" fmla="*/ 389429 w 392019"/>
                <a:gd name="connsiteY19" fmla="*/ 155237 h 658894"/>
                <a:gd name="connsiteX20" fmla="*/ 389429 w 392019"/>
                <a:gd name="connsiteY20" fmla="*/ 158687 h 658894"/>
                <a:gd name="connsiteX21" fmla="*/ 389429 w 392019"/>
                <a:gd name="connsiteY21" fmla="*/ 162136 h 658894"/>
                <a:gd name="connsiteX22" fmla="*/ 389429 w 392019"/>
                <a:gd name="connsiteY22" fmla="*/ 234580 h 658894"/>
                <a:gd name="connsiteX23" fmla="*/ 244365 w 392019"/>
                <a:gd name="connsiteY23" fmla="*/ 589901 h 658894"/>
                <a:gd name="connsiteX24" fmla="*/ 196010 w 392019"/>
                <a:gd name="connsiteY24" fmla="*/ 658895 h 65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019" h="658894">
                  <a:moveTo>
                    <a:pt x="196010" y="658895"/>
                  </a:moveTo>
                  <a:cubicBezTo>
                    <a:pt x="178740" y="638197"/>
                    <a:pt x="161471" y="614049"/>
                    <a:pt x="147655" y="589901"/>
                  </a:cubicBezTo>
                  <a:cubicBezTo>
                    <a:pt x="78577" y="482960"/>
                    <a:pt x="26768" y="362220"/>
                    <a:pt x="2590" y="234580"/>
                  </a:cubicBezTo>
                  <a:cubicBezTo>
                    <a:pt x="-863" y="210432"/>
                    <a:pt x="-863" y="186284"/>
                    <a:pt x="2590" y="162136"/>
                  </a:cubicBezTo>
                  <a:lnTo>
                    <a:pt x="2590" y="158687"/>
                  </a:lnTo>
                  <a:cubicBezTo>
                    <a:pt x="2590" y="158687"/>
                    <a:pt x="2590" y="155237"/>
                    <a:pt x="2590" y="155237"/>
                  </a:cubicBezTo>
                  <a:lnTo>
                    <a:pt x="2590" y="155237"/>
                  </a:lnTo>
                  <a:lnTo>
                    <a:pt x="2590" y="151787"/>
                  </a:lnTo>
                  <a:cubicBezTo>
                    <a:pt x="9498" y="120740"/>
                    <a:pt x="26768" y="89692"/>
                    <a:pt x="47491" y="65544"/>
                  </a:cubicBezTo>
                  <a:cubicBezTo>
                    <a:pt x="82031" y="27598"/>
                    <a:pt x="133839" y="0"/>
                    <a:pt x="189102" y="0"/>
                  </a:cubicBezTo>
                  <a:lnTo>
                    <a:pt x="189102" y="0"/>
                  </a:lnTo>
                  <a:cubicBezTo>
                    <a:pt x="189102" y="0"/>
                    <a:pt x="192556" y="0"/>
                    <a:pt x="192556" y="0"/>
                  </a:cubicBezTo>
                  <a:lnTo>
                    <a:pt x="196010" y="0"/>
                  </a:lnTo>
                  <a:lnTo>
                    <a:pt x="199464" y="0"/>
                  </a:lnTo>
                  <a:cubicBezTo>
                    <a:pt x="199464" y="0"/>
                    <a:pt x="202918" y="0"/>
                    <a:pt x="202918" y="0"/>
                  </a:cubicBezTo>
                  <a:lnTo>
                    <a:pt x="202918" y="0"/>
                  </a:lnTo>
                  <a:cubicBezTo>
                    <a:pt x="258180" y="3450"/>
                    <a:pt x="309989" y="27598"/>
                    <a:pt x="344528" y="65544"/>
                  </a:cubicBezTo>
                  <a:cubicBezTo>
                    <a:pt x="365252" y="89692"/>
                    <a:pt x="382521" y="117290"/>
                    <a:pt x="389429" y="151787"/>
                  </a:cubicBezTo>
                  <a:lnTo>
                    <a:pt x="389429" y="155237"/>
                  </a:lnTo>
                  <a:lnTo>
                    <a:pt x="389429" y="155237"/>
                  </a:lnTo>
                  <a:cubicBezTo>
                    <a:pt x="389429" y="155237"/>
                    <a:pt x="389429" y="158687"/>
                    <a:pt x="389429" y="158687"/>
                  </a:cubicBezTo>
                  <a:lnTo>
                    <a:pt x="389429" y="162136"/>
                  </a:lnTo>
                  <a:cubicBezTo>
                    <a:pt x="392883" y="186284"/>
                    <a:pt x="392883" y="210432"/>
                    <a:pt x="389429" y="234580"/>
                  </a:cubicBezTo>
                  <a:cubicBezTo>
                    <a:pt x="365252" y="362220"/>
                    <a:pt x="316897" y="482960"/>
                    <a:pt x="244365" y="589901"/>
                  </a:cubicBezTo>
                  <a:cubicBezTo>
                    <a:pt x="227095" y="614049"/>
                    <a:pt x="213279" y="638197"/>
                    <a:pt x="196010" y="658895"/>
                  </a:cubicBezTo>
                </a:path>
              </a:pathLst>
            </a:custGeom>
            <a:solidFill>
              <a:srgbClr val="793D91"/>
            </a:solidFill>
            <a:ln w="34512"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69FD724D-C05F-F2AF-9C11-210C3663E8FA}"/>
                </a:ext>
              </a:extLst>
            </p:cNvPr>
            <p:cNvSpPr/>
            <p:nvPr/>
          </p:nvSpPr>
          <p:spPr>
            <a:xfrm>
              <a:off x="-6030948" y="3688211"/>
              <a:ext cx="500942" cy="500333"/>
            </a:xfrm>
            <a:custGeom>
              <a:avLst/>
              <a:gdLst>
                <a:gd name="connsiteX0" fmla="*/ 348908 w 500942"/>
                <a:gd name="connsiteY0" fmla="*/ 20761 h 500333"/>
                <a:gd name="connsiteX1" fmla="*/ 480157 w 500942"/>
                <a:gd name="connsiteY1" fmla="*/ 348483 h 500333"/>
                <a:gd name="connsiteX2" fmla="*/ 152035 w 500942"/>
                <a:gd name="connsiteY2" fmla="*/ 479572 h 500333"/>
                <a:gd name="connsiteX3" fmla="*/ 20786 w 500942"/>
                <a:gd name="connsiteY3" fmla="*/ 151850 h 500333"/>
                <a:gd name="connsiteX4" fmla="*/ 348908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348908" y="20761"/>
                  </a:moveTo>
                  <a:cubicBezTo>
                    <a:pt x="476703" y="75956"/>
                    <a:pt x="535419" y="220844"/>
                    <a:pt x="480157" y="348483"/>
                  </a:cubicBezTo>
                  <a:cubicBezTo>
                    <a:pt x="424894" y="476123"/>
                    <a:pt x="279830" y="534768"/>
                    <a:pt x="152035" y="479572"/>
                  </a:cubicBezTo>
                  <a:cubicBezTo>
                    <a:pt x="24240" y="424377"/>
                    <a:pt x="-34477" y="279489"/>
                    <a:pt x="20786" y="151850"/>
                  </a:cubicBezTo>
                  <a:cubicBezTo>
                    <a:pt x="76049" y="24210"/>
                    <a:pt x="224567" y="-34435"/>
                    <a:pt x="348908" y="20761"/>
                  </a:cubicBezTo>
                </a:path>
              </a:pathLst>
            </a:custGeom>
            <a:solidFill>
              <a:srgbClr val="3EA5DC"/>
            </a:solidFill>
            <a:ln w="34512"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D5144ABE-B009-2094-9865-9DA0444D4274}"/>
                </a:ext>
              </a:extLst>
            </p:cNvPr>
            <p:cNvSpPr/>
            <p:nvPr/>
          </p:nvSpPr>
          <p:spPr>
            <a:xfrm>
              <a:off x="-4697736" y="3688211"/>
              <a:ext cx="500942" cy="500333"/>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EE3E81"/>
            </a:solidFill>
            <a:ln w="34512"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B567EF04-0954-1BD9-6290-A4BA66DB558F}"/>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87" name="Rectangle 86">
            <a:extLst>
              <a:ext uri="{FF2B5EF4-FFF2-40B4-BE49-F238E27FC236}">
                <a16:creationId xmlns:a16="http://schemas.microsoft.com/office/drawing/2014/main" id="{A08972E9-E149-EC41-84C0-1E5F8EE7A713}"/>
              </a:ext>
            </a:extLst>
          </p:cNvPr>
          <p:cNvSpPr/>
          <p:nvPr userDrawn="1"/>
        </p:nvSpPr>
        <p:spPr>
          <a:xfrm>
            <a:off x="-50562" y="1"/>
            <a:ext cx="2005174" cy="1069181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grpSp>
        <p:nvGrpSpPr>
          <p:cNvPr id="201" name="Graphic 3">
            <a:extLst>
              <a:ext uri="{FF2B5EF4-FFF2-40B4-BE49-F238E27FC236}">
                <a16:creationId xmlns:a16="http://schemas.microsoft.com/office/drawing/2014/main" id="{ACFF82ED-2C90-4DDE-FE72-2BD6F0736AC8}"/>
              </a:ext>
            </a:extLst>
          </p:cNvPr>
          <p:cNvGrpSpPr/>
          <p:nvPr userDrawn="1"/>
        </p:nvGrpSpPr>
        <p:grpSpPr>
          <a:xfrm>
            <a:off x="594076" y="8654924"/>
            <a:ext cx="1952055" cy="1604447"/>
            <a:chOff x="-6228967" y="3688211"/>
            <a:chExt cx="1317367" cy="1082779"/>
          </a:xfrm>
        </p:grpSpPr>
        <p:sp>
          <p:nvSpPr>
            <p:cNvPr id="203" name="Freeform 202">
              <a:extLst>
                <a:ext uri="{FF2B5EF4-FFF2-40B4-BE49-F238E27FC236}">
                  <a16:creationId xmlns:a16="http://schemas.microsoft.com/office/drawing/2014/main" id="{2AF7AD40-A60B-3915-B055-3AFEDBADA7FF}"/>
                </a:ext>
              </a:extLst>
            </p:cNvPr>
            <p:cNvSpPr/>
            <p:nvPr/>
          </p:nvSpPr>
          <p:spPr>
            <a:xfrm>
              <a:off x="-6228967" y="3726004"/>
              <a:ext cx="1317367" cy="1044986"/>
            </a:xfrm>
            <a:custGeom>
              <a:avLst/>
              <a:gdLst>
                <a:gd name="connsiteX0" fmla="*/ 160089 w 1317367"/>
                <a:gd name="connsiteY0" fmla="*/ 1031680 h 1044986"/>
                <a:gd name="connsiteX1" fmla="*/ 546927 w 1317367"/>
                <a:gd name="connsiteY1" fmla="*/ 1021331 h 1044986"/>
                <a:gd name="connsiteX2" fmla="*/ 899227 w 1317367"/>
                <a:gd name="connsiteY2" fmla="*/ 866094 h 1044986"/>
                <a:gd name="connsiteX3" fmla="*/ 1168632 w 1317367"/>
                <a:gd name="connsiteY3" fmla="*/ 590117 h 1044986"/>
                <a:gd name="connsiteX4" fmla="*/ 1313697 w 1317367"/>
                <a:gd name="connsiteY4" fmla="*/ 234797 h 1044986"/>
                <a:gd name="connsiteX5" fmla="*/ 1158271 w 1317367"/>
                <a:gd name="connsiteY5" fmla="*/ 3666 h 1044986"/>
                <a:gd name="connsiteX6" fmla="*/ 926858 w 1317367"/>
                <a:gd name="connsiteY6" fmla="*/ 158903 h 1044986"/>
                <a:gd name="connsiteX7" fmla="*/ 840510 w 1317367"/>
                <a:gd name="connsiteY7" fmla="*/ 376235 h 1044986"/>
                <a:gd name="connsiteX8" fmla="*/ 678176 w 1317367"/>
                <a:gd name="connsiteY8" fmla="*/ 545271 h 1044986"/>
                <a:gd name="connsiteX9" fmla="*/ 464034 w 1317367"/>
                <a:gd name="connsiteY9" fmla="*/ 638413 h 1044986"/>
                <a:gd name="connsiteX10" fmla="*/ 232621 w 1317367"/>
                <a:gd name="connsiteY10" fmla="*/ 645313 h 1044986"/>
                <a:gd name="connsiteX11" fmla="*/ 4663 w 1317367"/>
                <a:gd name="connsiteY11" fmla="*/ 807449 h 1044986"/>
                <a:gd name="connsiteX12" fmla="*/ 16008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60089" y="1031680"/>
                  </a:moveTo>
                  <a:cubicBezTo>
                    <a:pt x="287884" y="1052379"/>
                    <a:pt x="419133" y="1048929"/>
                    <a:pt x="546927" y="1021331"/>
                  </a:cubicBezTo>
                  <a:cubicBezTo>
                    <a:pt x="674722" y="993733"/>
                    <a:pt x="792156" y="938538"/>
                    <a:pt x="899227" y="866094"/>
                  </a:cubicBezTo>
                  <a:cubicBezTo>
                    <a:pt x="1006298" y="793650"/>
                    <a:pt x="1096100" y="700508"/>
                    <a:pt x="1168632" y="590117"/>
                  </a:cubicBezTo>
                  <a:cubicBezTo>
                    <a:pt x="1237711" y="483176"/>
                    <a:pt x="1289519" y="362436"/>
                    <a:pt x="1313697" y="234797"/>
                  </a:cubicBezTo>
                  <a:cubicBezTo>
                    <a:pt x="1334420" y="127856"/>
                    <a:pt x="1265342" y="24364"/>
                    <a:pt x="1158271" y="3666"/>
                  </a:cubicBezTo>
                  <a:cubicBezTo>
                    <a:pt x="1051199" y="-17032"/>
                    <a:pt x="947582" y="51962"/>
                    <a:pt x="926858" y="158903"/>
                  </a:cubicBezTo>
                  <a:cubicBezTo>
                    <a:pt x="913043" y="234797"/>
                    <a:pt x="881957" y="310691"/>
                    <a:pt x="840510" y="376235"/>
                  </a:cubicBezTo>
                  <a:cubicBezTo>
                    <a:pt x="799063" y="441780"/>
                    <a:pt x="743801" y="500425"/>
                    <a:pt x="678176" y="545271"/>
                  </a:cubicBezTo>
                  <a:cubicBezTo>
                    <a:pt x="612552" y="590117"/>
                    <a:pt x="540020" y="621165"/>
                    <a:pt x="464034" y="638413"/>
                  </a:cubicBezTo>
                  <a:cubicBezTo>
                    <a:pt x="388047" y="655662"/>
                    <a:pt x="308607" y="659111"/>
                    <a:pt x="232621" y="645313"/>
                  </a:cubicBezTo>
                  <a:cubicBezTo>
                    <a:pt x="125550" y="628064"/>
                    <a:pt x="25386" y="700508"/>
                    <a:pt x="4663" y="807449"/>
                  </a:cubicBezTo>
                  <a:cubicBezTo>
                    <a:pt x="-19515" y="910940"/>
                    <a:pt x="53017" y="1014432"/>
                    <a:pt x="160089" y="1031680"/>
                  </a:cubicBezTo>
                </a:path>
              </a:pathLst>
            </a:custGeom>
            <a:solidFill>
              <a:srgbClr val="3EA5DC"/>
            </a:solidFill>
            <a:ln w="34512"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69FD724D-C05F-F2AF-9C11-210C3663E8FA}"/>
                </a:ext>
              </a:extLst>
            </p:cNvPr>
            <p:cNvSpPr/>
            <p:nvPr/>
          </p:nvSpPr>
          <p:spPr>
            <a:xfrm>
              <a:off x="-6030948" y="3688211"/>
              <a:ext cx="500942" cy="500333"/>
            </a:xfrm>
            <a:custGeom>
              <a:avLst/>
              <a:gdLst>
                <a:gd name="connsiteX0" fmla="*/ 348908 w 500942"/>
                <a:gd name="connsiteY0" fmla="*/ 20761 h 500333"/>
                <a:gd name="connsiteX1" fmla="*/ 480157 w 500942"/>
                <a:gd name="connsiteY1" fmla="*/ 348483 h 500333"/>
                <a:gd name="connsiteX2" fmla="*/ 152035 w 500942"/>
                <a:gd name="connsiteY2" fmla="*/ 479572 h 500333"/>
                <a:gd name="connsiteX3" fmla="*/ 20786 w 500942"/>
                <a:gd name="connsiteY3" fmla="*/ 151850 h 500333"/>
                <a:gd name="connsiteX4" fmla="*/ 348908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348908" y="20761"/>
                  </a:moveTo>
                  <a:cubicBezTo>
                    <a:pt x="476703" y="75956"/>
                    <a:pt x="535419" y="220844"/>
                    <a:pt x="480157" y="348483"/>
                  </a:cubicBezTo>
                  <a:cubicBezTo>
                    <a:pt x="424894" y="476123"/>
                    <a:pt x="279830" y="534768"/>
                    <a:pt x="152035" y="479572"/>
                  </a:cubicBezTo>
                  <a:cubicBezTo>
                    <a:pt x="24240" y="424377"/>
                    <a:pt x="-34477" y="279489"/>
                    <a:pt x="20786" y="151850"/>
                  </a:cubicBezTo>
                  <a:cubicBezTo>
                    <a:pt x="76049" y="24210"/>
                    <a:pt x="224567" y="-34435"/>
                    <a:pt x="348908" y="20761"/>
                  </a:cubicBezTo>
                </a:path>
              </a:pathLst>
            </a:custGeom>
            <a:solidFill>
              <a:srgbClr val="3EA5DC"/>
            </a:solidFill>
            <a:ln w="34512" cap="flat">
              <a:noFill/>
              <a:prstDash val="solid"/>
              <a:miter/>
            </a:ln>
          </p:spPr>
          <p:txBody>
            <a:bodyPr rtlCol="0" anchor="ctr"/>
            <a:lstStyle/>
            <a:p>
              <a:endParaRPr lang="en-US"/>
            </a:p>
          </p:txBody>
        </p:sp>
      </p:grpSp>
    </p:spTree>
    <p:extLst>
      <p:ext uri="{BB962C8B-B14F-4D97-AF65-F5344CB8AC3E}">
        <p14:creationId xmlns:p14="http://schemas.microsoft.com/office/powerpoint/2010/main" val="70479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B567EF04-0954-1BD9-6290-A4BA66DB558F}"/>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87" name="Rectangle 86">
            <a:extLst>
              <a:ext uri="{FF2B5EF4-FFF2-40B4-BE49-F238E27FC236}">
                <a16:creationId xmlns:a16="http://schemas.microsoft.com/office/drawing/2014/main" id="{A08972E9-E149-EC41-84C0-1E5F8EE7A713}"/>
              </a:ext>
            </a:extLst>
          </p:cNvPr>
          <p:cNvSpPr/>
          <p:nvPr userDrawn="1"/>
        </p:nvSpPr>
        <p:spPr>
          <a:xfrm>
            <a:off x="-50562" y="1"/>
            <a:ext cx="2005174" cy="1069181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33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B025B36-AC6D-788B-27D1-C618748CDFC1}"/>
              </a:ext>
            </a:extLst>
          </p:cNvPr>
          <p:cNvSpPr/>
          <p:nvPr userDrawn="1"/>
        </p:nvSpPr>
        <p:spPr>
          <a:xfrm rot="5400000">
            <a:off x="2894644" y="5467442"/>
            <a:ext cx="1770384" cy="761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120" name="Rectangle 119">
            <a:extLst>
              <a:ext uri="{FF2B5EF4-FFF2-40B4-BE49-F238E27FC236}">
                <a16:creationId xmlns:a16="http://schemas.microsoft.com/office/drawing/2014/main" id="{6426EB42-7D2F-44B2-9951-A595B93D7925}"/>
              </a:ext>
            </a:extLst>
          </p:cNvPr>
          <p:cNvSpPr/>
          <p:nvPr userDrawn="1"/>
        </p:nvSpPr>
        <p:spPr>
          <a:xfrm rot="5400000">
            <a:off x="1028739" y="3086033"/>
            <a:ext cx="5451857" cy="7610009"/>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8" name="Slide Number Placeholder 5">
            <a:extLst>
              <a:ext uri="{FF2B5EF4-FFF2-40B4-BE49-F238E27FC236}">
                <a16:creationId xmlns:a16="http://schemas.microsoft.com/office/drawing/2014/main" id="{E062A58E-EA53-D42D-F9AE-20BE92263D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113" name="Text Placeholder 32">
            <a:extLst>
              <a:ext uri="{FF2B5EF4-FFF2-40B4-BE49-F238E27FC236}">
                <a16:creationId xmlns:a16="http://schemas.microsoft.com/office/drawing/2014/main" id="{D1D13801-B78C-AD6E-157D-3168EEDB7C29}"/>
              </a:ext>
            </a:extLst>
          </p:cNvPr>
          <p:cNvSpPr>
            <a:spLocks noGrp="1"/>
          </p:cNvSpPr>
          <p:nvPr>
            <p:ph type="body" sz="quarter" idx="61" hasCustomPrompt="1"/>
          </p:nvPr>
        </p:nvSpPr>
        <p:spPr>
          <a:xfrm>
            <a:off x="680713" y="5023771"/>
            <a:ext cx="2847005" cy="671785"/>
          </a:xfrm>
          <a:prstGeom prst="rect">
            <a:avLst/>
          </a:prstGeom>
          <a:solidFill>
            <a:srgbClr val="3EA5DC"/>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DIVIDER TITLE</a:t>
            </a:r>
          </a:p>
        </p:txBody>
      </p:sp>
      <p:sp>
        <p:nvSpPr>
          <p:cNvPr id="114" name="Text Placeholder 32">
            <a:extLst>
              <a:ext uri="{FF2B5EF4-FFF2-40B4-BE49-F238E27FC236}">
                <a16:creationId xmlns:a16="http://schemas.microsoft.com/office/drawing/2014/main" id="{E3F1A3B9-AB5F-6203-70B3-7A6AD4C3B97B}"/>
              </a:ext>
            </a:extLst>
          </p:cNvPr>
          <p:cNvSpPr>
            <a:spLocks noGrp="1"/>
          </p:cNvSpPr>
          <p:nvPr>
            <p:ph type="body" sz="quarter" idx="62" hasCustomPrompt="1"/>
          </p:nvPr>
        </p:nvSpPr>
        <p:spPr>
          <a:xfrm>
            <a:off x="680711" y="5879068"/>
            <a:ext cx="3128647" cy="671785"/>
          </a:xfrm>
          <a:prstGeom prst="rect">
            <a:avLst/>
          </a:prstGeom>
          <a:solidFill>
            <a:srgbClr val="3EA5DC"/>
          </a:solidFill>
        </p:spPr>
        <p:txBody>
          <a:bodyPr anchor="ctr">
            <a:noAutofit/>
          </a:bodyPr>
          <a:lstStyle>
            <a:lvl1pPr marL="0" marR="0" indent="0" algn="l" defTabSz="755899" rtl="0" eaLnBrk="1" fontAlgn="auto" latinLnBrk="0" hangingPunct="1">
              <a:lnSpc>
                <a:spcPts val="3769"/>
              </a:lnSpc>
              <a:spcBef>
                <a:spcPts val="0"/>
              </a:spcBef>
              <a:spcAft>
                <a:spcPts val="0"/>
              </a:spcAft>
              <a:buClrTx/>
              <a:buSzTx/>
              <a:buFont typeface="Arial" panose="020B0604020202020204" pitchFamily="34" charset="0"/>
              <a:buNone/>
              <a:tabLst/>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DIVIDER TITLE</a:t>
            </a:r>
          </a:p>
        </p:txBody>
      </p:sp>
      <p:sp>
        <p:nvSpPr>
          <p:cNvPr id="117" name="Text Placeholder 3">
            <a:extLst>
              <a:ext uri="{FF2B5EF4-FFF2-40B4-BE49-F238E27FC236}">
                <a16:creationId xmlns:a16="http://schemas.microsoft.com/office/drawing/2014/main" id="{8977BF03-56D5-D9C9-6685-CE70649B31BA}"/>
              </a:ext>
            </a:extLst>
          </p:cNvPr>
          <p:cNvSpPr>
            <a:spLocks noGrp="1"/>
          </p:cNvSpPr>
          <p:nvPr>
            <p:ph type="body" sz="quarter" idx="14" hasCustomPrompt="1"/>
          </p:nvPr>
        </p:nvSpPr>
        <p:spPr>
          <a:xfrm>
            <a:off x="485046" y="861693"/>
            <a:ext cx="4819651" cy="3109490"/>
          </a:xfrm>
          <a:prstGeom prst="rect">
            <a:avLst/>
          </a:prstGeom>
          <a:effectLst>
            <a:glow rad="127000">
              <a:srgbClr val="414141"/>
            </a:glow>
          </a:effectLst>
        </p:spPr>
        <p:txBody>
          <a:bodyPr>
            <a:noAutofit/>
          </a:bodyPr>
          <a:lstStyle>
            <a:lvl1pPr marL="0" indent="0" algn="l">
              <a:buNone/>
              <a:defRPr sz="20000" b="1">
                <a:solidFill>
                  <a:srgbClr val="EE3E8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22" name="TextBox 21">
            <a:extLst>
              <a:ext uri="{FF2B5EF4-FFF2-40B4-BE49-F238E27FC236}">
                <a16:creationId xmlns:a16="http://schemas.microsoft.com/office/drawing/2014/main" id="{7C1335EC-9338-F594-3B8C-9B52B5FACBB4}"/>
              </a:ext>
            </a:extLst>
          </p:cNvPr>
          <p:cNvSpPr txBox="1"/>
          <p:nvPr userDrawn="1"/>
        </p:nvSpPr>
        <p:spPr>
          <a:xfrm rot="16200000">
            <a:off x="4858588" y="6956689"/>
            <a:ext cx="4717257" cy="215444"/>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lang="en-US" sz="800" spc="300" baseline="0" dirty="0">
                <a:solidFill>
                  <a:schemeClr val="bg1"/>
                </a:solidFill>
                <a:latin typeface="Calibri" panose="020F0502020204030204" pitchFamily="34" charset="0"/>
                <a:cs typeface="Calibri" panose="020F0502020204030204" pitchFamily="34" charset="0"/>
              </a:rPr>
              <a:t>Experiential Entrepreneurship Labs</a:t>
            </a:r>
          </a:p>
        </p:txBody>
      </p:sp>
    </p:spTree>
    <p:extLst>
      <p:ext uri="{BB962C8B-B14F-4D97-AF65-F5344CB8AC3E}">
        <p14:creationId xmlns:p14="http://schemas.microsoft.com/office/powerpoint/2010/main" val="110294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94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E4AC7B-9C7E-580D-1B6C-C1062E16FDC1}"/>
              </a:ext>
            </a:extLst>
          </p:cNvPr>
          <p:cNvSpPr txBox="1"/>
          <p:nvPr userDrawn="1"/>
        </p:nvSpPr>
        <p:spPr>
          <a:xfrm rot="16200000">
            <a:off x="4885132" y="7690172"/>
            <a:ext cx="4717257" cy="215444"/>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lang="en-US" sz="800" spc="300" baseline="0" dirty="0">
                <a:latin typeface="Calibri" panose="020F0502020204030204" pitchFamily="34" charset="0"/>
                <a:cs typeface="Calibri" panose="020F0502020204030204" pitchFamily="34" charset="0"/>
              </a:rPr>
              <a:t>Experiential Entrepreneurship Labs</a:t>
            </a:r>
          </a:p>
        </p:txBody>
      </p:sp>
      <p:sp>
        <p:nvSpPr>
          <p:cNvPr id="5" name="Slide Number Placeholder 5">
            <a:extLst>
              <a:ext uri="{FF2B5EF4-FFF2-40B4-BE49-F238E27FC236}">
                <a16:creationId xmlns:a16="http://schemas.microsoft.com/office/drawing/2014/main" id="{BC34FD66-0D99-B3C1-2A77-F26D093835A7}"/>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cxnSp>
        <p:nvCxnSpPr>
          <p:cNvPr id="7" name="Straight Connector 6">
            <a:extLst>
              <a:ext uri="{FF2B5EF4-FFF2-40B4-BE49-F238E27FC236}">
                <a16:creationId xmlns:a16="http://schemas.microsoft.com/office/drawing/2014/main" id="{59F3909D-E61D-85A8-C3E8-55CA107DDA9D}"/>
              </a:ext>
            </a:extLst>
          </p:cNvPr>
          <p:cNvCxnSpPr/>
          <p:nvPr userDrawn="1"/>
        </p:nvCxnSpPr>
        <p:spPr>
          <a:xfrm>
            <a:off x="7097037" y="10192911"/>
            <a:ext cx="265889" cy="0"/>
          </a:xfrm>
          <a:prstGeom prst="line">
            <a:avLst/>
          </a:prstGeom>
          <a:ln>
            <a:solidFill>
              <a:srgbClr val="3EA5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702" r:id="rId3"/>
    <p:sldLayoutId id="2147483701" r:id="rId4"/>
    <p:sldLayoutId id="2147483683" r:id="rId5"/>
    <p:sldLayoutId id="2147483732" r:id="rId6"/>
    <p:sldLayoutId id="2147483708" r:id="rId7"/>
    <p:sldLayoutId id="2147483688" r:id="rId8"/>
    <p:sldLayoutId id="2147483703" r:id="rId9"/>
    <p:sldLayoutId id="2147483690" r:id="rId10"/>
    <p:sldLayoutId id="2147483692" r:id="rId11"/>
    <p:sldLayoutId id="2147483691" r:id="rId12"/>
    <p:sldLayoutId id="2147483704" r:id="rId13"/>
    <p:sldLayoutId id="2147483682" r:id="rId14"/>
    <p:sldLayoutId id="2147483705" r:id="rId15"/>
    <p:sldLayoutId id="2147483700" r:id="rId16"/>
    <p:sldLayoutId id="2147483699" r:id="rId17"/>
    <p:sldLayoutId id="2147483707" r:id="rId18"/>
    <p:sldLayoutId id="2147483709" r:id="rId19"/>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E4AC7B-9C7E-580D-1B6C-C1062E16FDC1}"/>
              </a:ext>
            </a:extLst>
          </p:cNvPr>
          <p:cNvSpPr txBox="1"/>
          <p:nvPr userDrawn="1"/>
        </p:nvSpPr>
        <p:spPr>
          <a:xfrm rot="16200000">
            <a:off x="4885132" y="7690172"/>
            <a:ext cx="4717257" cy="215444"/>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lang="en-US" sz="800" spc="300" baseline="0" dirty="0">
                <a:latin typeface="Calibri" panose="020F0502020204030204" pitchFamily="34" charset="0"/>
                <a:cs typeface="Calibri" panose="020F0502020204030204" pitchFamily="34" charset="0"/>
              </a:rPr>
              <a:t>Experiential Entrepreneurship Labs</a:t>
            </a:r>
          </a:p>
        </p:txBody>
      </p:sp>
      <p:sp>
        <p:nvSpPr>
          <p:cNvPr id="5" name="Slide Number Placeholder 5">
            <a:extLst>
              <a:ext uri="{FF2B5EF4-FFF2-40B4-BE49-F238E27FC236}">
                <a16:creationId xmlns:a16="http://schemas.microsoft.com/office/drawing/2014/main" id="{BC34FD66-0D99-B3C1-2A77-F26D093835A7}"/>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cxnSp>
        <p:nvCxnSpPr>
          <p:cNvPr id="7" name="Straight Connector 6">
            <a:extLst>
              <a:ext uri="{FF2B5EF4-FFF2-40B4-BE49-F238E27FC236}">
                <a16:creationId xmlns:a16="http://schemas.microsoft.com/office/drawing/2014/main" id="{59F3909D-E61D-85A8-C3E8-55CA107DDA9D}"/>
              </a:ext>
            </a:extLst>
          </p:cNvPr>
          <p:cNvCxnSpPr/>
          <p:nvPr userDrawn="1"/>
        </p:nvCxnSpPr>
        <p:spPr>
          <a:xfrm>
            <a:off x="7097037" y="10192911"/>
            <a:ext cx="265889" cy="0"/>
          </a:xfrm>
          <a:prstGeom prst="line">
            <a:avLst/>
          </a:prstGeom>
          <a:ln>
            <a:solidFill>
              <a:srgbClr val="3EA5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6875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9" r:id="rId18"/>
    <p:sldLayoutId id="2147483730" r:id="rId19"/>
    <p:sldLayoutId id="2147483731" r:id="rId20"/>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1.png"/><Relationship Id="rId7" Type="http://schemas.openxmlformats.org/officeDocument/2006/relationships/image" Target="../media/image17.png"/><Relationship Id="rId12" Type="http://schemas.openxmlformats.org/officeDocument/2006/relationships/image" Target="../media/image14.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2.sv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hyperlink" Target="https://entrepreneurshiplabs.eu/" TargetMode="External"/><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A438A27A-6112-FA62-FF09-3E4F27E384C8}"/>
              </a:ext>
            </a:extLst>
          </p:cNvPr>
          <p:cNvSpPr>
            <a:spLocks noGrp="1"/>
          </p:cNvSpPr>
          <p:nvPr>
            <p:ph type="body" sz="quarter" idx="62"/>
          </p:nvPr>
        </p:nvSpPr>
        <p:spPr>
          <a:xfrm>
            <a:off x="295147" y="3876433"/>
            <a:ext cx="3667253" cy="671785"/>
          </a:xfrm>
        </p:spPr>
        <p:txBody>
          <a:bodyPr/>
          <a:lstStyle/>
          <a:p>
            <a:r>
              <a:rPr lang="de-DE" cap="all" dirty="0" err="1"/>
              <a:t>Educators</a:t>
            </a:r>
            <a:r>
              <a:rPr lang="de-DE" cap="all" dirty="0"/>
              <a:t> Guide</a:t>
            </a:r>
            <a:endParaRPr lang="en-GB" cap="all" dirty="0"/>
          </a:p>
        </p:txBody>
      </p:sp>
      <p:sp>
        <p:nvSpPr>
          <p:cNvPr id="6" name="Textplatzhalter 5">
            <a:extLst>
              <a:ext uri="{FF2B5EF4-FFF2-40B4-BE49-F238E27FC236}">
                <a16:creationId xmlns:a16="http://schemas.microsoft.com/office/drawing/2014/main" id="{64D8554C-EEDF-452E-E15D-E7974E99615F}"/>
              </a:ext>
            </a:extLst>
          </p:cNvPr>
          <p:cNvSpPr>
            <a:spLocks noGrp="1"/>
          </p:cNvSpPr>
          <p:nvPr>
            <p:ph type="body" sz="quarter" idx="63"/>
          </p:nvPr>
        </p:nvSpPr>
        <p:spPr/>
        <p:txBody>
          <a:bodyPr/>
          <a:lstStyle/>
          <a:p>
            <a:r>
              <a:rPr lang="de-DE" cap="all" dirty="0"/>
              <a:t>Teaching and Learning</a:t>
            </a:r>
            <a:endParaRPr lang="en-GB" cap="all" dirty="0"/>
          </a:p>
        </p:txBody>
      </p:sp>
      <p:sp>
        <p:nvSpPr>
          <p:cNvPr id="2" name="Foliennummernplatzhalter 1">
            <a:extLst>
              <a:ext uri="{FF2B5EF4-FFF2-40B4-BE49-F238E27FC236}">
                <a16:creationId xmlns:a16="http://schemas.microsoft.com/office/drawing/2014/main" id="{6F3EEB44-232E-60F6-CCED-43696B37F115}"/>
              </a:ext>
            </a:extLst>
          </p:cNvPr>
          <p:cNvSpPr>
            <a:spLocks noGrp="1"/>
          </p:cNvSpPr>
          <p:nvPr>
            <p:ph type="sldNum" sz="quarter" idx="4294967295"/>
          </p:nvPr>
        </p:nvSpPr>
        <p:spPr>
          <a:xfrm>
            <a:off x="7186613" y="10218738"/>
            <a:ext cx="373062" cy="363537"/>
          </a:xfrm>
        </p:spPr>
        <p:txBody>
          <a:bodyPr/>
          <a:lstStyle/>
          <a:p>
            <a:fld id="{9C527BFA-2C0E-4CEC-B6A5-913A56FEF4B4}" type="slidenum">
              <a:rPr lang="fr-CA" smtClean="0"/>
              <a:pPr/>
              <a:t>1</a:t>
            </a:fld>
            <a:endParaRPr lang="fr-CA" dirty="0"/>
          </a:p>
        </p:txBody>
      </p:sp>
    </p:spTree>
    <p:extLst>
      <p:ext uri="{BB962C8B-B14F-4D97-AF65-F5344CB8AC3E}">
        <p14:creationId xmlns:p14="http://schemas.microsoft.com/office/powerpoint/2010/main" val="90789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10</a:t>
            </a:fld>
            <a:endParaRPr lang="fr-CA" dirty="0"/>
          </a:p>
        </p:txBody>
      </p:sp>
      <p:sp>
        <p:nvSpPr>
          <p:cNvPr id="4" name="Text Placeholder 19">
            <a:extLst>
              <a:ext uri="{FF2B5EF4-FFF2-40B4-BE49-F238E27FC236}">
                <a16:creationId xmlns:a16="http://schemas.microsoft.com/office/drawing/2014/main" id="{46C0E206-8784-7207-EE5F-DFD3A9F6D97A}"/>
              </a:ext>
            </a:extLst>
          </p:cNvPr>
          <p:cNvSpPr txBox="1">
            <a:spLocks/>
          </p:cNvSpPr>
          <p:nvPr/>
        </p:nvSpPr>
        <p:spPr>
          <a:xfrm>
            <a:off x="1357267" y="879799"/>
            <a:ext cx="5790674"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Creative problem solving </a:t>
            </a:r>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3031754658"/>
              </p:ext>
            </p:extLst>
          </p:nvPr>
        </p:nvGraphicFramePr>
        <p:xfrm>
          <a:off x="2205410" y="1669344"/>
          <a:ext cx="4942531" cy="6675120"/>
        </p:xfrm>
        <a:graphic>
          <a:graphicData uri="http://schemas.openxmlformats.org/drawingml/2006/table">
            <a:tbl>
              <a:tblPr firstRow="1" bandRow="1">
                <a:tableStyleId>{5940675A-B579-460E-94D1-54222C63F5DA}</a:tableStyleId>
              </a:tblPr>
              <a:tblGrid>
                <a:gridCol w="1417900">
                  <a:extLst>
                    <a:ext uri="{9D8B030D-6E8A-4147-A177-3AD203B41FA5}">
                      <a16:colId xmlns:a16="http://schemas.microsoft.com/office/drawing/2014/main" val="926845645"/>
                    </a:ext>
                  </a:extLst>
                </a:gridCol>
                <a:gridCol w="3524631">
                  <a:extLst>
                    <a:ext uri="{9D8B030D-6E8A-4147-A177-3AD203B41FA5}">
                      <a16:colId xmlns:a16="http://schemas.microsoft.com/office/drawing/2014/main" val="443089085"/>
                    </a:ext>
                  </a:extLst>
                </a:gridCol>
              </a:tblGrid>
              <a:tr h="370840">
                <a:tc>
                  <a:txBody>
                    <a:bodyPr/>
                    <a:lstStyle/>
                    <a:p>
                      <a:pPr algn="ctr"/>
                      <a:r>
                        <a:rPr lang="de-DE" sz="1200" b="1" dirty="0">
                          <a:solidFill>
                            <a:srgbClr val="793D91"/>
                          </a:solidFill>
                          <a:latin typeface="Calibri" panose="020F0502020204030204" pitchFamily="34" charset="0"/>
                          <a:ea typeface="Calibri" panose="020F0502020204030204" pitchFamily="34" charset="0"/>
                          <a:cs typeface="Calibri" panose="020F0502020204030204" pitchFamily="34" charset="0"/>
                        </a:rPr>
                        <a:t>Learning </a:t>
                      </a: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Objectives</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By engaging in this module, students will develop a proactive and innovative mindset towards problem-solving. They will learn to effectively identify and analyse problems using techniques such as the '5 Whys' and SWOT analysis. Students will enhance their ability to think critically and creatively to generate innovative solutions. Furthermore, they will gain skills in creating actionable plans with clear objectives, resource allocations, and timelines, ensuring adaptability in dynamic entrepreneurial environments. Through collaborative efforts, students will cultivate teamwork and learn to turn challenges into opportunities for growth and innovation.</a:t>
                      </a:r>
                    </a:p>
                  </a:txBody>
                  <a:tcPr/>
                </a:tc>
                <a:extLst>
                  <a:ext uri="{0D108BD9-81ED-4DB2-BD59-A6C34878D82A}">
                    <a16:rowId xmlns:a16="http://schemas.microsoft.com/office/drawing/2014/main" val="1972154287"/>
                  </a:ext>
                </a:extLst>
              </a:tr>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Encompassed Competencies within the Entrepreneurship Competence Framework</a:t>
                      </a:r>
                      <a:endPar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GB" sz="1200">
                          <a:latin typeface="Calibri" panose="020F0502020204030204" pitchFamily="34" charset="0"/>
                          <a:ea typeface="Calibri" panose="020F0502020204030204" pitchFamily="34" charset="0"/>
                          <a:cs typeface="Calibri" panose="020F0502020204030204" pitchFamily="34" charset="0"/>
                        </a:rPr>
                        <a:t>Coping </a:t>
                      </a:r>
                      <a:r>
                        <a:rPr lang="en-GB" sz="1200" dirty="0">
                          <a:latin typeface="Calibri" panose="020F0502020204030204" pitchFamily="34" charset="0"/>
                          <a:ea typeface="Calibri" panose="020F0502020204030204" pitchFamily="34" charset="0"/>
                          <a:cs typeface="Calibri" panose="020F0502020204030204" pitchFamily="34" charset="0"/>
                        </a:rPr>
                        <a:t>with Uncertainty, Ambiguity and Risk</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Planning and Management</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Spotting opportunities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Creativity</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Vision</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Self-awareness and self-efficacy</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Mobilising others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Taking the initiative</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Working with others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Learning through experience</a:t>
                      </a:r>
                    </a:p>
                  </a:txBody>
                  <a:tcPr/>
                </a:tc>
                <a:extLst>
                  <a:ext uri="{0D108BD9-81ED-4DB2-BD59-A6C34878D82A}">
                    <a16:rowId xmlns:a16="http://schemas.microsoft.com/office/drawing/2014/main" val="1029486404"/>
                  </a:ext>
                </a:extLst>
              </a:tr>
              <a:tr h="370840">
                <a:tc>
                  <a:txBody>
                    <a:bodyPr/>
                    <a:lstStyle/>
                    <a:p>
                      <a:pPr marL="0" algn="ctr" defTabSz="2072941" rtl="0" eaLnBrk="1" latinLnBrk="0" hangingPunct="1"/>
                      <a:r>
                        <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rPr>
                        <a:t>Learning Content</a:t>
                      </a:r>
                    </a:p>
                  </a:txBody>
                  <a:tcPr/>
                </a:tc>
                <a:tc>
                  <a:txBody>
                    <a:bodyPr/>
                    <a:lstStyle/>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Reflect on the importance of creative problem-solving in entrepreneurship</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Understand and apply problem identification and analysis techniques (e.g., 5 Whys, SWOT analysis)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Develop critical and creative thinking skills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Explore and practise decision-making processes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Identify and overcome cognitive biases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Apply creative problem-solving in real-life entrepreneurial contexts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Create actionable plans with clear objectives, resources, and timelines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Adapt to changing circumstances and feedback</a:t>
                      </a:r>
                    </a:p>
                  </a:txBody>
                  <a:tcPr/>
                </a:tc>
                <a:extLst>
                  <a:ext uri="{0D108BD9-81ED-4DB2-BD59-A6C34878D82A}">
                    <a16:rowId xmlns:a16="http://schemas.microsoft.com/office/drawing/2014/main" val="2513300154"/>
                  </a:ext>
                </a:extLst>
              </a:tr>
            </a:tbl>
          </a:graphicData>
        </a:graphic>
      </p:graphicFrame>
      <p:sp>
        <p:nvSpPr>
          <p:cNvPr id="22" name="Text Placeholder 19">
            <a:extLst>
              <a:ext uri="{FF2B5EF4-FFF2-40B4-BE49-F238E27FC236}">
                <a16:creationId xmlns:a16="http://schemas.microsoft.com/office/drawing/2014/main" id="{2088E6F1-9F5F-AE79-DF92-D3D8E5C8763D}"/>
              </a:ext>
            </a:extLst>
          </p:cNvPr>
          <p:cNvSpPr txBox="1">
            <a:spLocks/>
          </p:cNvSpPr>
          <p:nvPr/>
        </p:nvSpPr>
        <p:spPr>
          <a:xfrm>
            <a:off x="1357267" y="411799"/>
            <a:ext cx="1589133"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Module 2:</a:t>
            </a:r>
          </a:p>
        </p:txBody>
      </p:sp>
      <p:pic>
        <p:nvPicPr>
          <p:cNvPr id="2" name="Grafik 1" descr="Volltreffer Silhouette">
            <a:extLst>
              <a:ext uri="{FF2B5EF4-FFF2-40B4-BE49-F238E27FC236}">
                <a16:creationId xmlns:a16="http://schemas.microsoft.com/office/drawing/2014/main" id="{B87FDB05-52F8-8D39-65F5-5BC899A13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9200" y="2515376"/>
            <a:ext cx="914400" cy="914400"/>
          </a:xfrm>
          <a:prstGeom prst="rect">
            <a:avLst/>
          </a:prstGeom>
        </p:spPr>
      </p:pic>
      <p:pic>
        <p:nvPicPr>
          <p:cNvPr id="3" name="Grafik 2" descr="Glühbirne und Stift Silhouette">
            <a:extLst>
              <a:ext uri="{FF2B5EF4-FFF2-40B4-BE49-F238E27FC236}">
                <a16:creationId xmlns:a16="http://schemas.microsoft.com/office/drawing/2014/main" id="{0302F55E-CD38-5C83-3DAF-CA9DEE3301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89200" y="6804837"/>
            <a:ext cx="914400" cy="914400"/>
          </a:xfrm>
          <a:prstGeom prst="rect">
            <a:avLst/>
          </a:prstGeom>
        </p:spPr>
      </p:pic>
      <p:pic>
        <p:nvPicPr>
          <p:cNvPr id="7" name="Grafik 6" descr="Blume ohne Stiel Silhouette">
            <a:extLst>
              <a:ext uri="{FF2B5EF4-FFF2-40B4-BE49-F238E27FC236}">
                <a16:creationId xmlns:a16="http://schemas.microsoft.com/office/drawing/2014/main" id="{8394457C-DFC3-DB2D-A0F4-5107F713D9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63074" y="5189152"/>
            <a:ext cx="914400" cy="914400"/>
          </a:xfrm>
          <a:prstGeom prst="rect">
            <a:avLst/>
          </a:prstGeom>
        </p:spPr>
      </p:pic>
    </p:spTree>
    <p:extLst>
      <p:ext uri="{BB962C8B-B14F-4D97-AF65-F5344CB8AC3E}">
        <p14:creationId xmlns:p14="http://schemas.microsoft.com/office/powerpoint/2010/main" val="417151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11</a:t>
            </a:fld>
            <a:endParaRPr lang="fr-CA" dirty="0"/>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1921885458"/>
              </p:ext>
            </p:extLst>
          </p:nvPr>
        </p:nvGraphicFramePr>
        <p:xfrm>
          <a:off x="2194675" y="1001684"/>
          <a:ext cx="4942531" cy="5760720"/>
        </p:xfrm>
        <a:graphic>
          <a:graphicData uri="http://schemas.openxmlformats.org/drawingml/2006/table">
            <a:tbl>
              <a:tblPr firstRow="1" bandRow="1">
                <a:tableStyleId>{5940675A-B579-460E-94D1-54222C63F5DA}</a:tableStyleId>
              </a:tblPr>
              <a:tblGrid>
                <a:gridCol w="1302905">
                  <a:extLst>
                    <a:ext uri="{9D8B030D-6E8A-4147-A177-3AD203B41FA5}">
                      <a16:colId xmlns:a16="http://schemas.microsoft.com/office/drawing/2014/main" val="926845645"/>
                    </a:ext>
                  </a:extLst>
                </a:gridCol>
                <a:gridCol w="3639626">
                  <a:extLst>
                    <a:ext uri="{9D8B030D-6E8A-4147-A177-3AD203B41FA5}">
                      <a16:colId xmlns:a16="http://schemas.microsoft.com/office/drawing/2014/main" val="443089085"/>
                    </a:ext>
                  </a:extLst>
                </a:gridCol>
              </a:tblGrid>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Duration</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Approx. 120 minutes</a:t>
                      </a:r>
                    </a:p>
                    <a:p>
                      <a:r>
                        <a:rPr lang="en-GB" sz="1200" dirty="0">
                          <a:latin typeface="Calibri" panose="020F0502020204030204" pitchFamily="34" charset="0"/>
                          <a:ea typeface="Calibri" panose="020F0502020204030204" pitchFamily="34" charset="0"/>
                          <a:cs typeface="Calibri" panose="020F0502020204030204" pitchFamily="34" charset="0"/>
                        </a:rPr>
                        <a:t>The modular system enables individual customisation to the learning setting. Flexible adaption is possible by carrying out individual exercises more intensively and with more time. Individual exercises can also be omitted (e.g. prototyping or the pitch presentation etc.).</a:t>
                      </a:r>
                    </a:p>
                  </a:txBody>
                  <a:tcPr/>
                </a:tc>
                <a:extLst>
                  <a:ext uri="{0D108BD9-81ED-4DB2-BD59-A6C34878D82A}">
                    <a16:rowId xmlns:a16="http://schemas.microsoft.com/office/drawing/2014/main" val="1972154287"/>
                  </a:ext>
                </a:extLst>
              </a:tr>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Preparation</a:t>
                      </a:r>
                    </a:p>
                  </a:txBody>
                  <a:tcPr/>
                </a:tc>
                <a:tc>
                  <a:txBody>
                    <a:bodyPr/>
                    <a:lstStyle/>
                    <a:p>
                      <a:r>
                        <a:rPr lang="en-GB" sz="1200" b="0" dirty="0">
                          <a:latin typeface="Calibri" panose="020F0502020204030204" pitchFamily="34" charset="0"/>
                          <a:ea typeface="Calibri" panose="020F0502020204030204" pitchFamily="34" charset="0"/>
                          <a:cs typeface="Calibri" panose="020F0502020204030204" pitchFamily="34" charset="0"/>
                        </a:rPr>
                        <a:t>Select a challenge: Choose relevant challenges for different target groups, ensuring the selected challenge engages students and is relevant to their context.</a:t>
                      </a:r>
                    </a:p>
                    <a:p>
                      <a:endParaRPr lang="en-GB" sz="1200" b="0" dirty="0">
                        <a:latin typeface="Calibri" panose="020F0502020204030204" pitchFamily="34" charset="0"/>
                        <a:ea typeface="Calibri" panose="020F0502020204030204" pitchFamily="34" charset="0"/>
                        <a:cs typeface="Calibri" panose="020F0502020204030204" pitchFamily="34" charset="0"/>
                      </a:endParaRPr>
                    </a:p>
                    <a:p>
                      <a:r>
                        <a:rPr lang="en-GB" sz="1200" b="0" dirty="0">
                          <a:latin typeface="Calibri" panose="020F0502020204030204" pitchFamily="34" charset="0"/>
                          <a:ea typeface="Calibri" panose="020F0502020204030204" pitchFamily="34" charset="0"/>
                          <a:cs typeface="Calibri" panose="020F0502020204030204" pitchFamily="34" charset="0"/>
                        </a:rPr>
                        <a:t>Work out a timetable and select methods: Familiarise yourself with the presentation, select exercises, and create your individual schedule accordingly.</a:t>
                      </a:r>
                    </a:p>
                    <a:p>
                      <a:endParaRPr lang="en-GB" sz="1200" b="0" dirty="0">
                        <a:latin typeface="Calibri" panose="020F0502020204030204" pitchFamily="34" charset="0"/>
                        <a:ea typeface="Calibri" panose="020F0502020204030204" pitchFamily="34" charset="0"/>
                        <a:cs typeface="Calibri" panose="020F0502020204030204" pitchFamily="34" charset="0"/>
                      </a:endParaRPr>
                    </a:p>
                    <a:p>
                      <a:r>
                        <a:rPr lang="en-GB" sz="1200" b="0" dirty="0">
                          <a:latin typeface="Calibri" panose="020F0502020204030204" pitchFamily="34" charset="0"/>
                          <a:ea typeface="Calibri" panose="020F0502020204030204" pitchFamily="34" charset="0"/>
                          <a:cs typeface="Calibri" panose="020F0502020204030204" pitchFamily="34" charset="0"/>
                        </a:rPr>
                        <a:t>Procure material: Plan and gather the necessary materials (e.g., whiteboards, markers, flip charts).</a:t>
                      </a:r>
                    </a:p>
                    <a:p>
                      <a:endParaRPr lang="en-GB" sz="1200" b="0" dirty="0">
                        <a:latin typeface="Calibri" panose="020F0502020204030204" pitchFamily="34" charset="0"/>
                        <a:ea typeface="Calibri" panose="020F0502020204030204" pitchFamily="34" charset="0"/>
                        <a:cs typeface="Calibri" panose="020F0502020204030204" pitchFamily="34" charset="0"/>
                      </a:endParaRPr>
                    </a:p>
                    <a:p>
                      <a:r>
                        <a:rPr lang="en-GB" sz="1200" b="0" dirty="0">
                          <a:latin typeface="Calibri" panose="020F0502020204030204" pitchFamily="34" charset="0"/>
                          <a:ea typeface="Calibri" panose="020F0502020204030204" pitchFamily="34" charset="0"/>
                          <a:cs typeface="Calibri" panose="020F0502020204030204" pitchFamily="34" charset="0"/>
                        </a:rPr>
                        <a:t>Prepare the room: Arrange the room to foster a creative working atmosphere, ideally with group tables and flipcharts/walls for each group.</a:t>
                      </a:r>
                    </a:p>
                  </a:txBody>
                  <a:tcPr/>
                </a:tc>
                <a:extLst>
                  <a:ext uri="{0D108BD9-81ED-4DB2-BD59-A6C34878D82A}">
                    <a16:rowId xmlns:a16="http://schemas.microsoft.com/office/drawing/2014/main" val="1029486404"/>
                  </a:ext>
                </a:extLst>
              </a:tr>
              <a:tr h="370840">
                <a:tc>
                  <a:txBody>
                    <a:bodyPr/>
                    <a:lstStyle/>
                    <a:p>
                      <a:pPr algn="ct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Materials needed</a:t>
                      </a:r>
                    </a:p>
                  </a:txBody>
                  <a:tcPr/>
                </a:tc>
                <a:tc>
                  <a:txBody>
                    <a:bodyPr/>
                    <a:lstStyle/>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Whiteboard and marker (alternatively blackboard and chalk) </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Flip chart and </a:t>
                      </a:r>
                      <a:r>
                        <a:rPr lang="en-US" sz="1200" noProof="0" dirty="0" err="1">
                          <a:latin typeface="Calibri" panose="020F0502020204030204" pitchFamily="34" charset="0"/>
                          <a:ea typeface="Calibri" panose="020F0502020204030204" pitchFamily="34" charset="0"/>
                          <a:cs typeface="Calibri" panose="020F0502020204030204" pitchFamily="34" charset="0"/>
                        </a:rPr>
                        <a:t>coloured</a:t>
                      </a:r>
                      <a:r>
                        <a:rPr lang="en-US" sz="1200" noProof="0" dirty="0">
                          <a:latin typeface="Calibri" panose="020F0502020204030204" pitchFamily="34" charset="0"/>
                          <a:ea typeface="Calibri" panose="020F0502020204030204" pitchFamily="34" charset="0"/>
                          <a:cs typeface="Calibri" panose="020F0502020204030204" pitchFamily="34" charset="0"/>
                        </a:rPr>
                        <a:t> pens</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latin typeface="Calibri" panose="020F0502020204030204" pitchFamily="34" charset="0"/>
                          <a:ea typeface="Calibri" panose="020F0502020204030204" pitchFamily="34" charset="0"/>
                          <a:cs typeface="Calibri" panose="020F0502020204030204" pitchFamily="34" charset="0"/>
                        </a:rPr>
                        <a:t>Sticky notes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Sticky dots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Scissors, adhesive tape, glue sticks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Stopwatch/timer</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Name badges if necessary</a:t>
                      </a:r>
                    </a:p>
                    <a:p>
                      <a:pPr marL="171450" indent="-171450">
                        <a:buFont typeface="Arial" panose="020B0604020202020204" pitchFamily="34" charset="0"/>
                        <a:buChar char="•"/>
                      </a:pPr>
                      <a:endParaRPr lang="en-US" sz="1200" noProof="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13300154"/>
                  </a:ext>
                </a:extLst>
              </a:tr>
            </a:tbl>
          </a:graphicData>
        </a:graphic>
      </p:graphicFrame>
      <p:sp>
        <p:nvSpPr>
          <p:cNvPr id="8" name="Freeform 1">
            <a:extLst>
              <a:ext uri="{FF2B5EF4-FFF2-40B4-BE49-F238E27FC236}">
                <a16:creationId xmlns:a16="http://schemas.microsoft.com/office/drawing/2014/main" id="{6BDC0100-16CF-240C-AAAB-8F08A9DF3536}"/>
              </a:ext>
            </a:extLst>
          </p:cNvPr>
          <p:cNvSpPr/>
          <p:nvPr/>
        </p:nvSpPr>
        <p:spPr>
          <a:xfrm>
            <a:off x="-346841" y="7728660"/>
            <a:ext cx="3155554" cy="2503105"/>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9" name="Freeform 2">
            <a:extLst>
              <a:ext uri="{FF2B5EF4-FFF2-40B4-BE49-F238E27FC236}">
                <a16:creationId xmlns:a16="http://schemas.microsoft.com/office/drawing/2014/main" id="{558DD53C-F72C-63B1-3206-13B443673DF0}"/>
              </a:ext>
            </a:extLst>
          </p:cNvPr>
          <p:cNvSpPr/>
          <p:nvPr/>
        </p:nvSpPr>
        <p:spPr>
          <a:xfrm>
            <a:off x="745404" y="7495401"/>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pic>
        <p:nvPicPr>
          <p:cNvPr id="2" name="Grafik 1" descr="Sanduhr 90% Silhouette">
            <a:extLst>
              <a:ext uri="{FF2B5EF4-FFF2-40B4-BE49-F238E27FC236}">
                <a16:creationId xmlns:a16="http://schemas.microsoft.com/office/drawing/2014/main" id="{DCDD8EB9-F9D3-31F5-3774-CE2F548C16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8237" y="1322398"/>
            <a:ext cx="864000" cy="864000"/>
          </a:xfrm>
          <a:prstGeom prst="rect">
            <a:avLst/>
          </a:prstGeom>
        </p:spPr>
      </p:pic>
      <p:pic>
        <p:nvPicPr>
          <p:cNvPr id="3" name="Grafik 2" descr="Klemmbrett abgehakt Silhouette">
            <a:extLst>
              <a:ext uri="{FF2B5EF4-FFF2-40B4-BE49-F238E27FC236}">
                <a16:creationId xmlns:a16="http://schemas.microsoft.com/office/drawing/2014/main" id="{A613F249-1C18-4A0E-4F54-CAB0E657D5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83037" y="3102801"/>
            <a:ext cx="914400" cy="914400"/>
          </a:xfrm>
          <a:prstGeom prst="rect">
            <a:avLst/>
          </a:prstGeom>
        </p:spPr>
      </p:pic>
      <p:pic>
        <p:nvPicPr>
          <p:cNvPr id="4" name="Grafik 3" descr="Koffer Silhouette">
            <a:extLst>
              <a:ext uri="{FF2B5EF4-FFF2-40B4-BE49-F238E27FC236}">
                <a16:creationId xmlns:a16="http://schemas.microsoft.com/office/drawing/2014/main" id="{1A24AA50-D724-E607-22C2-0D0732E3D9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83037" y="5506544"/>
            <a:ext cx="914400" cy="914400"/>
          </a:xfrm>
          <a:prstGeom prst="rect">
            <a:avLst/>
          </a:prstGeom>
        </p:spPr>
      </p:pic>
    </p:spTree>
    <p:extLst>
      <p:ext uri="{BB962C8B-B14F-4D97-AF65-F5344CB8AC3E}">
        <p14:creationId xmlns:p14="http://schemas.microsoft.com/office/powerpoint/2010/main" val="225971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12</a:t>
            </a:fld>
            <a:endParaRPr lang="fr-CA" dirty="0"/>
          </a:p>
        </p:txBody>
      </p:sp>
      <p:sp>
        <p:nvSpPr>
          <p:cNvPr id="4" name="Text Placeholder 19">
            <a:extLst>
              <a:ext uri="{FF2B5EF4-FFF2-40B4-BE49-F238E27FC236}">
                <a16:creationId xmlns:a16="http://schemas.microsoft.com/office/drawing/2014/main" id="{46C0E206-8784-7207-EE5F-DFD3A9F6D97A}"/>
              </a:ext>
            </a:extLst>
          </p:cNvPr>
          <p:cNvSpPr txBox="1">
            <a:spLocks/>
          </p:cNvSpPr>
          <p:nvPr/>
        </p:nvSpPr>
        <p:spPr>
          <a:xfrm>
            <a:off x="1357267" y="879799"/>
            <a:ext cx="5790674"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Communicate and Captivate</a:t>
            </a:r>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119949013"/>
              </p:ext>
            </p:extLst>
          </p:nvPr>
        </p:nvGraphicFramePr>
        <p:xfrm>
          <a:off x="2205410" y="1504958"/>
          <a:ext cx="4942529" cy="9091808"/>
        </p:xfrm>
        <a:graphic>
          <a:graphicData uri="http://schemas.openxmlformats.org/drawingml/2006/table">
            <a:tbl>
              <a:tblPr firstRow="1" bandRow="1">
                <a:tableStyleId>{5940675A-B579-460E-94D1-54222C63F5DA}</a:tableStyleId>
              </a:tblPr>
              <a:tblGrid>
                <a:gridCol w="1417899">
                  <a:extLst>
                    <a:ext uri="{9D8B030D-6E8A-4147-A177-3AD203B41FA5}">
                      <a16:colId xmlns:a16="http://schemas.microsoft.com/office/drawing/2014/main" val="926845645"/>
                    </a:ext>
                  </a:extLst>
                </a:gridCol>
                <a:gridCol w="3524630">
                  <a:extLst>
                    <a:ext uri="{9D8B030D-6E8A-4147-A177-3AD203B41FA5}">
                      <a16:colId xmlns:a16="http://schemas.microsoft.com/office/drawing/2014/main" val="443089085"/>
                    </a:ext>
                  </a:extLst>
                </a:gridCol>
              </a:tblGrid>
              <a:tr h="3971168">
                <a:tc>
                  <a:txBody>
                    <a:bodyPr/>
                    <a:lstStyle/>
                    <a:p>
                      <a:pPr algn="ctr"/>
                      <a:r>
                        <a:rPr lang="de-DE" sz="1200" b="1" dirty="0">
                          <a:solidFill>
                            <a:srgbClr val="793D91"/>
                          </a:solidFill>
                          <a:latin typeface="Calibri" panose="020F0502020204030204" pitchFamily="34" charset="0"/>
                          <a:ea typeface="Calibri" panose="020F0502020204030204" pitchFamily="34" charset="0"/>
                          <a:cs typeface="Calibri" panose="020F0502020204030204" pitchFamily="34" charset="0"/>
                        </a:rPr>
                        <a:t>Learning </a:t>
                      </a: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Objectives</a:t>
                      </a:r>
                    </a:p>
                  </a:txBody>
                  <a:tcPr/>
                </a:tc>
                <a:tc>
                  <a:txBody>
                    <a:bodyPr/>
                    <a:lstStyle/>
                    <a:p>
                      <a:pPr lvl="0">
                        <a:buNone/>
                      </a:pPr>
                      <a:r>
                        <a:rPr lang="en-US" sz="1200" b="1" i="0" u="none" strike="noStrike" kern="1200" dirty="0">
                          <a:solidFill>
                            <a:schemeClr val="tx1"/>
                          </a:solidFill>
                          <a:latin typeface="Calibri" panose="020F0502020204030204" pitchFamily="34" charset="0"/>
                          <a:ea typeface="Calibri" panose="020F0502020204030204" pitchFamily="34" charset="0"/>
                          <a:cs typeface="Calibri" panose="020F0502020204030204" pitchFamily="34" charset="0"/>
                        </a:rPr>
                        <a:t>Crafting Concise and Impactful Messages:</a:t>
                      </a:r>
                    </a:p>
                    <a:p>
                      <a:pPr marL="0" lvl="0" indent="0" algn="l">
                        <a:lnSpc>
                          <a:spcPct val="100000"/>
                        </a:lnSpc>
                        <a:spcBef>
                          <a:spcPts val="0"/>
                        </a:spcBef>
                        <a:spcAft>
                          <a:spcPts val="0"/>
                        </a:spcAft>
                        <a:buNone/>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Develop skills in creating a clear and compelling elevator pitch. Emphasize the importance of brevity and clarity in communication.</a:t>
                      </a:r>
                    </a:p>
                    <a:p>
                      <a:pPr lvl="0" algn="l">
                        <a:lnSpc>
                          <a:spcPct val="100000"/>
                        </a:lnSpc>
                        <a:spcBef>
                          <a:spcPts val="0"/>
                        </a:spcBef>
                        <a:spcAft>
                          <a:spcPts val="0"/>
                        </a:spcAft>
                        <a:buNone/>
                      </a:pPr>
                      <a:r>
                        <a:rPr lang="en-GB"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 Power of Stillness Exercise:</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a:lnSpc>
                          <a:spcPct val="100000"/>
                        </a:lnSpc>
                        <a:spcBef>
                          <a:spcPts val="0"/>
                        </a:spcBef>
                        <a:spcAft>
                          <a:spcPts val="0"/>
                        </a:spcAft>
                        <a:buNone/>
                      </a:pPr>
                      <a:r>
                        <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Practice stillness exercises for maintaining a confident appearance and controlling nervous habits. Understand the impact of non-verbal communication in enhancing overall communication effectiveness.</a:t>
                      </a:r>
                    </a:p>
                    <a:p>
                      <a:pPr lvl="0" algn="l">
                        <a:lnSpc>
                          <a:spcPct val="100000"/>
                        </a:lnSpc>
                        <a:spcBef>
                          <a:spcPts val="0"/>
                        </a:spcBef>
                        <a:spcAft>
                          <a:spcPts val="0"/>
                        </a:spcAft>
                        <a:buNone/>
                      </a:pPr>
                      <a:r>
                        <a:rPr lang="en-GB"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Adapting Communication to Different Audiences:</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a:lnSpc>
                          <a:spcPct val="100000"/>
                        </a:lnSpc>
                        <a:spcBef>
                          <a:spcPts val="0"/>
                        </a:spcBef>
                        <a:spcAft>
                          <a:spcPts val="0"/>
                        </a:spcAft>
                        <a:buNone/>
                      </a:pPr>
                      <a:r>
                        <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Learn techniques to tailor communication for diverse stakeholders. Explore the significance of adapting communication styles for investors, customers, and team members.</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indent="0" algn="l">
                        <a:lnSpc>
                          <a:spcPct val="100000"/>
                        </a:lnSpc>
                        <a:spcBef>
                          <a:spcPts val="0"/>
                        </a:spcBef>
                        <a:spcAft>
                          <a:spcPts val="0"/>
                        </a:spcAft>
                        <a:buNone/>
                      </a:pPr>
                      <a:r>
                        <a:rPr lang="en-GB"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Building a Compelling Narrative:</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a:lnSpc>
                          <a:spcPct val="100000"/>
                        </a:lnSpc>
                        <a:spcBef>
                          <a:spcPts val="0"/>
                        </a:spcBef>
                        <a:spcAft>
                          <a:spcPts val="0"/>
                        </a:spcAft>
                        <a:buNone/>
                      </a:pPr>
                      <a:r>
                        <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Understand the elements of a compelling narrative in entrepreneurship. Practice articulating the value, purpose, and vision of a business venture.</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indent="0" algn="l">
                        <a:lnSpc>
                          <a:spcPct val="100000"/>
                        </a:lnSpc>
                        <a:spcBef>
                          <a:spcPts val="0"/>
                        </a:spcBef>
                        <a:spcAft>
                          <a:spcPts val="0"/>
                        </a:spcAft>
                        <a:buNone/>
                      </a:pPr>
                      <a:r>
                        <a:rPr lang="en-GB"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Active Listening Skills:</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a:lnSpc>
                          <a:spcPct val="100000"/>
                        </a:lnSpc>
                        <a:spcBef>
                          <a:spcPts val="0"/>
                        </a:spcBef>
                        <a:spcAft>
                          <a:spcPts val="0"/>
                        </a:spcAft>
                        <a:buNone/>
                      </a:pPr>
                      <a:r>
                        <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Cultivate active listening skills for better understanding and collaboration.</a:t>
                      </a:r>
                    </a:p>
                  </a:txBody>
                  <a:tcPr/>
                </a:tc>
                <a:extLst>
                  <a:ext uri="{0D108BD9-81ED-4DB2-BD59-A6C34878D82A}">
                    <a16:rowId xmlns:a16="http://schemas.microsoft.com/office/drawing/2014/main" val="1972154287"/>
                  </a:ext>
                </a:extLst>
              </a:tr>
              <a:tr h="232139">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Encompassed Competencies within the Entrepreneurship Competence Framework</a:t>
                      </a:r>
                      <a:endPar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171450" indent="-171450" algn="l">
                        <a:lnSpc>
                          <a:spcPct val="100000"/>
                        </a:lnSpc>
                        <a:spcBef>
                          <a:spcPts val="0"/>
                        </a:spcBef>
                        <a:spcAft>
                          <a:spcPts val="0"/>
                        </a:spcAft>
                        <a:buFont typeface="Arial" panose="020B0604020202020204" pitchFamily="34" charset="0"/>
                        <a:buChar char="•"/>
                      </a:pPr>
                      <a:r>
                        <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Spotting Opportunities</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Creativity and Vision</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Self-awareness and Self-efficacy</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Mobilizing Others and Taking the Initiative</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Working with Others</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Learning Through Experience</a:t>
                      </a:r>
                    </a:p>
                  </a:txBody>
                  <a:tcPr/>
                </a:tc>
                <a:extLst>
                  <a:ext uri="{0D108BD9-81ED-4DB2-BD59-A6C34878D82A}">
                    <a16:rowId xmlns:a16="http://schemas.microsoft.com/office/drawing/2014/main" val="1029486404"/>
                  </a:ext>
                </a:extLst>
              </a:tr>
              <a:tr h="370840">
                <a:tc>
                  <a:txBody>
                    <a:bodyPr/>
                    <a:lstStyle/>
                    <a:p>
                      <a:pPr marL="0" algn="ctr" defTabSz="2072941" rtl="0" eaLnBrk="1" latinLnBrk="0" hangingPunct="1"/>
                      <a:r>
                        <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rPr>
                        <a:t>Learning Content</a:t>
                      </a:r>
                    </a:p>
                  </a:txBody>
                  <a:tcPr/>
                </a:tc>
                <a:tc>
                  <a:txBody>
                    <a:bodyPr/>
                    <a:lstStyle/>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Provide a brief overview of what an elevator pitch is and its importance in entrepreneurship.</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Share success stories of startups securing funding through effective elevator pitches.</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Instruct participants to identify the key elements of their business idea</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Analyze elevator pitches of successful startups.</a:t>
                      </a: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Practice stillness exercises to enhance non-verbal communication skills.</a:t>
                      </a: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Develop a communication plan for a cross-functional team.</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Emphasize the significance of transparent and inclusive communication within a team.</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Discuss cases where communication breakdown led to project failures.</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Simulate a negotiation scenario with a potential investor or business partner.</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Focus on effective negotiation strategies and communication tactics.</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Explore negotiation styles of successful entrepreneurs.</a:t>
                      </a:r>
                    </a:p>
                  </a:txBody>
                  <a:tcPr/>
                </a:tc>
                <a:extLst>
                  <a:ext uri="{0D108BD9-81ED-4DB2-BD59-A6C34878D82A}">
                    <a16:rowId xmlns:a16="http://schemas.microsoft.com/office/drawing/2014/main" val="2513300154"/>
                  </a:ext>
                </a:extLst>
              </a:tr>
            </a:tbl>
          </a:graphicData>
        </a:graphic>
      </p:graphicFrame>
      <p:sp>
        <p:nvSpPr>
          <p:cNvPr id="22" name="Text Placeholder 19">
            <a:extLst>
              <a:ext uri="{FF2B5EF4-FFF2-40B4-BE49-F238E27FC236}">
                <a16:creationId xmlns:a16="http://schemas.microsoft.com/office/drawing/2014/main" id="{2088E6F1-9F5F-AE79-DF92-D3D8E5C8763D}"/>
              </a:ext>
            </a:extLst>
          </p:cNvPr>
          <p:cNvSpPr txBox="1">
            <a:spLocks/>
          </p:cNvSpPr>
          <p:nvPr/>
        </p:nvSpPr>
        <p:spPr>
          <a:xfrm>
            <a:off x="1357267" y="411799"/>
            <a:ext cx="1589133"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Module 3:</a:t>
            </a:r>
          </a:p>
        </p:txBody>
      </p:sp>
      <p:pic>
        <p:nvPicPr>
          <p:cNvPr id="2" name="Grafik 1" descr="Volltreffer Silhouette">
            <a:extLst>
              <a:ext uri="{FF2B5EF4-FFF2-40B4-BE49-F238E27FC236}">
                <a16:creationId xmlns:a16="http://schemas.microsoft.com/office/drawing/2014/main" id="{95706BE0-0E6E-AF8E-D5F4-E4156CA877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8237" y="2659214"/>
            <a:ext cx="914400" cy="914400"/>
          </a:xfrm>
          <a:prstGeom prst="rect">
            <a:avLst/>
          </a:prstGeom>
        </p:spPr>
      </p:pic>
      <p:pic>
        <p:nvPicPr>
          <p:cNvPr id="3" name="Grafik 2" descr="Glühbirne und Stift Silhouette">
            <a:extLst>
              <a:ext uri="{FF2B5EF4-FFF2-40B4-BE49-F238E27FC236}">
                <a16:creationId xmlns:a16="http://schemas.microsoft.com/office/drawing/2014/main" id="{A3EBBC0A-6EBE-44DD-32BD-22E9710512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8237" y="8202868"/>
            <a:ext cx="914400" cy="914400"/>
          </a:xfrm>
          <a:prstGeom prst="rect">
            <a:avLst/>
          </a:prstGeom>
        </p:spPr>
      </p:pic>
    </p:spTree>
    <p:extLst>
      <p:ext uri="{BB962C8B-B14F-4D97-AF65-F5344CB8AC3E}">
        <p14:creationId xmlns:p14="http://schemas.microsoft.com/office/powerpoint/2010/main" val="352267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13</a:t>
            </a:fld>
            <a:endParaRPr lang="fr-CA" dirty="0"/>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2720181305"/>
              </p:ext>
            </p:extLst>
          </p:nvPr>
        </p:nvGraphicFramePr>
        <p:xfrm>
          <a:off x="2194675" y="1001684"/>
          <a:ext cx="4942531" cy="6675120"/>
        </p:xfrm>
        <a:graphic>
          <a:graphicData uri="http://schemas.openxmlformats.org/drawingml/2006/table">
            <a:tbl>
              <a:tblPr firstRow="1" bandRow="1">
                <a:tableStyleId>{5940675A-B579-460E-94D1-54222C63F5DA}</a:tableStyleId>
              </a:tblPr>
              <a:tblGrid>
                <a:gridCol w="1302905">
                  <a:extLst>
                    <a:ext uri="{9D8B030D-6E8A-4147-A177-3AD203B41FA5}">
                      <a16:colId xmlns:a16="http://schemas.microsoft.com/office/drawing/2014/main" val="926845645"/>
                    </a:ext>
                  </a:extLst>
                </a:gridCol>
                <a:gridCol w="3639626">
                  <a:extLst>
                    <a:ext uri="{9D8B030D-6E8A-4147-A177-3AD203B41FA5}">
                      <a16:colId xmlns:a16="http://schemas.microsoft.com/office/drawing/2014/main" val="443089085"/>
                    </a:ext>
                  </a:extLst>
                </a:gridCol>
              </a:tblGrid>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Duration</a:t>
                      </a:r>
                    </a:p>
                  </a:txBody>
                  <a:tcPr/>
                </a:tc>
                <a:tc>
                  <a:txBody>
                    <a:bodyPr/>
                    <a:lstStyle/>
                    <a:p>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Approx. 90 minutes</a:t>
                      </a:r>
                    </a:p>
                    <a:p>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The modular system allows for individual customization to the learning setting. The session provides flexibility, enabling more intensive exploration of specific exercises based on participants' needs.</a:t>
                      </a:r>
                      <a:endParaRPr lang="en-GB"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buNone/>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72154287"/>
                  </a:ext>
                </a:extLst>
              </a:tr>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Preparation</a:t>
                      </a:r>
                    </a:p>
                  </a:txBody>
                  <a:tcPr/>
                </a:tc>
                <a:tc>
                  <a:txBody>
                    <a:bodyPr/>
                    <a:lstStyle/>
                    <a:p>
                      <a:pPr marL="171450" lvl="0" indent="-171450" algn="l">
                        <a:lnSpc>
                          <a:spcPct val="100000"/>
                        </a:lnSpc>
                        <a:spcBef>
                          <a:spcPts val="0"/>
                        </a:spcBef>
                        <a:spcAft>
                          <a:spcPts val="0"/>
                        </a:spcAft>
                        <a:buFont typeface="Arial" panose="020B0604020202020204" pitchFamily="34" charset="0"/>
                        <a:buChar char="•"/>
                      </a:pPr>
                      <a:r>
                        <a:rPr lang="en-US"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Define Scenario: </a:t>
                      </a: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Choose a relevant communication challenge tailored to participants' entrepreneurial context.</a:t>
                      </a:r>
                      <a:endParaRPr lang="en-US" sz="120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Craft Timetable and Methods: </a:t>
                      </a: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Design a dynamic schedule aligning with communication module objectives.</a:t>
                      </a:r>
                      <a:endParaRPr lang="en-US" sz="120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Gather Materials: </a:t>
                      </a: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Collect essentials—whiteboards, markers, flip charts, sticky notes—for interactive sessions.</a:t>
                      </a:r>
                      <a:endParaRPr lang="en-US" sz="120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Prepare Room Environment: </a:t>
                      </a: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Arrange tables for collaboration, provide wall space for visuals, and distribute materials.</a:t>
                      </a:r>
                      <a:endParaRPr lang="en-US" sz="120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Incorporate Technology: </a:t>
                      </a: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Check and ensure the functionality of digital tools if used in the module.</a:t>
                      </a:r>
                      <a:endParaRPr lang="en-US" sz="120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Facilitator Readiness: </a:t>
                      </a: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Familiarize yourself with module content, practice demos, and prepare for potential challenges.</a:t>
                      </a:r>
                      <a:endParaRPr lang="en-US" sz="120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Customize for Participants: </a:t>
                      </a: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Tailor examples and scenarios to participants' entrepreneurial interests.</a:t>
                      </a:r>
                      <a:endParaRPr lang="en-US" sz="120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Encourage Positive Environment: </a:t>
                      </a: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Create a welcoming atmosphere that promotes active participation and collaboration.</a:t>
                      </a:r>
                      <a:endParaRPr lang="en-US" sz="120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buNone/>
                      </a:pPr>
                      <a:endPar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29486404"/>
                  </a:ext>
                </a:extLst>
              </a:tr>
              <a:tr h="370840">
                <a:tc>
                  <a:txBody>
                    <a:bodyPr/>
                    <a:lstStyle/>
                    <a:p>
                      <a:pPr algn="ct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Materials needed</a:t>
                      </a:r>
                    </a:p>
                  </a:txBody>
                  <a:tcPr/>
                </a:tc>
                <a:tc>
                  <a:txBody>
                    <a:bodyPr/>
                    <a:lstStyle/>
                    <a:p>
                      <a:pPr marL="17145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Whiteboard and markers</a:t>
                      </a:r>
                    </a:p>
                    <a:p>
                      <a:pPr marL="17145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Flip chart and colored pens</a:t>
                      </a:r>
                      <a:endParaRPr lang="en-US" sz="12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Sticky notes</a:t>
                      </a:r>
                      <a:endParaRPr lang="en-US" sz="12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rPr>
                        <a:t>Stopwatches/timers</a:t>
                      </a:r>
                      <a:endParaRPr lang="en-US" sz="12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endParaRPr lang="en-US" sz="12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13300154"/>
                  </a:ext>
                </a:extLst>
              </a:tr>
            </a:tbl>
          </a:graphicData>
        </a:graphic>
      </p:graphicFrame>
      <p:sp>
        <p:nvSpPr>
          <p:cNvPr id="8" name="Freeform 1">
            <a:extLst>
              <a:ext uri="{FF2B5EF4-FFF2-40B4-BE49-F238E27FC236}">
                <a16:creationId xmlns:a16="http://schemas.microsoft.com/office/drawing/2014/main" id="{6BDC0100-16CF-240C-AAAB-8F08A9DF3536}"/>
              </a:ext>
            </a:extLst>
          </p:cNvPr>
          <p:cNvSpPr/>
          <p:nvPr/>
        </p:nvSpPr>
        <p:spPr>
          <a:xfrm>
            <a:off x="-346841" y="7728660"/>
            <a:ext cx="3155554" cy="2503105"/>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9" name="Freeform 2">
            <a:extLst>
              <a:ext uri="{FF2B5EF4-FFF2-40B4-BE49-F238E27FC236}">
                <a16:creationId xmlns:a16="http://schemas.microsoft.com/office/drawing/2014/main" id="{558DD53C-F72C-63B1-3206-13B443673DF0}"/>
              </a:ext>
            </a:extLst>
          </p:cNvPr>
          <p:cNvSpPr/>
          <p:nvPr/>
        </p:nvSpPr>
        <p:spPr>
          <a:xfrm>
            <a:off x="745404" y="7495401"/>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pic>
        <p:nvPicPr>
          <p:cNvPr id="2" name="Grafik 1" descr="Sanduhr 90% Silhouette">
            <a:extLst>
              <a:ext uri="{FF2B5EF4-FFF2-40B4-BE49-F238E27FC236}">
                <a16:creationId xmlns:a16="http://schemas.microsoft.com/office/drawing/2014/main" id="{89D0E4EE-171B-06FB-97D8-3008CE973D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8237" y="1322398"/>
            <a:ext cx="864000" cy="864000"/>
          </a:xfrm>
          <a:prstGeom prst="rect">
            <a:avLst/>
          </a:prstGeom>
        </p:spPr>
      </p:pic>
      <p:pic>
        <p:nvPicPr>
          <p:cNvPr id="3" name="Grafik 2" descr="Klemmbrett abgehakt Silhouette">
            <a:extLst>
              <a:ext uri="{FF2B5EF4-FFF2-40B4-BE49-F238E27FC236}">
                <a16:creationId xmlns:a16="http://schemas.microsoft.com/office/drawing/2014/main" id="{F5FAD9B5-BD93-D7C6-86C4-5453E07070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8237" y="4133201"/>
            <a:ext cx="914400" cy="914400"/>
          </a:xfrm>
          <a:prstGeom prst="rect">
            <a:avLst/>
          </a:prstGeom>
        </p:spPr>
      </p:pic>
      <p:pic>
        <p:nvPicPr>
          <p:cNvPr id="4" name="Grafik 3" descr="Koffer Silhouette">
            <a:extLst>
              <a:ext uri="{FF2B5EF4-FFF2-40B4-BE49-F238E27FC236}">
                <a16:creationId xmlns:a16="http://schemas.microsoft.com/office/drawing/2014/main" id="{24534C95-A467-48F8-98A9-EE8FA73E49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06420" y="6800689"/>
            <a:ext cx="914400" cy="914400"/>
          </a:xfrm>
          <a:prstGeom prst="rect">
            <a:avLst/>
          </a:prstGeom>
        </p:spPr>
      </p:pic>
    </p:spTree>
    <p:extLst>
      <p:ext uri="{BB962C8B-B14F-4D97-AF65-F5344CB8AC3E}">
        <p14:creationId xmlns:p14="http://schemas.microsoft.com/office/powerpoint/2010/main" val="223374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14</a:t>
            </a:fld>
            <a:endParaRPr lang="fr-CA" dirty="0"/>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2817392648"/>
              </p:ext>
            </p:extLst>
          </p:nvPr>
        </p:nvGraphicFramePr>
        <p:xfrm>
          <a:off x="2205410" y="1669344"/>
          <a:ext cx="4942531" cy="6873240"/>
        </p:xfrm>
        <a:graphic>
          <a:graphicData uri="http://schemas.openxmlformats.org/drawingml/2006/table">
            <a:tbl>
              <a:tblPr firstRow="1" bandRow="1">
                <a:tableStyleId>{5940675A-B579-460E-94D1-54222C63F5DA}</a:tableStyleId>
              </a:tblPr>
              <a:tblGrid>
                <a:gridCol w="1417900">
                  <a:extLst>
                    <a:ext uri="{9D8B030D-6E8A-4147-A177-3AD203B41FA5}">
                      <a16:colId xmlns:a16="http://schemas.microsoft.com/office/drawing/2014/main" val="926845645"/>
                    </a:ext>
                  </a:extLst>
                </a:gridCol>
                <a:gridCol w="3524631">
                  <a:extLst>
                    <a:ext uri="{9D8B030D-6E8A-4147-A177-3AD203B41FA5}">
                      <a16:colId xmlns:a16="http://schemas.microsoft.com/office/drawing/2014/main" val="443089085"/>
                    </a:ext>
                  </a:extLst>
                </a:gridCol>
              </a:tblGrid>
              <a:tr h="2464395">
                <a:tc>
                  <a:txBody>
                    <a:bodyPr/>
                    <a:lstStyle/>
                    <a:p>
                      <a:pPr algn="ctr"/>
                      <a:r>
                        <a:rPr lang="de-DE" sz="1200" b="1" dirty="0">
                          <a:solidFill>
                            <a:srgbClr val="793D91"/>
                          </a:solidFill>
                          <a:latin typeface="Calibri" panose="020F0502020204030204" pitchFamily="34" charset="0"/>
                          <a:ea typeface="Calibri" panose="020F0502020204030204" pitchFamily="34" charset="0"/>
                          <a:cs typeface="Calibri" panose="020F0502020204030204" pitchFamily="34" charset="0"/>
                        </a:rPr>
                        <a:t>Learning </a:t>
                      </a: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Objectives</a:t>
                      </a:r>
                    </a:p>
                  </a:txBody>
                  <a:tcPr/>
                </a:tc>
                <a:tc>
                  <a:txBody>
                    <a:bodyPr/>
                    <a:lstStyle/>
                    <a:p>
                      <a:pPr>
                        <a:spcBef>
                          <a:spcPts val="600"/>
                        </a:spcBef>
                      </a:pPr>
                      <a:r>
                        <a:rPr lang="en-US" sz="1200" b="1" dirty="0">
                          <a:latin typeface="Calibri" panose="020F0502020204030204" pitchFamily="34" charset="0"/>
                          <a:ea typeface="Calibri" panose="020F0502020204030204" pitchFamily="34" charset="0"/>
                          <a:cs typeface="Calibri" panose="020F0502020204030204" pitchFamily="34" charset="0"/>
                        </a:rPr>
                        <a:t>Develop an Understanding of Self-Confidence and Self-Esteem: </a:t>
                      </a:r>
                      <a:r>
                        <a:rPr lang="en-US" sz="1200" dirty="0">
                          <a:latin typeface="Calibri" panose="020F0502020204030204" pitchFamily="34" charset="0"/>
                          <a:ea typeface="Calibri" panose="020F0502020204030204" pitchFamily="34" charset="0"/>
                          <a:cs typeface="Calibri" panose="020F0502020204030204" pitchFamily="34" charset="0"/>
                        </a:rPr>
                        <a:t>Students will develop a clear understanding of what self-confidence entails and how it is distinct from self-esteem, delving into the nuances of each concept and their roles in personal development.</a:t>
                      </a:r>
                    </a:p>
                    <a:p>
                      <a:pPr>
                        <a:spcBef>
                          <a:spcPts val="600"/>
                        </a:spcBef>
                      </a:pPr>
                      <a:r>
                        <a:rPr lang="en-US" sz="1200" b="1" dirty="0">
                          <a:latin typeface="Calibri" panose="020F0502020204030204" pitchFamily="34" charset="0"/>
                          <a:ea typeface="Calibri" panose="020F0502020204030204" pitchFamily="34" charset="0"/>
                          <a:cs typeface="Calibri" panose="020F0502020204030204" pitchFamily="34" charset="0"/>
                        </a:rPr>
                        <a:t>Learn Strategies to Build and Maintain Self-Confidence: </a:t>
                      </a:r>
                      <a:r>
                        <a:rPr lang="en-US" sz="1200" dirty="0">
                          <a:latin typeface="Calibri" panose="020F0502020204030204" pitchFamily="34" charset="0"/>
                          <a:ea typeface="Calibri" panose="020F0502020204030204" pitchFamily="34" charset="0"/>
                          <a:cs typeface="Calibri" panose="020F0502020204030204" pitchFamily="34" charset="0"/>
                        </a:rPr>
                        <a:t>The module will equip students with various strategies to build and maintain their self-confidence across different aspects of their lives, from personal interactions to professional endeavors.</a:t>
                      </a:r>
                    </a:p>
                    <a:p>
                      <a:pPr>
                        <a:spcBef>
                          <a:spcPts val="600"/>
                        </a:spcBef>
                      </a:pPr>
                      <a:r>
                        <a:rPr lang="en-US" sz="1200" b="1" dirty="0">
                          <a:latin typeface="Calibri" panose="020F0502020204030204" pitchFamily="34" charset="0"/>
                          <a:ea typeface="Calibri" panose="020F0502020204030204" pitchFamily="34" charset="0"/>
                          <a:cs typeface="Calibri" panose="020F0502020204030204" pitchFamily="34" charset="0"/>
                        </a:rPr>
                        <a:t>Identify Personal Strengths and Leverage Them: </a:t>
                      </a:r>
                      <a:r>
                        <a:rPr lang="en-US" sz="1200" dirty="0">
                          <a:latin typeface="Calibri" panose="020F0502020204030204" pitchFamily="34" charset="0"/>
                          <a:ea typeface="Calibri" panose="020F0502020204030204" pitchFamily="34" charset="0"/>
                          <a:cs typeface="Calibri" panose="020F0502020204030204" pitchFamily="34" charset="0"/>
                        </a:rPr>
                        <a:t>Students will be encouraged to identify their unique personal strengths and learn effective ways to leverage these strengths to enhance their self-confidence, recognizing that self-awareness is a key step in personal growth.</a:t>
                      </a:r>
                    </a:p>
                    <a:p>
                      <a:pPr>
                        <a:spcBef>
                          <a:spcPts val="600"/>
                        </a:spcBef>
                      </a:pPr>
                      <a:r>
                        <a:rPr lang="en-US" sz="1200" b="1" dirty="0">
                          <a:latin typeface="Calibri" panose="020F0502020204030204" pitchFamily="34" charset="0"/>
                          <a:ea typeface="Calibri" panose="020F0502020204030204" pitchFamily="34" charset="0"/>
                          <a:cs typeface="Calibri" panose="020F0502020204030204" pitchFamily="34" charset="0"/>
                        </a:rPr>
                        <a:t>Understand the Impact of Body Language and Communication: </a:t>
                      </a:r>
                      <a:r>
                        <a:rPr lang="en-US" sz="1200" dirty="0">
                          <a:latin typeface="Calibri" panose="020F0502020204030204" pitchFamily="34" charset="0"/>
                          <a:ea typeface="Calibri" panose="020F0502020204030204" pitchFamily="34" charset="0"/>
                          <a:cs typeface="Calibri" panose="020F0502020204030204" pitchFamily="34" charset="0"/>
                        </a:rPr>
                        <a:t>This objective focuses on helping students understand how body language and effective communication skills can significantly impact their self-confidence, and how they are perceived by others.</a:t>
                      </a:r>
                    </a:p>
                    <a:p>
                      <a:pPr>
                        <a:spcBef>
                          <a:spcPts val="600"/>
                        </a:spcBef>
                      </a:pPr>
                      <a:r>
                        <a:rPr lang="en-US" sz="1200" b="1" dirty="0">
                          <a:latin typeface="Calibri" panose="020F0502020204030204" pitchFamily="34" charset="0"/>
                          <a:ea typeface="Calibri" panose="020F0502020204030204" pitchFamily="34" charset="0"/>
                          <a:cs typeface="Calibri" panose="020F0502020204030204" pitchFamily="34" charset="0"/>
                        </a:rPr>
                        <a:t>Practice Setting Achievable Goals: </a:t>
                      </a:r>
                      <a:r>
                        <a:rPr lang="en-US" sz="1200" dirty="0">
                          <a:latin typeface="Calibri" panose="020F0502020204030204" pitchFamily="34" charset="0"/>
                          <a:ea typeface="Calibri" panose="020F0502020204030204" pitchFamily="34" charset="0"/>
                          <a:cs typeface="Calibri" panose="020F0502020204030204" pitchFamily="34" charset="0"/>
                        </a:rPr>
                        <a:t>Students will engage in setting realistic and achievable goals, understanding how this process not only helps in personal and professional growth but also in boosting their self-confidence through the achievement of these goals.</a:t>
                      </a:r>
                    </a:p>
                    <a:p>
                      <a:pPr>
                        <a:spcBef>
                          <a:spcPts val="600"/>
                        </a:spcBef>
                      </a:pPr>
                      <a:r>
                        <a:rPr lang="en-US" sz="1200" b="1" dirty="0">
                          <a:latin typeface="Calibri" panose="020F0502020204030204" pitchFamily="34" charset="0"/>
                          <a:ea typeface="Calibri" panose="020F0502020204030204" pitchFamily="34" charset="0"/>
                          <a:cs typeface="Calibri" panose="020F0502020204030204" pitchFamily="34" charset="0"/>
                        </a:rPr>
                        <a:t>Explore the Role of Challenges, Failures, and Feedback: </a:t>
                      </a:r>
                      <a:r>
                        <a:rPr lang="en-US" sz="1200" dirty="0">
                          <a:latin typeface="Calibri" panose="020F0502020204030204" pitchFamily="34" charset="0"/>
                          <a:ea typeface="Calibri" panose="020F0502020204030204" pitchFamily="34" charset="0"/>
                          <a:cs typeface="Calibri" panose="020F0502020204030204" pitchFamily="34" charset="0"/>
                        </a:rPr>
                        <a:t>The module will explore how facing challenges, learning from failures, and receiving feedback are integral to developing resilience and self-confidence, teaching students that setbacks are opportunities for growth.</a:t>
                      </a:r>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72154287"/>
                  </a:ext>
                </a:extLst>
              </a:tr>
            </a:tbl>
          </a:graphicData>
        </a:graphic>
      </p:graphicFrame>
      <p:sp>
        <p:nvSpPr>
          <p:cNvPr id="2" name="Text Placeholder 19">
            <a:extLst>
              <a:ext uri="{FF2B5EF4-FFF2-40B4-BE49-F238E27FC236}">
                <a16:creationId xmlns:a16="http://schemas.microsoft.com/office/drawing/2014/main" id="{7BE27B11-6919-18A3-0DE8-523F50BF4FBE}"/>
              </a:ext>
            </a:extLst>
          </p:cNvPr>
          <p:cNvSpPr txBox="1">
            <a:spLocks/>
          </p:cNvSpPr>
          <p:nvPr/>
        </p:nvSpPr>
        <p:spPr>
          <a:xfrm>
            <a:off x="1357267" y="879799"/>
            <a:ext cx="5790674"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Building Self-Confidence</a:t>
            </a:r>
          </a:p>
        </p:txBody>
      </p:sp>
      <p:sp>
        <p:nvSpPr>
          <p:cNvPr id="3" name="Text Placeholder 19">
            <a:extLst>
              <a:ext uri="{FF2B5EF4-FFF2-40B4-BE49-F238E27FC236}">
                <a16:creationId xmlns:a16="http://schemas.microsoft.com/office/drawing/2014/main" id="{8DBBCB71-53DA-E135-B941-473C85E2736B}"/>
              </a:ext>
            </a:extLst>
          </p:cNvPr>
          <p:cNvSpPr txBox="1">
            <a:spLocks/>
          </p:cNvSpPr>
          <p:nvPr/>
        </p:nvSpPr>
        <p:spPr>
          <a:xfrm>
            <a:off x="1357267" y="411799"/>
            <a:ext cx="1589133"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Module 4:</a:t>
            </a:r>
          </a:p>
        </p:txBody>
      </p:sp>
      <p:pic>
        <p:nvPicPr>
          <p:cNvPr id="4" name="Grafik 3" descr="Volltreffer Silhouette">
            <a:extLst>
              <a:ext uri="{FF2B5EF4-FFF2-40B4-BE49-F238E27FC236}">
                <a16:creationId xmlns:a16="http://schemas.microsoft.com/office/drawing/2014/main" id="{E492B009-2F55-C07A-69A4-0012E48D2E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8237" y="4431506"/>
            <a:ext cx="914400" cy="914400"/>
          </a:xfrm>
          <a:prstGeom prst="rect">
            <a:avLst/>
          </a:prstGeom>
        </p:spPr>
      </p:pic>
    </p:spTree>
    <p:extLst>
      <p:ext uri="{BB962C8B-B14F-4D97-AF65-F5344CB8AC3E}">
        <p14:creationId xmlns:p14="http://schemas.microsoft.com/office/powerpoint/2010/main" val="254422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15</a:t>
            </a:fld>
            <a:endParaRPr lang="fr-CA" dirty="0"/>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1046066029"/>
              </p:ext>
            </p:extLst>
          </p:nvPr>
        </p:nvGraphicFramePr>
        <p:xfrm>
          <a:off x="2194675" y="871054"/>
          <a:ext cx="4942531" cy="9235440"/>
        </p:xfrm>
        <a:graphic>
          <a:graphicData uri="http://schemas.openxmlformats.org/drawingml/2006/table">
            <a:tbl>
              <a:tblPr firstRow="1" bandRow="1">
                <a:tableStyleId>{5940675A-B579-460E-94D1-54222C63F5DA}</a:tableStyleId>
              </a:tblPr>
              <a:tblGrid>
                <a:gridCol w="1302905">
                  <a:extLst>
                    <a:ext uri="{9D8B030D-6E8A-4147-A177-3AD203B41FA5}">
                      <a16:colId xmlns:a16="http://schemas.microsoft.com/office/drawing/2014/main" val="926845645"/>
                    </a:ext>
                  </a:extLst>
                </a:gridCol>
                <a:gridCol w="3639626">
                  <a:extLst>
                    <a:ext uri="{9D8B030D-6E8A-4147-A177-3AD203B41FA5}">
                      <a16:colId xmlns:a16="http://schemas.microsoft.com/office/drawing/2014/main" val="443089085"/>
                    </a:ext>
                  </a:extLst>
                </a:gridCol>
              </a:tblGrid>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Encompassed Competencies within the Entrepreneurship Competence Framework</a:t>
                      </a:r>
                      <a:endPar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Self-awareness: Understanding one’s strengths, weaknesses, and the ability to initiate personal development.</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Motivation and perseverance: Developing the drive to improve self-confidence and the resilience to face setbacks.</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Taking the initiative: Learning to step out of comfort zones, take risks, and make decisions confidently.</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Ethical and sustainable thinking: Understanding the importance of self-confidence in making responsible decisions.</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4879755"/>
                  </a:ext>
                </a:extLst>
              </a:tr>
              <a:tr h="370840">
                <a:tc>
                  <a:txBody>
                    <a:bodyPr/>
                    <a:lstStyle/>
                    <a:p>
                      <a:pPr marL="0" algn="ctr" defTabSz="2072941" rtl="0" eaLnBrk="1" latinLnBrk="0" hangingPunct="1"/>
                      <a:r>
                        <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rPr>
                        <a:t>Learning Content</a:t>
                      </a:r>
                    </a:p>
                  </a:txBody>
                  <a:tcPr/>
                </a:tc>
                <a:tc>
                  <a:txBody>
                    <a:bodyPr/>
                    <a:lstStyle/>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Definitions and differences between self-confidence and self-esteem.</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Techniques for positive self-talk and its impact on confidence.</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Role of goal setting in enhancing self-confidence.</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Overcoming challenges and fear of failure as a means to build resilience.</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Impact of body language and effective communication on self-confidence.</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The science behind confidence: brain chemistry and psychological aspects.</a:t>
                      </a:r>
                    </a:p>
                    <a:p>
                      <a:pPr marL="171450" indent="-171450">
                        <a:buFont typeface="Arial" panose="020B0604020202020204" pitchFamily="34" charset="0"/>
                        <a:buChar char="•"/>
                      </a:pPr>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37344636"/>
                  </a:ext>
                </a:extLst>
              </a:tr>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Duration</a:t>
                      </a:r>
                    </a:p>
                  </a:txBody>
                  <a:tcPr/>
                </a:tc>
                <a:tc>
                  <a:txBody>
                    <a:bodyPr/>
                    <a:lstStyle/>
                    <a:p>
                      <a:r>
                        <a:rPr lang="en-US" sz="1200" dirty="0">
                          <a:latin typeface="Calibri" panose="020F0502020204030204" pitchFamily="34" charset="0"/>
                          <a:ea typeface="Calibri" panose="020F0502020204030204" pitchFamily="34" charset="0"/>
                          <a:cs typeface="Calibri" panose="020F0502020204030204" pitchFamily="34" charset="0"/>
                        </a:rPr>
                        <a:t>The module is designed for a total duration of approximately 8 hours.</a:t>
                      </a:r>
                    </a:p>
                    <a:p>
                      <a:r>
                        <a:rPr lang="en-US" sz="1200" dirty="0">
                          <a:latin typeface="Calibri" panose="020F0502020204030204" pitchFamily="34" charset="0"/>
                          <a:ea typeface="Calibri" panose="020F0502020204030204" pitchFamily="34" charset="0"/>
                          <a:cs typeface="Calibri" panose="020F0502020204030204" pitchFamily="34" charset="0"/>
                        </a:rPr>
                        <a:t>It can be customized into smaller modules or extended sessions, depending on the class's needs and schedule.</a:t>
                      </a:r>
                      <a:endParaRPr lang="en-GB" sz="1200" dirty="0">
                        <a:latin typeface="Calibri" panose="020F0502020204030204" pitchFamily="34" charset="0"/>
                        <a:ea typeface="Calibri" panose="020F0502020204030204" pitchFamily="34" charset="0"/>
                        <a:cs typeface="Calibri" panose="020F0502020204030204" pitchFamily="34" charset="0"/>
                      </a:endParaRPr>
                    </a:p>
                    <a:p>
                      <a:endParaRPr lang="en-GB" sz="1200" dirty="0">
                        <a:latin typeface="Calibri" panose="020F0502020204030204" pitchFamily="34" charset="0"/>
                        <a:ea typeface="Calibri" panose="020F0502020204030204" pitchFamily="34" charset="0"/>
                        <a:cs typeface="Calibri" panose="020F0502020204030204" pitchFamily="34" charset="0"/>
                      </a:endParaRPr>
                    </a:p>
                    <a:p>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72154287"/>
                  </a:ext>
                </a:extLst>
              </a:tr>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Preparation</a:t>
                      </a:r>
                    </a:p>
                  </a:txBody>
                  <a:tcPr/>
                </a:tc>
                <a:tc>
                  <a:txBody>
                    <a:bodyPr/>
                    <a:lstStyle/>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Prepare interactive activities such as role-plays, discussions, and group exercises.</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Arrange materials for journaling and creative expression activities.</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Set up technology for quizzes and multimedia presentations.</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Gather resources for research activities (internet access, library materials).</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29486404"/>
                  </a:ext>
                </a:extLst>
              </a:tr>
              <a:tr h="370840">
                <a:tc>
                  <a:txBody>
                    <a:bodyPr/>
                    <a:lstStyle/>
                    <a:p>
                      <a:pPr algn="ct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Materials needed</a:t>
                      </a:r>
                    </a:p>
                  </a:txBody>
                  <a:tcPr/>
                </a:tc>
                <a:tc>
                  <a:txBody>
                    <a:bodyPr/>
                    <a:lstStyle/>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Journals or notebooks for personal reflection activities.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Access to research materials (internet, books, articles).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Art supplies for creative expression activities (paper, markers, paint, etc.).</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Technology setup for interactive quizzes and presentations (computer, projector).</a:t>
                      </a:r>
                    </a:p>
                    <a:p>
                      <a:pPr marL="0" indent="0">
                        <a:buFont typeface="Arial" panose="020B0604020202020204" pitchFamily="34" charset="0"/>
                        <a:buNone/>
                      </a:pPr>
                      <a:endParaRPr lang="en-US" sz="1200" noProof="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13300154"/>
                  </a:ext>
                </a:extLst>
              </a:tr>
            </a:tbl>
          </a:graphicData>
        </a:graphic>
      </p:graphicFrame>
      <p:sp>
        <p:nvSpPr>
          <p:cNvPr id="8" name="Freeform 1">
            <a:extLst>
              <a:ext uri="{FF2B5EF4-FFF2-40B4-BE49-F238E27FC236}">
                <a16:creationId xmlns:a16="http://schemas.microsoft.com/office/drawing/2014/main" id="{6BDC0100-16CF-240C-AAAB-8F08A9DF3536}"/>
              </a:ext>
            </a:extLst>
          </p:cNvPr>
          <p:cNvSpPr/>
          <p:nvPr/>
        </p:nvSpPr>
        <p:spPr>
          <a:xfrm>
            <a:off x="-766947" y="8729557"/>
            <a:ext cx="3155554" cy="2503105"/>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9" name="Freeform 2">
            <a:extLst>
              <a:ext uri="{FF2B5EF4-FFF2-40B4-BE49-F238E27FC236}">
                <a16:creationId xmlns:a16="http://schemas.microsoft.com/office/drawing/2014/main" id="{558DD53C-F72C-63B1-3206-13B443673DF0}"/>
              </a:ext>
            </a:extLst>
          </p:cNvPr>
          <p:cNvSpPr/>
          <p:nvPr/>
        </p:nvSpPr>
        <p:spPr>
          <a:xfrm>
            <a:off x="641115" y="8924730"/>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pic>
        <p:nvPicPr>
          <p:cNvPr id="2" name="Grafik 1" descr="Glühbirne und Stift Silhouette">
            <a:extLst>
              <a:ext uri="{FF2B5EF4-FFF2-40B4-BE49-F238E27FC236}">
                <a16:creationId xmlns:a16="http://schemas.microsoft.com/office/drawing/2014/main" id="{4A9993A0-FA29-7A39-5482-54FEAA5BCD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51513" y="3800743"/>
            <a:ext cx="914400" cy="914400"/>
          </a:xfrm>
          <a:prstGeom prst="rect">
            <a:avLst/>
          </a:prstGeom>
        </p:spPr>
      </p:pic>
      <p:pic>
        <p:nvPicPr>
          <p:cNvPr id="3" name="Grafik 2" descr="Sanduhr 90% Silhouette">
            <a:extLst>
              <a:ext uri="{FF2B5EF4-FFF2-40B4-BE49-F238E27FC236}">
                <a16:creationId xmlns:a16="http://schemas.microsoft.com/office/drawing/2014/main" id="{59CE2953-860D-674D-7FE2-5944DFD4E4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88607" y="5741536"/>
            <a:ext cx="864000" cy="864000"/>
          </a:xfrm>
          <a:prstGeom prst="rect">
            <a:avLst/>
          </a:prstGeom>
        </p:spPr>
      </p:pic>
      <p:pic>
        <p:nvPicPr>
          <p:cNvPr id="4" name="Grafik 3" descr="Klemmbrett abgehakt Silhouette">
            <a:extLst>
              <a:ext uri="{FF2B5EF4-FFF2-40B4-BE49-F238E27FC236}">
                <a16:creationId xmlns:a16="http://schemas.microsoft.com/office/drawing/2014/main" id="{6748CA6F-E5A0-DD3E-CED0-850936A60F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88607" y="7037264"/>
            <a:ext cx="914400" cy="914400"/>
          </a:xfrm>
          <a:prstGeom prst="rect">
            <a:avLst/>
          </a:prstGeom>
        </p:spPr>
      </p:pic>
      <p:pic>
        <p:nvPicPr>
          <p:cNvPr id="6" name="Grafik 5" descr="Koffer Silhouette">
            <a:extLst>
              <a:ext uri="{FF2B5EF4-FFF2-40B4-BE49-F238E27FC236}">
                <a16:creationId xmlns:a16="http://schemas.microsoft.com/office/drawing/2014/main" id="{DE1AC579-7191-5825-B716-FA19555E72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88607" y="8914897"/>
            <a:ext cx="914400" cy="914400"/>
          </a:xfrm>
          <a:prstGeom prst="rect">
            <a:avLst/>
          </a:prstGeom>
        </p:spPr>
      </p:pic>
      <p:pic>
        <p:nvPicPr>
          <p:cNvPr id="10" name="Grafik 9" descr="Blume ohne Stiel Silhouette">
            <a:extLst>
              <a:ext uri="{FF2B5EF4-FFF2-40B4-BE49-F238E27FC236}">
                <a16:creationId xmlns:a16="http://schemas.microsoft.com/office/drawing/2014/main" id="{C86D8E5A-E23B-96B8-C957-B3A1E860B1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29603" y="2040197"/>
            <a:ext cx="914400" cy="914400"/>
          </a:xfrm>
          <a:prstGeom prst="rect">
            <a:avLst/>
          </a:prstGeom>
        </p:spPr>
      </p:pic>
    </p:spTree>
    <p:extLst>
      <p:ext uri="{BB962C8B-B14F-4D97-AF65-F5344CB8AC3E}">
        <p14:creationId xmlns:p14="http://schemas.microsoft.com/office/powerpoint/2010/main" val="64045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16</a:t>
            </a:fld>
            <a:endParaRPr lang="fr-CA" dirty="0"/>
          </a:p>
        </p:txBody>
      </p:sp>
      <p:sp>
        <p:nvSpPr>
          <p:cNvPr id="4" name="Text Placeholder 19">
            <a:extLst>
              <a:ext uri="{FF2B5EF4-FFF2-40B4-BE49-F238E27FC236}">
                <a16:creationId xmlns:a16="http://schemas.microsoft.com/office/drawing/2014/main" id="{46C0E206-8784-7207-EE5F-DFD3A9F6D97A}"/>
              </a:ext>
            </a:extLst>
          </p:cNvPr>
          <p:cNvSpPr txBox="1">
            <a:spLocks/>
          </p:cNvSpPr>
          <p:nvPr/>
        </p:nvSpPr>
        <p:spPr>
          <a:xfrm>
            <a:off x="1357267" y="879799"/>
            <a:ext cx="5790674"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Self Awareness and Reflection</a:t>
            </a:r>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3997489127"/>
              </p:ext>
            </p:extLst>
          </p:nvPr>
        </p:nvGraphicFramePr>
        <p:xfrm>
          <a:off x="2205410" y="1577903"/>
          <a:ext cx="4942531" cy="6858000"/>
        </p:xfrm>
        <a:graphic>
          <a:graphicData uri="http://schemas.openxmlformats.org/drawingml/2006/table">
            <a:tbl>
              <a:tblPr firstRow="1" bandRow="1">
                <a:tableStyleId>{5940675A-B579-460E-94D1-54222C63F5DA}</a:tableStyleId>
              </a:tblPr>
              <a:tblGrid>
                <a:gridCol w="1417900">
                  <a:extLst>
                    <a:ext uri="{9D8B030D-6E8A-4147-A177-3AD203B41FA5}">
                      <a16:colId xmlns:a16="http://schemas.microsoft.com/office/drawing/2014/main" val="926845645"/>
                    </a:ext>
                  </a:extLst>
                </a:gridCol>
                <a:gridCol w="3524631">
                  <a:extLst>
                    <a:ext uri="{9D8B030D-6E8A-4147-A177-3AD203B41FA5}">
                      <a16:colId xmlns:a16="http://schemas.microsoft.com/office/drawing/2014/main" val="443089085"/>
                    </a:ext>
                  </a:extLst>
                </a:gridCol>
              </a:tblGrid>
              <a:tr h="370840">
                <a:tc>
                  <a:txBody>
                    <a:bodyPr/>
                    <a:lstStyle/>
                    <a:p>
                      <a:pPr algn="ctr"/>
                      <a:r>
                        <a:rPr lang="de-DE" sz="1200" b="1" dirty="0">
                          <a:solidFill>
                            <a:srgbClr val="793D91"/>
                          </a:solidFill>
                          <a:latin typeface="Calibri" panose="020F0502020204030204" pitchFamily="34" charset="0"/>
                          <a:ea typeface="Calibri" panose="020F0502020204030204" pitchFamily="34" charset="0"/>
                          <a:cs typeface="Calibri" panose="020F0502020204030204" pitchFamily="34" charset="0"/>
                        </a:rPr>
                        <a:t>Learning </a:t>
                      </a: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Objectives</a:t>
                      </a:r>
                    </a:p>
                  </a:txBody>
                  <a:tcPr/>
                </a:tc>
                <a:tc>
                  <a:txBody>
                    <a:bodyPr/>
                    <a:lstStyle/>
                    <a:p>
                      <a:r>
                        <a:rPr lang="en-US" sz="1200" dirty="0">
                          <a:latin typeface="Calibri" panose="020F0502020204030204" pitchFamily="34" charset="0"/>
                          <a:ea typeface="Calibri" panose="020F0502020204030204" pitchFamily="34" charset="0"/>
                          <a:cs typeface="Calibri" panose="020F0502020204030204" pitchFamily="34" charset="0"/>
                        </a:rPr>
                        <a:t>By engaging in the self-awareness and reflection module, students develop a profound understanding of their personal strengths, weaknesses, and emotional responses. This module enables learners to develop a deeper sense of self-awareness, helping them to make more informed and thoughtful decisions. Through regular reflective practices such as journaling and guided meditation, participants learn to manage stress, enhance mental clarity, and cultivate a balanced mindset. The process encourages continuous personal growth and the ability to adapt and thrive in diverse situations. The module highlights the importance of emotional intelligence in entrepreneurial settings. Learning to </a:t>
                      </a:r>
                      <a:r>
                        <a:rPr lang="en-US" sz="1200" dirty="0" err="1">
                          <a:latin typeface="Calibri" panose="020F0502020204030204" pitchFamily="34" charset="0"/>
                          <a:ea typeface="Calibri" panose="020F0502020204030204" pitchFamily="34" charset="0"/>
                          <a:cs typeface="Calibri" panose="020F0502020204030204" pitchFamily="34" charset="0"/>
                        </a:rPr>
                        <a:t>empathise</a:t>
                      </a:r>
                      <a:r>
                        <a:rPr lang="en-US" sz="1200" dirty="0">
                          <a:latin typeface="Calibri" panose="020F0502020204030204" pitchFamily="34" charset="0"/>
                          <a:ea typeface="Calibri" panose="020F0502020204030204" pitchFamily="34" charset="0"/>
                          <a:cs typeface="Calibri" panose="020F0502020204030204" pitchFamily="34" charset="0"/>
                        </a:rPr>
                        <a:t> with others and understanding different perspectives, students can enhance their ability to collaborate effectively and build stronger, more resilient teams. </a:t>
                      </a:r>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72154287"/>
                  </a:ext>
                </a:extLst>
              </a:tr>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Encompassed Competencies within the Entrepreneurship Competence Framework</a:t>
                      </a:r>
                      <a:endPar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Creativity</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Vision</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Self-awareness and self-efficacy</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Mobilising others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Taking the initiative</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Working with others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Learning through experience</a:t>
                      </a:r>
                    </a:p>
                  </a:txBody>
                  <a:tcPr/>
                </a:tc>
                <a:extLst>
                  <a:ext uri="{0D108BD9-81ED-4DB2-BD59-A6C34878D82A}">
                    <a16:rowId xmlns:a16="http://schemas.microsoft.com/office/drawing/2014/main" val="1029486404"/>
                  </a:ext>
                </a:extLst>
              </a:tr>
              <a:tr h="237688">
                <a:tc>
                  <a:txBody>
                    <a:bodyPr/>
                    <a:lstStyle/>
                    <a:p>
                      <a:pPr marL="0" algn="ctr" defTabSz="2072941" rtl="0" eaLnBrk="1" latinLnBrk="0" hangingPunct="1"/>
                      <a:r>
                        <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rPr>
                        <a:t>Learning Content</a:t>
                      </a:r>
                    </a:p>
                  </a:txBody>
                  <a:tcPr/>
                </a:tc>
                <a:tc>
                  <a:txBody>
                    <a:bodyPr/>
                    <a:lstStyle/>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Reflect on the skills and attributes of an entrepreneur</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Understand what is self-reflection and awareness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Develop ways to improve self-awareness and reflection</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Create a SWOT analysis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Learn about journalling and how to write a journal</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Build communication skills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Enhance teamwork and cooperation</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alibri" panose="020F0502020204030204" pitchFamily="34" charset="0"/>
                          <a:ea typeface="Calibri" panose="020F0502020204030204" pitchFamily="34" charset="0"/>
                          <a:cs typeface="Calibri" panose="020F0502020204030204" pitchFamily="34" charset="0"/>
                        </a:rPr>
                        <a:t>Develop Leadership skills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Gain an understanding of meditation and how to be more mindful.</a:t>
                      </a:r>
                    </a:p>
                  </a:txBody>
                  <a:tcPr/>
                </a:tc>
                <a:extLst>
                  <a:ext uri="{0D108BD9-81ED-4DB2-BD59-A6C34878D82A}">
                    <a16:rowId xmlns:a16="http://schemas.microsoft.com/office/drawing/2014/main" val="2513300154"/>
                  </a:ext>
                </a:extLst>
              </a:tr>
            </a:tbl>
          </a:graphicData>
        </a:graphic>
      </p:graphicFrame>
      <p:sp>
        <p:nvSpPr>
          <p:cNvPr id="22" name="Text Placeholder 19">
            <a:extLst>
              <a:ext uri="{FF2B5EF4-FFF2-40B4-BE49-F238E27FC236}">
                <a16:creationId xmlns:a16="http://schemas.microsoft.com/office/drawing/2014/main" id="{2088E6F1-9F5F-AE79-DF92-D3D8E5C8763D}"/>
              </a:ext>
            </a:extLst>
          </p:cNvPr>
          <p:cNvSpPr txBox="1">
            <a:spLocks/>
          </p:cNvSpPr>
          <p:nvPr/>
        </p:nvSpPr>
        <p:spPr>
          <a:xfrm>
            <a:off x="1357267" y="411799"/>
            <a:ext cx="1589133"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Module 5:</a:t>
            </a:r>
          </a:p>
        </p:txBody>
      </p:sp>
      <p:pic>
        <p:nvPicPr>
          <p:cNvPr id="2" name="Grafik 1" descr="Volltreffer Silhouette">
            <a:extLst>
              <a:ext uri="{FF2B5EF4-FFF2-40B4-BE49-F238E27FC236}">
                <a16:creationId xmlns:a16="http://schemas.microsoft.com/office/drawing/2014/main" id="{4DEB5682-068D-F6A6-D000-D39DF5D33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9200" y="2789843"/>
            <a:ext cx="914400" cy="914400"/>
          </a:xfrm>
          <a:prstGeom prst="rect">
            <a:avLst/>
          </a:prstGeom>
        </p:spPr>
      </p:pic>
      <p:pic>
        <p:nvPicPr>
          <p:cNvPr id="3" name="Grafik 2" descr="Glühbirne und Stift Silhouette">
            <a:extLst>
              <a:ext uri="{FF2B5EF4-FFF2-40B4-BE49-F238E27FC236}">
                <a16:creationId xmlns:a16="http://schemas.microsoft.com/office/drawing/2014/main" id="{AF02C314-548D-D4A3-DECE-07DEF48239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89200" y="7105588"/>
            <a:ext cx="914400" cy="914400"/>
          </a:xfrm>
          <a:prstGeom prst="rect">
            <a:avLst/>
          </a:prstGeom>
        </p:spPr>
      </p:pic>
    </p:spTree>
    <p:extLst>
      <p:ext uri="{BB962C8B-B14F-4D97-AF65-F5344CB8AC3E}">
        <p14:creationId xmlns:p14="http://schemas.microsoft.com/office/powerpoint/2010/main" val="3911510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17</a:t>
            </a:fld>
            <a:endParaRPr lang="fr-CA" dirty="0"/>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1306937847"/>
              </p:ext>
            </p:extLst>
          </p:nvPr>
        </p:nvGraphicFramePr>
        <p:xfrm>
          <a:off x="2194675" y="1001684"/>
          <a:ext cx="4942531" cy="7955280"/>
        </p:xfrm>
        <a:graphic>
          <a:graphicData uri="http://schemas.openxmlformats.org/drawingml/2006/table">
            <a:tbl>
              <a:tblPr firstRow="1" bandRow="1">
                <a:tableStyleId>{5940675A-B579-460E-94D1-54222C63F5DA}</a:tableStyleId>
              </a:tblPr>
              <a:tblGrid>
                <a:gridCol w="1302905">
                  <a:extLst>
                    <a:ext uri="{9D8B030D-6E8A-4147-A177-3AD203B41FA5}">
                      <a16:colId xmlns:a16="http://schemas.microsoft.com/office/drawing/2014/main" val="926845645"/>
                    </a:ext>
                  </a:extLst>
                </a:gridCol>
                <a:gridCol w="3639626">
                  <a:extLst>
                    <a:ext uri="{9D8B030D-6E8A-4147-A177-3AD203B41FA5}">
                      <a16:colId xmlns:a16="http://schemas.microsoft.com/office/drawing/2014/main" val="443089085"/>
                    </a:ext>
                  </a:extLst>
                </a:gridCol>
              </a:tblGrid>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Duration</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Approx. 120 minutes</a:t>
                      </a:r>
                    </a:p>
                    <a:p>
                      <a:r>
                        <a:rPr lang="en-GB" sz="1200" dirty="0">
                          <a:latin typeface="Calibri" panose="020F0502020204030204" pitchFamily="34" charset="0"/>
                          <a:ea typeface="Calibri" panose="020F0502020204030204" pitchFamily="34" charset="0"/>
                          <a:cs typeface="Calibri" panose="020F0502020204030204" pitchFamily="34" charset="0"/>
                        </a:rPr>
                        <a:t>The modular system enables individual customisation to the learning setting. Flexible adaption is possible by carrying out individual exercises more intensively and with more time. Individual exercises can also be omitted (e.g. prototyping or the pitch presentation etc.).</a:t>
                      </a:r>
                    </a:p>
                  </a:txBody>
                  <a:tcPr/>
                </a:tc>
                <a:extLst>
                  <a:ext uri="{0D108BD9-81ED-4DB2-BD59-A6C34878D82A}">
                    <a16:rowId xmlns:a16="http://schemas.microsoft.com/office/drawing/2014/main" val="1972154287"/>
                  </a:ext>
                </a:extLst>
              </a:tr>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Preparation</a:t>
                      </a:r>
                    </a:p>
                  </a:txBody>
                  <a:tcPr/>
                </a:tc>
                <a:tc>
                  <a:txBody>
                    <a:bodyPr/>
                    <a:lstStyle/>
                    <a:p>
                      <a:r>
                        <a:rPr lang="en-GB" sz="1200" b="1" dirty="0">
                          <a:latin typeface="Calibri" panose="020F0502020204030204" pitchFamily="34" charset="0"/>
                          <a:ea typeface="Calibri" panose="020F0502020204030204" pitchFamily="34" charset="0"/>
                          <a:cs typeface="Calibri" panose="020F0502020204030204" pitchFamily="34" charset="0"/>
                        </a:rPr>
                        <a:t>1. Select a challenge</a:t>
                      </a:r>
                      <a:r>
                        <a:rPr lang="en-GB" sz="1200" dirty="0">
                          <a:latin typeface="Calibri" panose="020F0502020204030204" pitchFamily="34" charset="0"/>
                          <a:ea typeface="Calibri" panose="020F0502020204030204" pitchFamily="34" charset="0"/>
                          <a:cs typeface="Calibri" panose="020F0502020204030204" pitchFamily="34" charset="0"/>
                        </a:rPr>
                        <a:t>: The workshop concept works with different challenges for different target groups and can vary in terms of complexity and requirements. </a:t>
                      </a:r>
                    </a:p>
                    <a:p>
                      <a:r>
                        <a:rPr lang="en-GB" sz="1200" dirty="0">
                          <a:latin typeface="Calibri" panose="020F0502020204030204" pitchFamily="34" charset="0"/>
                          <a:ea typeface="Calibri" panose="020F0502020204030204" pitchFamily="34" charset="0"/>
                          <a:cs typeface="Calibri" panose="020F0502020204030204" pitchFamily="34" charset="0"/>
                        </a:rPr>
                        <a:t>(Regardless of the topic chosen, the result is always the same: learners engage with the problem domain, refine a specific challenge, and develop their unique innovative solutions throughout the process.) So, teachers can formulate an own challenge that has particular relevance for their students and region.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2. Work out a timetable and select methods: </a:t>
                      </a:r>
                      <a:r>
                        <a:rPr lang="en-GB" sz="1200" dirty="0">
                          <a:latin typeface="Calibri" panose="020F0502020204030204" pitchFamily="34" charset="0"/>
                          <a:ea typeface="Calibri" panose="020F0502020204030204" pitchFamily="34" charset="0"/>
                          <a:cs typeface="Calibri" panose="020F0502020204030204" pitchFamily="34" charset="0"/>
                        </a:rPr>
                        <a:t>Familiarise yourself with the presentation, select exercises and create your individual schedule accordingly.</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3. Procure material</a:t>
                      </a:r>
                      <a:r>
                        <a:rPr lang="en-GB" sz="1200" dirty="0">
                          <a:latin typeface="Calibri" panose="020F0502020204030204" pitchFamily="34" charset="0"/>
                          <a:ea typeface="Calibri" panose="020F0502020204030204" pitchFamily="34" charset="0"/>
                          <a:cs typeface="Calibri" panose="020F0502020204030204" pitchFamily="34" charset="0"/>
                        </a:rPr>
                        <a:t>: Think in advance about what material you want to offer (especially for prototyping) and what you still need to procure.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4. Prepare the room</a:t>
                      </a:r>
                      <a:r>
                        <a:rPr lang="en-GB" sz="1200" dirty="0">
                          <a:latin typeface="Calibri" panose="020F0502020204030204" pitchFamily="34" charset="0"/>
                          <a:ea typeface="Calibri" panose="020F0502020204030204" pitchFamily="34" charset="0"/>
                          <a:cs typeface="Calibri" panose="020F0502020204030204" pitchFamily="34" charset="0"/>
                        </a:rPr>
                        <a:t>: Create a creative working atmosphere. If possible, provide group tables for 3-5 people (depending on the total number of participants). Ideally, each group should have a flipchart/wall to put up posters. Distribute the working materials on the tables.</a:t>
                      </a:r>
                    </a:p>
                    <a:p>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29486404"/>
                  </a:ext>
                </a:extLst>
              </a:tr>
              <a:tr h="370840">
                <a:tc>
                  <a:txBody>
                    <a:bodyPr/>
                    <a:lstStyle/>
                    <a:p>
                      <a:pPr algn="ct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Materials needed</a:t>
                      </a:r>
                    </a:p>
                  </a:txBody>
                  <a:tcPr/>
                </a:tc>
                <a:tc>
                  <a:txBody>
                    <a:bodyPr/>
                    <a:lstStyle/>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Whiteboard and marker (alternatively blackboard and chalk) </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Flip chart and </a:t>
                      </a:r>
                      <a:r>
                        <a:rPr lang="en-US" sz="1200" noProof="0" dirty="0" err="1">
                          <a:latin typeface="Calibri" panose="020F0502020204030204" pitchFamily="34" charset="0"/>
                          <a:ea typeface="Calibri" panose="020F0502020204030204" pitchFamily="34" charset="0"/>
                          <a:cs typeface="Calibri" panose="020F0502020204030204" pitchFamily="34" charset="0"/>
                        </a:rPr>
                        <a:t>coloured</a:t>
                      </a:r>
                      <a:r>
                        <a:rPr lang="en-US" sz="1200" noProof="0" dirty="0">
                          <a:latin typeface="Calibri" panose="020F0502020204030204" pitchFamily="34" charset="0"/>
                          <a:ea typeface="Calibri" panose="020F0502020204030204" pitchFamily="34" charset="0"/>
                          <a:cs typeface="Calibri" panose="020F0502020204030204" pitchFamily="34" charset="0"/>
                        </a:rPr>
                        <a:t> pens</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latin typeface="Calibri" panose="020F0502020204030204" pitchFamily="34" charset="0"/>
                          <a:ea typeface="Calibri" panose="020F0502020204030204" pitchFamily="34" charset="0"/>
                          <a:cs typeface="Calibri" panose="020F0502020204030204" pitchFamily="34" charset="0"/>
                        </a:rPr>
                        <a:t>Sticky notes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Sticky dots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Scissors, adhesive tape, glue sticks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Stopwatch/timer</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Name badges if necessary</a:t>
                      </a:r>
                    </a:p>
                    <a:p>
                      <a:pPr marL="171450" indent="-171450">
                        <a:buFont typeface="Arial" panose="020B0604020202020204" pitchFamily="34" charset="0"/>
                        <a:buChar char="•"/>
                      </a:pPr>
                      <a:endParaRPr lang="en-US" sz="1200" noProof="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13300154"/>
                  </a:ext>
                </a:extLst>
              </a:tr>
            </a:tbl>
          </a:graphicData>
        </a:graphic>
      </p:graphicFrame>
      <p:sp>
        <p:nvSpPr>
          <p:cNvPr id="8" name="Freeform 1">
            <a:extLst>
              <a:ext uri="{FF2B5EF4-FFF2-40B4-BE49-F238E27FC236}">
                <a16:creationId xmlns:a16="http://schemas.microsoft.com/office/drawing/2014/main" id="{6BDC0100-16CF-240C-AAAB-8F08A9DF3536}"/>
              </a:ext>
            </a:extLst>
          </p:cNvPr>
          <p:cNvSpPr/>
          <p:nvPr/>
        </p:nvSpPr>
        <p:spPr>
          <a:xfrm>
            <a:off x="-346841" y="7728660"/>
            <a:ext cx="3155554" cy="2503105"/>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9" name="Freeform 2">
            <a:extLst>
              <a:ext uri="{FF2B5EF4-FFF2-40B4-BE49-F238E27FC236}">
                <a16:creationId xmlns:a16="http://schemas.microsoft.com/office/drawing/2014/main" id="{558DD53C-F72C-63B1-3206-13B443673DF0}"/>
              </a:ext>
            </a:extLst>
          </p:cNvPr>
          <p:cNvSpPr/>
          <p:nvPr/>
        </p:nvSpPr>
        <p:spPr>
          <a:xfrm>
            <a:off x="745404" y="7495401"/>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pic>
        <p:nvPicPr>
          <p:cNvPr id="2" name="Grafik 1" descr="Sanduhr 90% Silhouette">
            <a:extLst>
              <a:ext uri="{FF2B5EF4-FFF2-40B4-BE49-F238E27FC236}">
                <a16:creationId xmlns:a16="http://schemas.microsoft.com/office/drawing/2014/main" id="{B8B4E855-A12C-0C25-C8D9-6E312DD9D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8237" y="1322398"/>
            <a:ext cx="864000" cy="864000"/>
          </a:xfrm>
          <a:prstGeom prst="rect">
            <a:avLst/>
          </a:prstGeom>
        </p:spPr>
      </p:pic>
      <p:pic>
        <p:nvPicPr>
          <p:cNvPr id="3" name="Grafik 2" descr="Klemmbrett abgehakt Silhouette">
            <a:extLst>
              <a:ext uri="{FF2B5EF4-FFF2-40B4-BE49-F238E27FC236}">
                <a16:creationId xmlns:a16="http://schemas.microsoft.com/office/drawing/2014/main" id="{3E41D9C0-CC50-E95B-CB5A-15550B8A02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8237" y="4428044"/>
            <a:ext cx="914400" cy="914400"/>
          </a:xfrm>
          <a:prstGeom prst="rect">
            <a:avLst/>
          </a:prstGeom>
        </p:spPr>
      </p:pic>
      <p:pic>
        <p:nvPicPr>
          <p:cNvPr id="4" name="Grafik 3" descr="Koffer Silhouette">
            <a:extLst>
              <a:ext uri="{FF2B5EF4-FFF2-40B4-BE49-F238E27FC236}">
                <a16:creationId xmlns:a16="http://schemas.microsoft.com/office/drawing/2014/main" id="{4351C055-E135-7EE7-2F23-4043244FF5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08237" y="7584090"/>
            <a:ext cx="914400" cy="914400"/>
          </a:xfrm>
          <a:prstGeom prst="rect">
            <a:avLst/>
          </a:prstGeom>
        </p:spPr>
      </p:pic>
    </p:spTree>
    <p:extLst>
      <p:ext uri="{BB962C8B-B14F-4D97-AF65-F5344CB8AC3E}">
        <p14:creationId xmlns:p14="http://schemas.microsoft.com/office/powerpoint/2010/main" val="3625557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18</a:t>
            </a:fld>
            <a:endParaRPr lang="fr-CA" dirty="0"/>
          </a:p>
        </p:txBody>
      </p:sp>
      <p:sp>
        <p:nvSpPr>
          <p:cNvPr id="4" name="Text Placeholder 19">
            <a:extLst>
              <a:ext uri="{FF2B5EF4-FFF2-40B4-BE49-F238E27FC236}">
                <a16:creationId xmlns:a16="http://schemas.microsoft.com/office/drawing/2014/main" id="{46C0E206-8784-7207-EE5F-DFD3A9F6D97A}"/>
              </a:ext>
            </a:extLst>
          </p:cNvPr>
          <p:cNvSpPr txBox="1">
            <a:spLocks/>
          </p:cNvSpPr>
          <p:nvPr/>
        </p:nvSpPr>
        <p:spPr>
          <a:xfrm>
            <a:off x="1357267" y="879799"/>
            <a:ext cx="5790674"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Learning through small failures</a:t>
            </a:r>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1055714986"/>
              </p:ext>
            </p:extLst>
          </p:nvPr>
        </p:nvGraphicFramePr>
        <p:xfrm>
          <a:off x="2205410" y="1669343"/>
          <a:ext cx="4745723" cy="6492240"/>
        </p:xfrm>
        <a:graphic>
          <a:graphicData uri="http://schemas.openxmlformats.org/drawingml/2006/table">
            <a:tbl>
              <a:tblPr firstRow="1" bandRow="1">
                <a:tableStyleId>{5940675A-B579-460E-94D1-54222C63F5DA}</a:tableStyleId>
              </a:tblPr>
              <a:tblGrid>
                <a:gridCol w="1361440">
                  <a:extLst>
                    <a:ext uri="{9D8B030D-6E8A-4147-A177-3AD203B41FA5}">
                      <a16:colId xmlns:a16="http://schemas.microsoft.com/office/drawing/2014/main" val="926845645"/>
                    </a:ext>
                  </a:extLst>
                </a:gridCol>
                <a:gridCol w="3384283">
                  <a:extLst>
                    <a:ext uri="{9D8B030D-6E8A-4147-A177-3AD203B41FA5}">
                      <a16:colId xmlns:a16="http://schemas.microsoft.com/office/drawing/2014/main" val="443089085"/>
                    </a:ext>
                  </a:extLst>
                </a:gridCol>
              </a:tblGrid>
              <a:tr h="6035323">
                <a:tc>
                  <a:txBody>
                    <a:bodyPr/>
                    <a:lstStyle/>
                    <a:p>
                      <a:pPr algn="ctr"/>
                      <a:r>
                        <a:rPr lang="de-DE" sz="1200" b="1" dirty="0">
                          <a:solidFill>
                            <a:srgbClr val="793D91"/>
                          </a:solidFill>
                          <a:latin typeface="Calibri" panose="020F0502020204030204" pitchFamily="34" charset="0"/>
                          <a:ea typeface="Calibri" panose="020F0502020204030204" pitchFamily="34" charset="0"/>
                          <a:cs typeface="Calibri" panose="020F0502020204030204" pitchFamily="34" charset="0"/>
                        </a:rPr>
                        <a:t>Learning </a:t>
                      </a: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Objectives</a:t>
                      </a:r>
                    </a:p>
                  </a:txBody>
                  <a:tcPr/>
                </a:tc>
                <a:tc>
                  <a:txBody>
                    <a:bodyPr/>
                    <a:lstStyle/>
                    <a:p>
                      <a:r>
                        <a:rPr lang="en-GB" sz="1200" b="1" kern="1200" dirty="0">
                          <a:solidFill>
                            <a:schemeClr val="tx1"/>
                          </a:solidFill>
                          <a:effectLst/>
                          <a:highlight>
                            <a:srgbClr val="FFFFFF"/>
                          </a:highlight>
                          <a:latin typeface="Calibri" panose="020F0502020204030204" pitchFamily="34" charset="0"/>
                          <a:ea typeface="+mn-ea"/>
                          <a:cs typeface="Calibri" panose="020F0502020204030204" pitchFamily="34" charset="0"/>
                        </a:rPr>
                        <a:t>1. Understanding the importance of iterative design</a:t>
                      </a:r>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 </a:t>
                      </a:r>
                    </a:p>
                    <a:p>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Students should grasp the concept of iterative design, where prototypes are built, tested, and refined through a process of trial and error.</a:t>
                      </a:r>
                    </a:p>
                    <a:p>
                      <a:r>
                        <a:rPr lang="en-GB" sz="1200" b="1" kern="1200" dirty="0">
                          <a:solidFill>
                            <a:schemeClr val="tx1"/>
                          </a:solidFill>
                          <a:effectLst/>
                          <a:highlight>
                            <a:srgbClr val="FFFFFF"/>
                          </a:highlight>
                          <a:latin typeface="Calibri" panose="020F0502020204030204" pitchFamily="34" charset="0"/>
                          <a:ea typeface="+mn-ea"/>
                          <a:cs typeface="Calibri" panose="020F0502020204030204" pitchFamily="34" charset="0"/>
                        </a:rPr>
                        <a:t>2. Developing creative problem-solving skills</a:t>
                      </a:r>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 </a:t>
                      </a:r>
                    </a:p>
                    <a:p>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Encourage students to think creatively and innovatively in designing their structures, considering various materials and construction techniques to achieve the tallest structure possible.</a:t>
                      </a:r>
                    </a:p>
                    <a:p>
                      <a:r>
                        <a:rPr lang="en-GB" sz="1200" b="1" kern="1200" dirty="0">
                          <a:solidFill>
                            <a:schemeClr val="tx1"/>
                          </a:solidFill>
                          <a:effectLst/>
                          <a:highlight>
                            <a:srgbClr val="FFFFFF"/>
                          </a:highlight>
                          <a:latin typeface="Calibri" panose="020F0502020204030204" pitchFamily="34" charset="0"/>
                          <a:ea typeface="+mn-ea"/>
                          <a:cs typeface="Calibri" panose="020F0502020204030204" pitchFamily="34" charset="0"/>
                        </a:rPr>
                        <a:t>3. Building resilience in the face of setbacks</a:t>
                      </a:r>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 </a:t>
                      </a:r>
                    </a:p>
                    <a:p>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Help students understand that failure is a natural part of the innovation process and encourage them to persevere and learn from their mistakes rather than becoming discouraged by setbacks.</a:t>
                      </a:r>
                    </a:p>
                    <a:p>
                      <a:r>
                        <a:rPr lang="en-GB" sz="1200" b="1" kern="1200" dirty="0">
                          <a:solidFill>
                            <a:schemeClr val="tx1"/>
                          </a:solidFill>
                          <a:effectLst/>
                          <a:highlight>
                            <a:srgbClr val="FFFFFF"/>
                          </a:highlight>
                          <a:latin typeface="Calibri" panose="020F0502020204030204" pitchFamily="34" charset="0"/>
                          <a:ea typeface="+mn-ea"/>
                          <a:cs typeface="Calibri" panose="020F0502020204030204" pitchFamily="34" charset="0"/>
                        </a:rPr>
                        <a:t>4. Fostering collaboration and teamwork</a:t>
                      </a:r>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 </a:t>
                      </a:r>
                    </a:p>
                    <a:p>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Emphasize the importance of effective teamwork and communication skills in achieving success, as students will need to work together efficiently to build their structures within the given constraints.</a:t>
                      </a:r>
                    </a:p>
                    <a:p>
                      <a:r>
                        <a:rPr lang="en-GB" sz="1200" b="1" kern="1200" dirty="0">
                          <a:solidFill>
                            <a:schemeClr val="tx1"/>
                          </a:solidFill>
                          <a:effectLst/>
                          <a:highlight>
                            <a:srgbClr val="FFFFFF"/>
                          </a:highlight>
                          <a:latin typeface="Calibri" panose="020F0502020204030204" pitchFamily="34" charset="0"/>
                          <a:ea typeface="+mn-ea"/>
                          <a:cs typeface="Calibri" panose="020F0502020204030204" pitchFamily="34" charset="0"/>
                        </a:rPr>
                        <a:t>5. Promoting adaptability and flexibility</a:t>
                      </a:r>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 </a:t>
                      </a:r>
                    </a:p>
                    <a:p>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Encourage students to adapt their strategies and iterate on their designs based on feedback and observations during the activity, emphasizing the value of flexibility and adaptability in entrepreneurship.</a:t>
                      </a:r>
                    </a:p>
                    <a:p>
                      <a:r>
                        <a:rPr lang="en-GB" sz="1200" b="1" kern="1200" dirty="0">
                          <a:solidFill>
                            <a:schemeClr val="tx1"/>
                          </a:solidFill>
                          <a:effectLst/>
                          <a:highlight>
                            <a:srgbClr val="FFFFFF"/>
                          </a:highlight>
                          <a:latin typeface="Calibri" panose="020F0502020204030204" pitchFamily="34" charset="0"/>
                          <a:ea typeface="+mn-ea"/>
                          <a:cs typeface="Calibri" panose="020F0502020204030204" pitchFamily="34" charset="0"/>
                        </a:rPr>
                        <a:t>6. Encouraging reflection and learning from failure</a:t>
                      </a:r>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 </a:t>
                      </a:r>
                    </a:p>
                    <a:p>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Facilitate a post-activity debriefing session where students reflect on their experiences, analyse what worked well and what didn't, and identify key lessons learned that can be applied to future entrepreneurial endeavours.</a:t>
                      </a:r>
                    </a:p>
                    <a:p>
                      <a:r>
                        <a:rPr lang="en-GB" sz="1200" kern="1200" dirty="0">
                          <a:solidFill>
                            <a:schemeClr val="tx1"/>
                          </a:solidFill>
                          <a:effectLst/>
                          <a:highlight>
                            <a:srgbClr val="FFFFFF"/>
                          </a:highlight>
                          <a:latin typeface="Calibri" panose="020F0502020204030204" pitchFamily="34" charset="0"/>
                          <a:ea typeface="+mn-ea"/>
                          <a:cs typeface="Calibri" panose="020F0502020204030204" pitchFamily="34" charset="0"/>
                        </a:rPr>
                        <a:t> </a:t>
                      </a:r>
                    </a:p>
                    <a:p>
                      <a:pPr algn="l">
                        <a:buFont typeface="+mj-lt"/>
                        <a:buNone/>
                      </a:pPr>
                      <a:endParaRPr lang="en-GB" sz="1200" b="0" i="0" dirty="0">
                        <a:solidFill>
                          <a:srgbClr val="0D0D0D"/>
                        </a:solidFill>
                        <a:effectLst/>
                        <a:highlight>
                          <a:srgbClr val="FFFFFF"/>
                        </a:highlight>
                        <a:latin typeface="Söhne"/>
                      </a:endParaRPr>
                    </a:p>
                  </a:txBody>
                  <a:tcPr/>
                </a:tc>
                <a:extLst>
                  <a:ext uri="{0D108BD9-81ED-4DB2-BD59-A6C34878D82A}">
                    <a16:rowId xmlns:a16="http://schemas.microsoft.com/office/drawing/2014/main" val="1972154287"/>
                  </a:ext>
                </a:extLst>
              </a:tr>
            </a:tbl>
          </a:graphicData>
        </a:graphic>
      </p:graphicFrame>
      <p:sp>
        <p:nvSpPr>
          <p:cNvPr id="22" name="Text Placeholder 19">
            <a:extLst>
              <a:ext uri="{FF2B5EF4-FFF2-40B4-BE49-F238E27FC236}">
                <a16:creationId xmlns:a16="http://schemas.microsoft.com/office/drawing/2014/main" id="{2088E6F1-9F5F-AE79-DF92-D3D8E5C8763D}"/>
              </a:ext>
            </a:extLst>
          </p:cNvPr>
          <p:cNvSpPr txBox="1">
            <a:spLocks/>
          </p:cNvSpPr>
          <p:nvPr/>
        </p:nvSpPr>
        <p:spPr>
          <a:xfrm>
            <a:off x="1357267" y="411799"/>
            <a:ext cx="1503499"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Module 6:</a:t>
            </a:r>
          </a:p>
        </p:txBody>
      </p:sp>
      <p:pic>
        <p:nvPicPr>
          <p:cNvPr id="2" name="Grafik 1" descr="Volltreffer Silhouette">
            <a:extLst>
              <a:ext uri="{FF2B5EF4-FFF2-40B4-BE49-F238E27FC236}">
                <a16:creationId xmlns:a16="http://schemas.microsoft.com/office/drawing/2014/main" id="{5AD6A0BD-B4C7-06D7-0E0B-AEC077919C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3551" y="4248626"/>
            <a:ext cx="914400" cy="914400"/>
          </a:xfrm>
          <a:prstGeom prst="rect">
            <a:avLst/>
          </a:prstGeom>
        </p:spPr>
      </p:pic>
    </p:spTree>
    <p:extLst>
      <p:ext uri="{BB962C8B-B14F-4D97-AF65-F5344CB8AC3E}">
        <p14:creationId xmlns:p14="http://schemas.microsoft.com/office/powerpoint/2010/main" val="378242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19</a:t>
            </a:fld>
            <a:endParaRPr lang="fr-CA" dirty="0"/>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2481168546"/>
              </p:ext>
            </p:extLst>
          </p:nvPr>
        </p:nvGraphicFramePr>
        <p:xfrm>
          <a:off x="2069800" y="280811"/>
          <a:ext cx="4961122" cy="7863840"/>
        </p:xfrm>
        <a:graphic>
          <a:graphicData uri="http://schemas.openxmlformats.org/drawingml/2006/table">
            <a:tbl>
              <a:tblPr firstRow="1" bandRow="1">
                <a:tableStyleId>{5940675A-B579-460E-94D1-54222C63F5DA}</a:tableStyleId>
              </a:tblPr>
              <a:tblGrid>
                <a:gridCol w="1436491">
                  <a:extLst>
                    <a:ext uri="{9D8B030D-6E8A-4147-A177-3AD203B41FA5}">
                      <a16:colId xmlns:a16="http://schemas.microsoft.com/office/drawing/2014/main" val="926845645"/>
                    </a:ext>
                  </a:extLst>
                </a:gridCol>
                <a:gridCol w="3524631">
                  <a:extLst>
                    <a:ext uri="{9D8B030D-6E8A-4147-A177-3AD203B41FA5}">
                      <a16:colId xmlns:a16="http://schemas.microsoft.com/office/drawing/2014/main" val="443089085"/>
                    </a:ext>
                  </a:extLst>
                </a:gridCol>
              </a:tblGrid>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Encompassed Competencies within the Entrepreneurship Competence Framework</a:t>
                      </a:r>
                      <a:endPar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ea typeface="+mn-ea"/>
                          <a:cs typeface="Calibri" panose="020F0502020204030204" pitchFamily="34" charset="0"/>
                        </a:rPr>
                        <a:t>Creativity 	</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ea typeface="+mn-ea"/>
                          <a:cs typeface="Calibri" panose="020F0502020204030204" pitchFamily="34" charset="0"/>
                        </a:rPr>
                        <a:t>Ethical and sustainable thinking </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ea typeface="+mn-ea"/>
                          <a:cs typeface="Calibri" panose="020F0502020204030204" pitchFamily="34" charset="0"/>
                        </a:rPr>
                        <a:t>Motivation and perseverance 	</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ea typeface="+mn-ea"/>
                          <a:cs typeface="Calibri" panose="020F0502020204030204" pitchFamily="34" charset="0"/>
                        </a:rPr>
                        <a:t>Mobilizing resources 	</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ea typeface="+mn-ea"/>
                          <a:cs typeface="Calibri" panose="020F0502020204030204" pitchFamily="34" charset="0"/>
                        </a:rPr>
                        <a:t>Taking the initiative 	</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ea typeface="+mn-ea"/>
                          <a:cs typeface="Calibri" panose="020F0502020204030204" pitchFamily="34" charset="0"/>
                        </a:rPr>
                        <a:t>Coping with uncertainty, ambiguity and risk </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ea typeface="+mn-ea"/>
                          <a:cs typeface="Calibri" panose="020F0502020204030204" pitchFamily="34" charset="0"/>
                        </a:rPr>
                        <a:t>Taking the initiative </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ea typeface="+mn-ea"/>
                          <a:cs typeface="Calibri" panose="020F0502020204030204" pitchFamily="34" charset="0"/>
                        </a:rPr>
                        <a:t>Working with others </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ea typeface="+mn-ea"/>
                          <a:cs typeface="Calibri" panose="020F0502020204030204" pitchFamily="34" charset="0"/>
                        </a:rPr>
                        <a:t>Learning through experience 	</a:t>
                      </a:r>
                    </a:p>
                    <a:p>
                      <a:pPr marL="171450" lvl="0" indent="-171450">
                        <a:buFont typeface="Arial" panose="020B0604020202020204" pitchFamily="34" charset="0"/>
                        <a:buChar char="•"/>
                      </a:pPr>
                      <a:endParaRPr lang="en-GB" sz="120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29486404"/>
                  </a:ext>
                </a:extLst>
              </a:tr>
              <a:tr h="370840">
                <a:tc>
                  <a:txBody>
                    <a:bodyPr/>
                    <a:lstStyle/>
                    <a:p>
                      <a:pPr marL="0" algn="ctr" defTabSz="2072941" rtl="0" eaLnBrk="1" latinLnBrk="0" hangingPunct="1"/>
                      <a:r>
                        <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rPr>
                        <a:t>Learning Content</a:t>
                      </a:r>
                    </a:p>
                  </a:txBody>
                  <a:tcPr/>
                </a:tc>
                <a:tc>
                  <a: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By integrating the following elements into the learning content for the Marshmallow Challenge activity, students can engage in a hands-on, experiential learning experience that not only reinforces key entrepreneurial concepts but also helps them develop practical skills and mindsets essential for success in entrepreneurship.</a:t>
                      </a:r>
                      <a:r>
                        <a:rPr lang="en-GB" sz="1200" kern="1200" dirty="0">
                          <a:solidFill>
                            <a:schemeClr val="tx1"/>
                          </a:solidFill>
                          <a:effectLst/>
                          <a:latin typeface="Calibri" panose="020F0502020204030204" pitchFamily="34" charset="0"/>
                          <a:ea typeface="+mn-ea"/>
                          <a:cs typeface="Calibri" panose="020F0502020204030204" pitchFamily="34" charset="0"/>
                        </a:rPr>
                        <a:t> The following learning content applies:</a:t>
                      </a:r>
                    </a:p>
                    <a:p>
                      <a:r>
                        <a:rPr lang="en-US" sz="1200" kern="1200" dirty="0">
                          <a:solidFill>
                            <a:schemeClr val="tx1"/>
                          </a:solidFill>
                          <a:effectLst/>
                          <a:latin typeface="Calibri" panose="020F0502020204030204" pitchFamily="34" charset="0"/>
                          <a:ea typeface="+mn-ea"/>
                          <a:cs typeface="Calibri" panose="020F0502020204030204" pitchFamily="34" charset="0"/>
                        </a:rPr>
                        <a:t> </a:t>
                      </a:r>
                      <a:endParaRPr lang="en-GB" sz="1200" kern="1200" dirty="0">
                        <a:solidFill>
                          <a:schemeClr val="tx1"/>
                        </a:solidFill>
                        <a:effectLst/>
                        <a:latin typeface="Calibri" panose="020F0502020204030204" pitchFamily="34" charset="0"/>
                        <a:ea typeface="+mn-ea"/>
                        <a:cs typeface="Calibri" panose="020F0502020204030204" pitchFamily="34" charset="0"/>
                      </a:endParaRPr>
                    </a:p>
                    <a:p>
                      <a:pPr lvl="0"/>
                      <a:r>
                        <a:rPr lang="en-US" sz="1200" b="1" kern="1200" dirty="0">
                          <a:solidFill>
                            <a:schemeClr val="tx1"/>
                          </a:solidFill>
                          <a:effectLst/>
                          <a:latin typeface="Calibri" panose="020F0502020204030204" pitchFamily="34" charset="0"/>
                          <a:ea typeface="+mn-ea"/>
                          <a:cs typeface="Calibri" panose="020F0502020204030204" pitchFamily="34" charset="0"/>
                        </a:rPr>
                        <a:t>Introduction to the challenge:</a:t>
                      </a:r>
                      <a:endParaRPr lang="en-GB" sz="1200" b="1" kern="1200" dirty="0">
                        <a:solidFill>
                          <a:schemeClr val="tx1"/>
                        </a:solidFill>
                        <a:effectLst/>
                        <a:latin typeface="Calibri" panose="020F0502020204030204" pitchFamily="34" charset="0"/>
                        <a:ea typeface="+mn-ea"/>
                        <a:cs typeface="Calibri" panose="020F0502020204030204" pitchFamily="34" charset="0"/>
                      </a:endParaRPr>
                    </a:p>
                    <a:p>
                      <a:pPr lvl="0"/>
                      <a:r>
                        <a:rPr lang="en-US" sz="1200" kern="1200" dirty="0">
                          <a:solidFill>
                            <a:schemeClr val="tx1"/>
                          </a:solidFill>
                          <a:effectLst/>
                          <a:latin typeface="Calibri" panose="020F0502020204030204" pitchFamily="34" charset="0"/>
                          <a:ea typeface="+mn-ea"/>
                          <a:cs typeface="Calibri" panose="020F0502020204030204" pitchFamily="34" charset="0"/>
                        </a:rPr>
                        <a:t>Overview of the Marshmallow Challenge and its relevance to entrepreneurship.</a:t>
                      </a:r>
                    </a:p>
                    <a:p>
                      <a:pPr lvl="0"/>
                      <a:endParaRPr lang="en-GB" sz="1200" kern="1200" dirty="0">
                        <a:solidFill>
                          <a:schemeClr val="tx1"/>
                        </a:solidFill>
                        <a:effectLst/>
                        <a:latin typeface="Calibri" panose="020F0502020204030204" pitchFamily="34" charset="0"/>
                        <a:ea typeface="+mn-ea"/>
                        <a:cs typeface="Calibri" panose="020F0502020204030204" pitchFamily="34" charset="0"/>
                      </a:endParaRPr>
                    </a:p>
                    <a:p>
                      <a:pPr lvl="0"/>
                      <a:r>
                        <a:rPr lang="en-US" sz="1200" b="1" kern="1200" dirty="0">
                          <a:solidFill>
                            <a:schemeClr val="tx1"/>
                          </a:solidFill>
                          <a:effectLst/>
                          <a:latin typeface="Calibri" panose="020F0502020204030204" pitchFamily="34" charset="0"/>
                          <a:ea typeface="+mn-ea"/>
                          <a:cs typeface="Calibri" panose="020F0502020204030204" pitchFamily="34" charset="0"/>
                        </a:rPr>
                        <a:t>Team formation and collaboration:</a:t>
                      </a:r>
                    </a:p>
                    <a:p>
                      <a:pPr lvl="0"/>
                      <a:r>
                        <a:rPr lang="en-US" sz="1200" kern="1200" dirty="0">
                          <a:solidFill>
                            <a:schemeClr val="tx1"/>
                          </a:solidFill>
                          <a:effectLst/>
                          <a:latin typeface="Calibri" panose="020F0502020204030204" pitchFamily="34" charset="0"/>
                          <a:ea typeface="+mn-ea"/>
                          <a:cs typeface="Calibri" panose="020F0502020204030204" pitchFamily="34" charset="0"/>
                        </a:rPr>
                        <a:t>Guidance on forming teams and fostering effective teamwork.</a:t>
                      </a:r>
                    </a:p>
                    <a:p>
                      <a:pPr lvl="0"/>
                      <a:endParaRPr lang="en-GB" sz="1200" kern="1200" dirty="0">
                        <a:solidFill>
                          <a:schemeClr val="tx1"/>
                        </a:solidFill>
                        <a:effectLst/>
                        <a:latin typeface="Calibri" panose="020F0502020204030204" pitchFamily="34" charset="0"/>
                        <a:ea typeface="+mn-ea"/>
                        <a:cs typeface="Calibri" panose="020F0502020204030204" pitchFamily="34" charset="0"/>
                      </a:endParaRPr>
                    </a:p>
                    <a:p>
                      <a:pPr lvl="0"/>
                      <a:r>
                        <a:rPr lang="en-US" sz="1200" b="1" kern="1200" dirty="0">
                          <a:solidFill>
                            <a:schemeClr val="tx1"/>
                          </a:solidFill>
                          <a:effectLst/>
                          <a:latin typeface="Calibri" panose="020F0502020204030204" pitchFamily="34" charset="0"/>
                          <a:ea typeface="+mn-ea"/>
                          <a:cs typeface="Calibri" panose="020F0502020204030204" pitchFamily="34" charset="0"/>
                        </a:rPr>
                        <a:t>Creative problem-solving and iterative design:</a:t>
                      </a:r>
                      <a:endParaRPr lang="en-GB" sz="1200" b="1" kern="1200" dirty="0">
                        <a:solidFill>
                          <a:schemeClr val="tx1"/>
                        </a:solidFill>
                        <a:effectLst/>
                        <a:latin typeface="Calibri" panose="020F0502020204030204" pitchFamily="34" charset="0"/>
                        <a:ea typeface="+mn-ea"/>
                        <a:cs typeface="Calibri" panose="020F0502020204030204" pitchFamily="34" charset="0"/>
                      </a:endParaRPr>
                    </a:p>
                    <a:p>
                      <a:pPr lvl="0"/>
                      <a:r>
                        <a:rPr lang="en-US" sz="1200" kern="1200" dirty="0">
                          <a:solidFill>
                            <a:schemeClr val="tx1"/>
                          </a:solidFill>
                          <a:effectLst/>
                          <a:latin typeface="Calibri" panose="020F0502020204030204" pitchFamily="34" charset="0"/>
                          <a:ea typeface="+mn-ea"/>
                          <a:cs typeface="Calibri" panose="020F0502020204030204" pitchFamily="34" charset="0"/>
                        </a:rPr>
                        <a:t>Introduction to creative problem-solving techniques and the iterative design process.</a:t>
                      </a:r>
                      <a:endParaRPr lang="en-GB" sz="1200" kern="1200" dirty="0">
                        <a:solidFill>
                          <a:schemeClr val="tx1"/>
                        </a:solidFill>
                        <a:effectLst/>
                        <a:latin typeface="Calibri" panose="020F0502020204030204" pitchFamily="34" charset="0"/>
                        <a:ea typeface="+mn-ea"/>
                        <a:cs typeface="Calibri" panose="020F0502020204030204" pitchFamily="34" charset="0"/>
                      </a:endParaRPr>
                    </a:p>
                    <a:p>
                      <a:pPr lvl="0"/>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lvl="0"/>
                      <a:r>
                        <a:rPr lang="en-US" sz="1200" b="1" kern="1200" dirty="0">
                          <a:solidFill>
                            <a:schemeClr val="tx1"/>
                          </a:solidFill>
                          <a:effectLst/>
                          <a:latin typeface="Calibri" panose="020F0502020204030204" pitchFamily="34" charset="0"/>
                          <a:ea typeface="+mn-ea"/>
                          <a:cs typeface="Calibri" panose="020F0502020204030204" pitchFamily="34" charset="0"/>
                        </a:rPr>
                        <a:t>Risk-taking and resilience:</a:t>
                      </a:r>
                    </a:p>
                    <a:p>
                      <a:pPr lvl="0"/>
                      <a:r>
                        <a:rPr lang="en-US" sz="1200" kern="1200" dirty="0">
                          <a:solidFill>
                            <a:schemeClr val="tx1"/>
                          </a:solidFill>
                          <a:effectLst/>
                          <a:latin typeface="Calibri" panose="020F0502020204030204" pitchFamily="34" charset="0"/>
                          <a:ea typeface="+mn-ea"/>
                          <a:cs typeface="Calibri" panose="020F0502020204030204" pitchFamily="34" charset="0"/>
                        </a:rPr>
                        <a:t>Discussion on embracing risk and building resilience in the face of failure.</a:t>
                      </a:r>
                    </a:p>
                    <a:p>
                      <a:pPr lvl="0"/>
                      <a:endParaRPr lang="en-GB" sz="1200" kern="1200" dirty="0">
                        <a:solidFill>
                          <a:schemeClr val="tx1"/>
                        </a:solidFill>
                        <a:effectLst/>
                        <a:latin typeface="Calibri" panose="020F0502020204030204" pitchFamily="34" charset="0"/>
                        <a:ea typeface="+mn-ea"/>
                        <a:cs typeface="Calibri" panose="020F0502020204030204" pitchFamily="34" charset="0"/>
                      </a:endParaRPr>
                    </a:p>
                    <a:p>
                      <a:pPr lvl="0"/>
                      <a:r>
                        <a:rPr lang="en-US" sz="1200" b="1" kern="1200" dirty="0">
                          <a:solidFill>
                            <a:schemeClr val="tx1"/>
                          </a:solidFill>
                          <a:effectLst/>
                          <a:latin typeface="Calibri" panose="020F0502020204030204" pitchFamily="34" charset="0"/>
                          <a:ea typeface="+mn-ea"/>
                          <a:cs typeface="Calibri" panose="020F0502020204030204" pitchFamily="34" charset="0"/>
                        </a:rPr>
                        <a:t>Reflection and debriefing:</a:t>
                      </a:r>
                    </a:p>
                    <a:p>
                      <a:pPr lvl="0"/>
                      <a:r>
                        <a:rPr lang="en-US" sz="1200" kern="1200" dirty="0">
                          <a:solidFill>
                            <a:schemeClr val="tx1"/>
                          </a:solidFill>
                          <a:effectLst/>
                          <a:latin typeface="Calibri" panose="020F0502020204030204" pitchFamily="34" charset="0"/>
                          <a:ea typeface="+mn-ea"/>
                          <a:cs typeface="Calibri" panose="020F0502020204030204" pitchFamily="34" charset="0"/>
                        </a:rPr>
                        <a:t>Post-activity reflection session to discuss outcomes and lessons learned.</a:t>
                      </a:r>
                      <a:endParaRPr lang="en-GB" sz="1200" kern="1200" dirty="0">
                        <a:solidFill>
                          <a:schemeClr val="tx1"/>
                        </a:solidFill>
                        <a:effectLst/>
                        <a:latin typeface="Calibri" panose="020F0502020204030204" pitchFamily="34" charset="0"/>
                        <a:ea typeface="+mn-ea"/>
                        <a:cs typeface="Calibri" panose="020F0502020204030204" pitchFamily="34" charset="0"/>
                      </a:endParaRPr>
                    </a:p>
                    <a:p>
                      <a:pPr lvl="0"/>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lvl="0"/>
                      <a:r>
                        <a:rPr lang="en-US" sz="1200" b="1" kern="1200" dirty="0">
                          <a:solidFill>
                            <a:schemeClr val="tx1"/>
                          </a:solidFill>
                          <a:effectLst/>
                          <a:latin typeface="Calibri" panose="020F0502020204030204" pitchFamily="34" charset="0"/>
                          <a:ea typeface="+mn-ea"/>
                          <a:cs typeface="Calibri" panose="020F0502020204030204" pitchFamily="34" charset="0"/>
                        </a:rPr>
                        <a:t>Application to entrepreneurial concepts:</a:t>
                      </a:r>
                      <a:endParaRPr lang="en-GB" sz="1200" b="1" kern="1200" dirty="0">
                        <a:solidFill>
                          <a:schemeClr val="tx1"/>
                        </a:solidFill>
                        <a:effectLst/>
                        <a:latin typeface="Calibri" panose="020F0502020204030204" pitchFamily="34" charset="0"/>
                        <a:ea typeface="+mn-ea"/>
                        <a:cs typeface="Calibri" panose="020F0502020204030204" pitchFamily="34" charset="0"/>
                      </a:endParaRPr>
                    </a:p>
                    <a:p>
                      <a:pPr lvl="0"/>
                      <a:r>
                        <a:rPr lang="en-US" sz="1200" kern="1200" dirty="0">
                          <a:solidFill>
                            <a:schemeClr val="tx1"/>
                          </a:solidFill>
                          <a:effectLst/>
                          <a:latin typeface="Calibri" panose="020F0502020204030204" pitchFamily="34" charset="0"/>
                          <a:ea typeface="+mn-ea"/>
                          <a:cs typeface="Calibri" panose="020F0502020204030204" pitchFamily="34" charset="0"/>
                        </a:rPr>
                        <a:t>Connection of challenge learnings to broader entrepreneurial concepts.</a:t>
                      </a:r>
                      <a:endParaRPr lang="en-GB" sz="120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799876482"/>
                  </a:ext>
                </a:extLst>
              </a:tr>
            </a:tbl>
          </a:graphicData>
        </a:graphic>
      </p:graphicFrame>
      <p:pic>
        <p:nvPicPr>
          <p:cNvPr id="2" name="Grafik 1" descr="Blume ohne Stiel Silhouette">
            <a:extLst>
              <a:ext uri="{FF2B5EF4-FFF2-40B4-BE49-F238E27FC236}">
                <a16:creationId xmlns:a16="http://schemas.microsoft.com/office/drawing/2014/main" id="{2180155F-8F57-C01B-FDE2-FE35EE91F9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6319" y="1361736"/>
            <a:ext cx="914400" cy="914400"/>
          </a:xfrm>
          <a:prstGeom prst="rect">
            <a:avLst/>
          </a:prstGeom>
        </p:spPr>
      </p:pic>
      <p:pic>
        <p:nvPicPr>
          <p:cNvPr id="3" name="Grafik 2" descr="Glühbirne und Stift Silhouette">
            <a:extLst>
              <a:ext uri="{FF2B5EF4-FFF2-40B4-BE49-F238E27FC236}">
                <a16:creationId xmlns:a16="http://schemas.microsoft.com/office/drawing/2014/main" id="{04FD23CF-AB60-CD9B-7509-BA466B95E5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1634" y="4443963"/>
            <a:ext cx="914400" cy="914400"/>
          </a:xfrm>
          <a:prstGeom prst="rect">
            <a:avLst/>
          </a:prstGeom>
        </p:spPr>
      </p:pic>
    </p:spTree>
    <p:extLst>
      <p:ext uri="{BB962C8B-B14F-4D97-AF65-F5344CB8AC3E}">
        <p14:creationId xmlns:p14="http://schemas.microsoft.com/office/powerpoint/2010/main" val="141796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CA312D8-FD85-E1E9-CE02-8EE88A41DB9C}"/>
              </a:ext>
            </a:extLst>
          </p:cNvPr>
          <p:cNvSpPr>
            <a:spLocks noGrp="1"/>
          </p:cNvSpPr>
          <p:nvPr>
            <p:ph type="body" sz="quarter" idx="11"/>
          </p:nvPr>
        </p:nvSpPr>
        <p:spPr/>
        <p:txBody>
          <a:bodyPr/>
          <a:lstStyle/>
          <a:p>
            <a:r>
              <a:rPr lang="en-US" dirty="0"/>
              <a:t>01</a:t>
            </a:r>
          </a:p>
        </p:txBody>
      </p:sp>
      <p:sp>
        <p:nvSpPr>
          <p:cNvPr id="15" name="Text Placeholder 14">
            <a:extLst>
              <a:ext uri="{FF2B5EF4-FFF2-40B4-BE49-F238E27FC236}">
                <a16:creationId xmlns:a16="http://schemas.microsoft.com/office/drawing/2014/main" id="{FD1BCF88-BBD0-F83B-3C38-19FC02E6E2F7}"/>
              </a:ext>
            </a:extLst>
          </p:cNvPr>
          <p:cNvSpPr>
            <a:spLocks noGrp="1"/>
          </p:cNvSpPr>
          <p:nvPr>
            <p:ph type="body" sz="quarter" idx="49"/>
          </p:nvPr>
        </p:nvSpPr>
        <p:spPr/>
        <p:txBody>
          <a:bodyPr/>
          <a:lstStyle/>
          <a:p>
            <a:r>
              <a:rPr lang="en-US" dirty="0"/>
              <a:t>Introduction: Welcome to EELs</a:t>
            </a:r>
          </a:p>
        </p:txBody>
      </p:sp>
      <p:sp>
        <p:nvSpPr>
          <p:cNvPr id="7" name="Text Placeholder 6">
            <a:extLst>
              <a:ext uri="{FF2B5EF4-FFF2-40B4-BE49-F238E27FC236}">
                <a16:creationId xmlns:a16="http://schemas.microsoft.com/office/drawing/2014/main" id="{CAF7DBB9-3450-6D0F-42CF-A489CD3619CC}"/>
              </a:ext>
            </a:extLst>
          </p:cNvPr>
          <p:cNvSpPr>
            <a:spLocks noGrp="1"/>
          </p:cNvSpPr>
          <p:nvPr>
            <p:ph type="body" sz="quarter" idx="13"/>
          </p:nvPr>
        </p:nvSpPr>
        <p:spPr/>
        <p:txBody>
          <a:bodyPr/>
          <a:lstStyle/>
          <a:p>
            <a:r>
              <a:rPr lang="en-US" dirty="0"/>
              <a:t>02</a:t>
            </a:r>
          </a:p>
        </p:txBody>
      </p:sp>
      <p:sp>
        <p:nvSpPr>
          <p:cNvPr id="8" name="Text Placeholder 7">
            <a:extLst>
              <a:ext uri="{FF2B5EF4-FFF2-40B4-BE49-F238E27FC236}">
                <a16:creationId xmlns:a16="http://schemas.microsoft.com/office/drawing/2014/main" id="{71809770-5A2F-381A-725C-3D7790E83385}"/>
              </a:ext>
            </a:extLst>
          </p:cNvPr>
          <p:cNvSpPr>
            <a:spLocks noGrp="1"/>
          </p:cNvSpPr>
          <p:nvPr>
            <p:ph type="body" sz="quarter" idx="14"/>
          </p:nvPr>
        </p:nvSpPr>
        <p:spPr/>
        <p:txBody>
          <a:bodyPr/>
          <a:lstStyle/>
          <a:p>
            <a:r>
              <a:rPr lang="en-GB" dirty="0"/>
              <a:t>Welcome to our TEACHING and LEARNING resources (OERs)</a:t>
            </a:r>
          </a:p>
        </p:txBody>
      </p:sp>
      <p:sp>
        <p:nvSpPr>
          <p:cNvPr id="9" name="Text Placeholder 8">
            <a:extLst>
              <a:ext uri="{FF2B5EF4-FFF2-40B4-BE49-F238E27FC236}">
                <a16:creationId xmlns:a16="http://schemas.microsoft.com/office/drawing/2014/main" id="{61855129-1D81-206D-9F54-1811A8F49B8E}"/>
              </a:ext>
            </a:extLst>
          </p:cNvPr>
          <p:cNvSpPr>
            <a:spLocks noGrp="1"/>
          </p:cNvSpPr>
          <p:nvPr>
            <p:ph type="body" sz="quarter" idx="15"/>
          </p:nvPr>
        </p:nvSpPr>
        <p:spPr/>
        <p:txBody>
          <a:bodyPr/>
          <a:lstStyle/>
          <a:p>
            <a:r>
              <a:rPr lang="en-US" dirty="0"/>
              <a:t>03</a:t>
            </a:r>
          </a:p>
        </p:txBody>
      </p:sp>
      <p:sp>
        <p:nvSpPr>
          <p:cNvPr id="11" name="Text Placeholder 10">
            <a:extLst>
              <a:ext uri="{FF2B5EF4-FFF2-40B4-BE49-F238E27FC236}">
                <a16:creationId xmlns:a16="http://schemas.microsoft.com/office/drawing/2014/main" id="{E42CBD0B-6124-1DC0-0A94-49DA1FAB8982}"/>
              </a:ext>
            </a:extLst>
          </p:cNvPr>
          <p:cNvSpPr>
            <a:spLocks noGrp="1"/>
          </p:cNvSpPr>
          <p:nvPr>
            <p:ph type="body" sz="quarter" idx="19"/>
          </p:nvPr>
        </p:nvSpPr>
        <p:spPr/>
        <p:txBody>
          <a:bodyPr/>
          <a:lstStyle/>
          <a:p>
            <a:r>
              <a:rPr lang="en-GB" dirty="0"/>
              <a:t>How to use this guide</a:t>
            </a:r>
          </a:p>
        </p:txBody>
      </p:sp>
      <p:sp>
        <p:nvSpPr>
          <p:cNvPr id="10" name="Text Placeholder 9">
            <a:extLst>
              <a:ext uri="{FF2B5EF4-FFF2-40B4-BE49-F238E27FC236}">
                <a16:creationId xmlns:a16="http://schemas.microsoft.com/office/drawing/2014/main" id="{8B8A49BB-2858-D40B-4089-72C0A21DAA88}"/>
              </a:ext>
            </a:extLst>
          </p:cNvPr>
          <p:cNvSpPr>
            <a:spLocks noGrp="1"/>
          </p:cNvSpPr>
          <p:nvPr>
            <p:ph type="body" sz="quarter" idx="17"/>
          </p:nvPr>
        </p:nvSpPr>
        <p:spPr/>
        <p:txBody>
          <a:bodyPr/>
          <a:lstStyle/>
          <a:p>
            <a:r>
              <a:rPr lang="en-US" dirty="0"/>
              <a:t>04</a:t>
            </a:r>
          </a:p>
        </p:txBody>
      </p:sp>
      <p:sp>
        <p:nvSpPr>
          <p:cNvPr id="12" name="Text Placeholder 11">
            <a:extLst>
              <a:ext uri="{FF2B5EF4-FFF2-40B4-BE49-F238E27FC236}">
                <a16:creationId xmlns:a16="http://schemas.microsoft.com/office/drawing/2014/main" id="{6F75F231-71AE-6155-4F84-7BCE17D15967}"/>
              </a:ext>
            </a:extLst>
          </p:cNvPr>
          <p:cNvSpPr>
            <a:spLocks noGrp="1"/>
          </p:cNvSpPr>
          <p:nvPr>
            <p:ph type="body" sz="quarter" idx="20"/>
          </p:nvPr>
        </p:nvSpPr>
        <p:spPr/>
        <p:txBody>
          <a:bodyPr/>
          <a:lstStyle/>
          <a:p>
            <a:r>
              <a:rPr lang="en-US" dirty="0"/>
              <a:t>The structure of the guide</a:t>
            </a:r>
          </a:p>
        </p:txBody>
      </p:sp>
      <p:sp>
        <p:nvSpPr>
          <p:cNvPr id="13" name="Text Placeholder 12">
            <a:extLst>
              <a:ext uri="{FF2B5EF4-FFF2-40B4-BE49-F238E27FC236}">
                <a16:creationId xmlns:a16="http://schemas.microsoft.com/office/drawing/2014/main" id="{B883F611-295D-CAFB-E1A9-5ADAD1028F3D}"/>
              </a:ext>
            </a:extLst>
          </p:cNvPr>
          <p:cNvSpPr>
            <a:spLocks noGrp="1"/>
          </p:cNvSpPr>
          <p:nvPr>
            <p:ph type="body" sz="quarter" idx="21"/>
          </p:nvPr>
        </p:nvSpPr>
        <p:spPr/>
        <p:txBody>
          <a:bodyPr/>
          <a:lstStyle/>
          <a:p>
            <a:r>
              <a:rPr lang="en-US" dirty="0"/>
              <a:t>05</a:t>
            </a:r>
          </a:p>
        </p:txBody>
      </p:sp>
      <p:sp>
        <p:nvSpPr>
          <p:cNvPr id="14" name="Text Placeholder 13">
            <a:extLst>
              <a:ext uri="{FF2B5EF4-FFF2-40B4-BE49-F238E27FC236}">
                <a16:creationId xmlns:a16="http://schemas.microsoft.com/office/drawing/2014/main" id="{7C1BC919-EFE2-C554-049C-CF93E1819529}"/>
              </a:ext>
            </a:extLst>
          </p:cNvPr>
          <p:cNvSpPr>
            <a:spLocks noGrp="1"/>
          </p:cNvSpPr>
          <p:nvPr>
            <p:ph type="body" sz="quarter" idx="22"/>
          </p:nvPr>
        </p:nvSpPr>
        <p:spPr/>
        <p:txBody>
          <a:bodyPr/>
          <a:lstStyle/>
          <a:p>
            <a:r>
              <a:rPr lang="en-US" dirty="0"/>
              <a:t>The modules</a:t>
            </a:r>
          </a:p>
        </p:txBody>
      </p:sp>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2</a:t>
            </a:fld>
            <a:endParaRPr lang="fr-CA" dirty="0"/>
          </a:p>
        </p:txBody>
      </p:sp>
      <p:sp>
        <p:nvSpPr>
          <p:cNvPr id="20" name="Text Placeholder 19">
            <a:extLst>
              <a:ext uri="{FF2B5EF4-FFF2-40B4-BE49-F238E27FC236}">
                <a16:creationId xmlns:a16="http://schemas.microsoft.com/office/drawing/2014/main" id="{7B4250A6-B44B-A526-EF8D-95D4AE46B417}"/>
              </a:ext>
            </a:extLst>
          </p:cNvPr>
          <p:cNvSpPr>
            <a:spLocks noGrp="1"/>
          </p:cNvSpPr>
          <p:nvPr>
            <p:ph type="body" sz="quarter" idx="61"/>
          </p:nvPr>
        </p:nvSpPr>
        <p:spPr>
          <a:prstGeom prst="rect">
            <a:avLst/>
          </a:prstGeom>
        </p:spPr>
        <p:txBody>
          <a:bodyPr/>
          <a:lstStyle/>
          <a:p>
            <a:r>
              <a:rPr lang="en-US" dirty="0"/>
              <a:t>TABLES</a:t>
            </a:r>
          </a:p>
        </p:txBody>
      </p:sp>
      <p:sp>
        <p:nvSpPr>
          <p:cNvPr id="21" name="Text Placeholder 20">
            <a:extLst>
              <a:ext uri="{FF2B5EF4-FFF2-40B4-BE49-F238E27FC236}">
                <a16:creationId xmlns:a16="http://schemas.microsoft.com/office/drawing/2014/main" id="{F1553DD4-4AE7-3FE2-F752-5940B54EAB56}"/>
              </a:ext>
            </a:extLst>
          </p:cNvPr>
          <p:cNvSpPr>
            <a:spLocks noGrp="1"/>
          </p:cNvSpPr>
          <p:nvPr>
            <p:ph type="body" sz="quarter" idx="62"/>
          </p:nvPr>
        </p:nvSpPr>
        <p:spPr>
          <a:prstGeom prst="rect">
            <a:avLst/>
          </a:prstGeom>
        </p:spPr>
        <p:txBody>
          <a:bodyPr/>
          <a:lstStyle/>
          <a:p>
            <a:r>
              <a:rPr lang="en-US" dirty="0"/>
              <a:t>OF CONTENTS</a:t>
            </a:r>
          </a:p>
        </p:txBody>
      </p:sp>
    </p:spTree>
    <p:extLst>
      <p:ext uri="{BB962C8B-B14F-4D97-AF65-F5344CB8AC3E}">
        <p14:creationId xmlns:p14="http://schemas.microsoft.com/office/powerpoint/2010/main" val="908628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20</a:t>
            </a:fld>
            <a:endParaRPr lang="fr-CA" dirty="0"/>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3063494870"/>
              </p:ext>
            </p:extLst>
          </p:nvPr>
        </p:nvGraphicFramePr>
        <p:xfrm>
          <a:off x="2194675" y="1001684"/>
          <a:ext cx="4942531" cy="7589520"/>
        </p:xfrm>
        <a:graphic>
          <a:graphicData uri="http://schemas.openxmlformats.org/drawingml/2006/table">
            <a:tbl>
              <a:tblPr firstRow="1" bandRow="1">
                <a:tableStyleId>{5940675A-B579-460E-94D1-54222C63F5DA}</a:tableStyleId>
              </a:tblPr>
              <a:tblGrid>
                <a:gridCol w="1302905">
                  <a:extLst>
                    <a:ext uri="{9D8B030D-6E8A-4147-A177-3AD203B41FA5}">
                      <a16:colId xmlns:a16="http://schemas.microsoft.com/office/drawing/2014/main" val="926845645"/>
                    </a:ext>
                  </a:extLst>
                </a:gridCol>
                <a:gridCol w="3639626">
                  <a:extLst>
                    <a:ext uri="{9D8B030D-6E8A-4147-A177-3AD203B41FA5}">
                      <a16:colId xmlns:a16="http://schemas.microsoft.com/office/drawing/2014/main" val="443089085"/>
                    </a:ext>
                  </a:extLst>
                </a:gridCol>
              </a:tblGrid>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Duration</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Approx. 90 minutes</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modular system enables individual customisation to the learning setting. Flexible adaption is possible by carrying out individual exercises more intensively and with more time. </a:t>
                      </a:r>
                    </a:p>
                  </a:txBody>
                  <a:tcPr/>
                </a:tc>
                <a:extLst>
                  <a:ext uri="{0D108BD9-81ED-4DB2-BD59-A6C34878D82A}">
                    <a16:rowId xmlns:a16="http://schemas.microsoft.com/office/drawing/2014/main" val="1972154287"/>
                  </a:ext>
                </a:extLst>
              </a:tr>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Preparation</a:t>
                      </a:r>
                    </a:p>
                  </a:txBody>
                  <a:tcPr/>
                </a:tc>
                <a:tc>
                  <a:txBody>
                    <a:bodyPr/>
                    <a:lstStyle/>
                    <a:p>
                      <a:r>
                        <a:rPr lang="en-GB" sz="1200" b="1" dirty="0">
                          <a:latin typeface="Calibri" panose="020F0502020204030204" pitchFamily="34" charset="0"/>
                          <a:ea typeface="Calibri" panose="020F0502020204030204" pitchFamily="34" charset="0"/>
                          <a:cs typeface="Calibri" panose="020F0502020204030204" pitchFamily="34" charset="0"/>
                        </a:rPr>
                        <a:t>1. Select a challenge</a:t>
                      </a:r>
                      <a:r>
                        <a:rPr lang="en-GB" sz="1200" dirty="0">
                          <a:latin typeface="Calibri" panose="020F0502020204030204" pitchFamily="34" charset="0"/>
                          <a:ea typeface="Calibri" panose="020F0502020204030204" pitchFamily="34" charset="0"/>
                          <a:cs typeface="Calibri" panose="020F0502020204030204" pitchFamily="34" charset="0"/>
                        </a:rPr>
                        <a:t>: The workshop concept works with different challenges for different target groups and can vary in terms of complexity and requirements. </a:t>
                      </a:r>
                    </a:p>
                    <a:p>
                      <a:r>
                        <a:rPr lang="en-GB" sz="1200" dirty="0">
                          <a:latin typeface="Calibri" panose="020F0502020204030204" pitchFamily="34" charset="0"/>
                          <a:ea typeface="Calibri" panose="020F0502020204030204" pitchFamily="34" charset="0"/>
                          <a:cs typeface="Calibri" panose="020F0502020204030204" pitchFamily="34" charset="0"/>
                        </a:rPr>
                        <a:t>(Regardless of the topic chosen, the result is always the same: learners engage with the problem domain, refine a specific challenge, and develop their unique innovative solutions throughout the process.) So, teachers can formulate an own challenge that has particular relevance for their students and region.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2. Work out a timetable and select methods: </a:t>
                      </a:r>
                      <a:r>
                        <a:rPr lang="en-GB" sz="1200" dirty="0">
                          <a:latin typeface="Calibri" panose="020F0502020204030204" pitchFamily="34" charset="0"/>
                          <a:ea typeface="Calibri" panose="020F0502020204030204" pitchFamily="34" charset="0"/>
                          <a:cs typeface="Calibri" panose="020F0502020204030204" pitchFamily="34" charset="0"/>
                        </a:rPr>
                        <a:t>Familiarise yourself with the presentation, select exercises and create your individual schedule accordingly.</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3. Procure material</a:t>
                      </a:r>
                      <a:r>
                        <a:rPr lang="en-GB" sz="1200" dirty="0">
                          <a:latin typeface="Calibri" panose="020F0502020204030204" pitchFamily="34" charset="0"/>
                          <a:ea typeface="Calibri" panose="020F0502020204030204" pitchFamily="34" charset="0"/>
                          <a:cs typeface="Calibri" panose="020F0502020204030204" pitchFamily="34" charset="0"/>
                        </a:rPr>
                        <a:t>: Think in advance about what material you want to offer (especially for prototyping) and what you still need to procure.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4. Prepare the room</a:t>
                      </a:r>
                      <a:r>
                        <a:rPr lang="en-GB" sz="1200" dirty="0">
                          <a:latin typeface="Calibri" panose="020F0502020204030204" pitchFamily="34" charset="0"/>
                          <a:ea typeface="Calibri" panose="020F0502020204030204" pitchFamily="34" charset="0"/>
                          <a:cs typeface="Calibri" panose="020F0502020204030204" pitchFamily="34" charset="0"/>
                        </a:rPr>
                        <a:t>: Create a creative working atmosphere. If possible, provide group tables for 3-5 people (depending on the total number of participants). Ideally, each group should have a flipchart/wall to put up posters. Distribute the working materials on the tables.</a:t>
                      </a:r>
                    </a:p>
                    <a:p>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29486404"/>
                  </a:ext>
                </a:extLst>
              </a:tr>
              <a:tr h="370840">
                <a:tc>
                  <a:txBody>
                    <a:bodyPr/>
                    <a:lstStyle/>
                    <a:p>
                      <a:pPr algn="ct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Materials needed</a:t>
                      </a:r>
                    </a:p>
                  </a:txBody>
                  <a:tcPr/>
                </a:tc>
                <a:tc>
                  <a:txBody>
                    <a:bodyPr/>
                    <a:lstStyle/>
                    <a:p>
                      <a:pPr marL="0" indent="0" algn="l" defTabSz="2072941" rtl="0" eaLnBrk="1" fontAlgn="base" latinLnBrk="0" hangingPunct="1">
                        <a:buFont typeface="Arial" panose="020B0604020202020204" pitchFamily="34" charset="0"/>
                        <a:buNone/>
                      </a:pPr>
                      <a:r>
                        <a:rPr lang="en-US" sz="1200" kern="1200" dirty="0">
                          <a:solidFill>
                            <a:schemeClr val="tx1"/>
                          </a:solidFill>
                          <a:latin typeface="Calibri" panose="020F0502020204030204" pitchFamily="34" charset="0"/>
                          <a:ea typeface="+mn-ea"/>
                          <a:cs typeface="Calibri" panose="020F0502020204030204" pitchFamily="34" charset="0"/>
                        </a:rPr>
                        <a:t>Materials needed for the Marshmallow Challenge:</a:t>
                      </a:r>
                      <a:r>
                        <a:rPr lang="nb-NO" sz="1200" kern="1200" dirty="0">
                          <a:solidFill>
                            <a:schemeClr val="tx1"/>
                          </a:solidFill>
                          <a:latin typeface="Calibri" panose="020F0502020204030204" pitchFamily="34" charset="0"/>
                          <a:ea typeface="+mn-ea"/>
                          <a:cs typeface="Calibri" panose="020F0502020204030204" pitchFamily="34" charset="0"/>
                        </a:rPr>
                        <a:t>​</a:t>
                      </a:r>
                    </a:p>
                    <a:p>
                      <a:pPr marL="171450" indent="-171450" algn="l" defTabSz="2072941" rtl="0" eaLnBrk="1" fontAlgn="base"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mn-ea"/>
                          <a:cs typeface="Calibri" panose="020F0502020204030204" pitchFamily="34" charset="0"/>
                        </a:rPr>
                        <a:t>Spaghetti sticks (uncooked)</a:t>
                      </a:r>
                      <a:r>
                        <a:rPr lang="nb-NO" sz="1200" kern="1200" dirty="0">
                          <a:solidFill>
                            <a:schemeClr val="tx1"/>
                          </a:solidFill>
                          <a:latin typeface="Calibri" panose="020F0502020204030204" pitchFamily="34" charset="0"/>
                          <a:ea typeface="+mn-ea"/>
                          <a:cs typeface="Calibri" panose="020F0502020204030204" pitchFamily="34" charset="0"/>
                        </a:rPr>
                        <a:t>​</a:t>
                      </a:r>
                    </a:p>
                    <a:p>
                      <a:pPr marL="171450" indent="-171450" algn="l" defTabSz="2072941" rtl="0" eaLnBrk="1" fontAlgn="base"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mn-ea"/>
                          <a:cs typeface="Calibri" panose="020F0502020204030204" pitchFamily="34" charset="0"/>
                        </a:rPr>
                        <a:t>Marshmallows</a:t>
                      </a:r>
                      <a:r>
                        <a:rPr lang="nb-NO" sz="1200" kern="1200" dirty="0">
                          <a:solidFill>
                            <a:schemeClr val="tx1"/>
                          </a:solidFill>
                          <a:latin typeface="Calibri" panose="020F0502020204030204" pitchFamily="34" charset="0"/>
                          <a:ea typeface="+mn-ea"/>
                          <a:cs typeface="Calibri" panose="020F0502020204030204" pitchFamily="34" charset="0"/>
                        </a:rPr>
                        <a:t>​</a:t>
                      </a:r>
                    </a:p>
                    <a:p>
                      <a:pPr marL="171450" indent="-171450" algn="l" defTabSz="2072941" rtl="0" eaLnBrk="1" fontAlgn="base"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mn-ea"/>
                          <a:cs typeface="Calibri" panose="020F0502020204030204" pitchFamily="34" charset="0"/>
                        </a:rPr>
                        <a:t>Tape</a:t>
                      </a:r>
                      <a:r>
                        <a:rPr lang="nb-NO" sz="1200" kern="1200" dirty="0">
                          <a:solidFill>
                            <a:schemeClr val="tx1"/>
                          </a:solidFill>
                          <a:latin typeface="Calibri" panose="020F0502020204030204" pitchFamily="34" charset="0"/>
                          <a:ea typeface="+mn-ea"/>
                          <a:cs typeface="Calibri" panose="020F0502020204030204" pitchFamily="34" charset="0"/>
                        </a:rPr>
                        <a:t>​</a:t>
                      </a:r>
                    </a:p>
                    <a:p>
                      <a:pPr marL="171450" indent="-171450" algn="l" defTabSz="2072941" rtl="0" eaLnBrk="1" fontAlgn="base"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mn-ea"/>
                          <a:cs typeface="Calibri" panose="020F0502020204030204" pitchFamily="34" charset="0"/>
                        </a:rPr>
                        <a:t>String</a:t>
                      </a:r>
                      <a:r>
                        <a:rPr lang="nb-NO" sz="1200" kern="1200" dirty="0">
                          <a:solidFill>
                            <a:schemeClr val="tx1"/>
                          </a:solidFill>
                          <a:latin typeface="Calibri" panose="020F0502020204030204" pitchFamily="34" charset="0"/>
                          <a:ea typeface="+mn-ea"/>
                          <a:cs typeface="Calibri" panose="020F0502020204030204" pitchFamily="34" charset="0"/>
                        </a:rPr>
                        <a:t>​</a:t>
                      </a:r>
                    </a:p>
                    <a:p>
                      <a:pPr marL="171450" indent="-171450" algn="l" defTabSz="2072941" rtl="0" eaLnBrk="1" fontAlgn="base"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mn-ea"/>
                          <a:cs typeface="Calibri" panose="020F0502020204030204" pitchFamily="34" charset="0"/>
                        </a:rPr>
                        <a:t>Timer</a:t>
                      </a:r>
                      <a:r>
                        <a:rPr lang="nb-NO" sz="1200" kern="1200" dirty="0">
                          <a:solidFill>
                            <a:schemeClr val="tx1"/>
                          </a:solidFill>
                          <a:latin typeface="Calibri" panose="020F0502020204030204" pitchFamily="34" charset="0"/>
                          <a:ea typeface="+mn-ea"/>
                          <a:cs typeface="Calibri" panose="020F0502020204030204" pitchFamily="34" charset="0"/>
                        </a:rPr>
                        <a:t>​</a:t>
                      </a:r>
                    </a:p>
                    <a:p>
                      <a:pPr marL="171450" indent="-171450" algn="l" defTabSz="2072941" rtl="0" eaLnBrk="1" fontAlgn="base" latinLnBrk="0" hangingPunct="1">
                        <a:buFont typeface="Arial" panose="020B0604020202020204" pitchFamily="34" charset="0"/>
                        <a:buChar char="•"/>
                      </a:pPr>
                      <a:r>
                        <a:rPr lang="en-US" sz="1200" kern="1200" dirty="0">
                          <a:solidFill>
                            <a:schemeClr val="tx1"/>
                          </a:solidFill>
                          <a:latin typeface="Calibri" panose="020F0502020204030204" pitchFamily="34" charset="0"/>
                          <a:ea typeface="+mn-ea"/>
                          <a:cs typeface="Calibri" panose="020F0502020204030204" pitchFamily="34" charset="0"/>
                        </a:rPr>
                        <a:t>Notepads and pens for each team</a:t>
                      </a:r>
                      <a:r>
                        <a:rPr lang="nb-NO" sz="1200" kern="1200" dirty="0">
                          <a:solidFill>
                            <a:schemeClr val="tx1"/>
                          </a:solidFill>
                          <a:latin typeface="Calibri" panose="020F0502020204030204" pitchFamily="34" charset="0"/>
                          <a:ea typeface="+mn-ea"/>
                          <a:cs typeface="Calibri" panose="020F0502020204030204" pitchFamily="34" charset="0"/>
                        </a:rPr>
                        <a:t>​</a:t>
                      </a:r>
                      <a:endParaRPr lang="en-US" sz="1200" noProof="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Name badges if necessary</a:t>
                      </a:r>
                    </a:p>
                  </a:txBody>
                  <a:tcPr/>
                </a:tc>
                <a:extLst>
                  <a:ext uri="{0D108BD9-81ED-4DB2-BD59-A6C34878D82A}">
                    <a16:rowId xmlns:a16="http://schemas.microsoft.com/office/drawing/2014/main" val="2513300154"/>
                  </a:ext>
                </a:extLst>
              </a:tr>
            </a:tbl>
          </a:graphicData>
        </a:graphic>
      </p:graphicFrame>
      <p:sp>
        <p:nvSpPr>
          <p:cNvPr id="8" name="Freeform 1">
            <a:extLst>
              <a:ext uri="{FF2B5EF4-FFF2-40B4-BE49-F238E27FC236}">
                <a16:creationId xmlns:a16="http://schemas.microsoft.com/office/drawing/2014/main" id="{6BDC0100-16CF-240C-AAAB-8F08A9DF3536}"/>
              </a:ext>
            </a:extLst>
          </p:cNvPr>
          <p:cNvSpPr/>
          <p:nvPr/>
        </p:nvSpPr>
        <p:spPr>
          <a:xfrm>
            <a:off x="-346841" y="7728660"/>
            <a:ext cx="3155554" cy="2503105"/>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9" name="Freeform 2">
            <a:extLst>
              <a:ext uri="{FF2B5EF4-FFF2-40B4-BE49-F238E27FC236}">
                <a16:creationId xmlns:a16="http://schemas.microsoft.com/office/drawing/2014/main" id="{558DD53C-F72C-63B1-3206-13B443673DF0}"/>
              </a:ext>
            </a:extLst>
          </p:cNvPr>
          <p:cNvSpPr/>
          <p:nvPr/>
        </p:nvSpPr>
        <p:spPr>
          <a:xfrm>
            <a:off x="745404" y="7495401"/>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pic>
        <p:nvPicPr>
          <p:cNvPr id="2" name="Grafik 1" descr="Sanduhr 90% Silhouette">
            <a:extLst>
              <a:ext uri="{FF2B5EF4-FFF2-40B4-BE49-F238E27FC236}">
                <a16:creationId xmlns:a16="http://schemas.microsoft.com/office/drawing/2014/main" id="{5649DFD0-FB78-2ECF-383F-F40A546AFB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2511" y="1261407"/>
            <a:ext cx="864000" cy="864000"/>
          </a:xfrm>
          <a:prstGeom prst="rect">
            <a:avLst/>
          </a:prstGeom>
        </p:spPr>
      </p:pic>
      <p:pic>
        <p:nvPicPr>
          <p:cNvPr id="3" name="Grafik 2" descr="Klemmbrett abgehakt Silhouette">
            <a:extLst>
              <a:ext uri="{FF2B5EF4-FFF2-40B4-BE49-F238E27FC236}">
                <a16:creationId xmlns:a16="http://schemas.microsoft.com/office/drawing/2014/main" id="{14DEED63-FF57-2F55-7392-B9A22D6E0C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33437" y="3787478"/>
            <a:ext cx="914400" cy="914400"/>
          </a:xfrm>
          <a:prstGeom prst="rect">
            <a:avLst/>
          </a:prstGeom>
        </p:spPr>
      </p:pic>
      <p:pic>
        <p:nvPicPr>
          <p:cNvPr id="4" name="Grafik 3" descr="Koffer Silhouette">
            <a:extLst>
              <a:ext uri="{FF2B5EF4-FFF2-40B4-BE49-F238E27FC236}">
                <a16:creationId xmlns:a16="http://schemas.microsoft.com/office/drawing/2014/main" id="{1A0854DA-F479-4B3B-0422-8ADB13D108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08237" y="7271460"/>
            <a:ext cx="914400" cy="914400"/>
          </a:xfrm>
          <a:prstGeom prst="rect">
            <a:avLst/>
          </a:prstGeom>
        </p:spPr>
      </p:pic>
    </p:spTree>
    <p:extLst>
      <p:ext uri="{BB962C8B-B14F-4D97-AF65-F5344CB8AC3E}">
        <p14:creationId xmlns:p14="http://schemas.microsoft.com/office/powerpoint/2010/main" val="407709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3653B-608B-674C-803E-E8C44758D3FF}"/>
              </a:ext>
            </a:extLst>
          </p:cNvPr>
          <p:cNvSpPr>
            <a:spLocks noGrp="1"/>
          </p:cNvSpPr>
          <p:nvPr>
            <p:ph type="body" sz="quarter" idx="62"/>
          </p:nvPr>
        </p:nvSpPr>
        <p:spPr>
          <a:xfrm>
            <a:off x="3315517" y="4821290"/>
            <a:ext cx="3195641" cy="671785"/>
          </a:xfrm>
          <a:prstGeom prst="rect">
            <a:avLst/>
          </a:prstGeom>
        </p:spPr>
        <p:txBody>
          <a:bodyPr/>
          <a:lstStyle/>
          <a:p>
            <a:pPr marL="187325"/>
            <a:r>
              <a:rPr lang="en-US" dirty="0"/>
              <a:t>FOLLOW OUR</a:t>
            </a:r>
          </a:p>
        </p:txBody>
      </p:sp>
      <p:sp>
        <p:nvSpPr>
          <p:cNvPr id="4" name="Text Placeholder 3">
            <a:extLst>
              <a:ext uri="{FF2B5EF4-FFF2-40B4-BE49-F238E27FC236}">
                <a16:creationId xmlns:a16="http://schemas.microsoft.com/office/drawing/2014/main" id="{3BE67ABE-B6C5-3246-ACB6-2C0C20AF3755}"/>
              </a:ext>
            </a:extLst>
          </p:cNvPr>
          <p:cNvSpPr>
            <a:spLocks noGrp="1"/>
          </p:cNvSpPr>
          <p:nvPr>
            <p:ph type="body" sz="quarter" idx="63"/>
          </p:nvPr>
        </p:nvSpPr>
        <p:spPr>
          <a:xfrm>
            <a:off x="3315518" y="5603610"/>
            <a:ext cx="2297006" cy="671785"/>
          </a:xfrm>
          <a:prstGeom prst="rect">
            <a:avLst/>
          </a:prstGeom>
        </p:spPr>
        <p:txBody>
          <a:bodyPr/>
          <a:lstStyle/>
          <a:p>
            <a:pPr marL="187325"/>
            <a:r>
              <a:rPr lang="en-US" dirty="0"/>
              <a:t>JOURNEY</a:t>
            </a:r>
          </a:p>
        </p:txBody>
      </p:sp>
      <p:pic>
        <p:nvPicPr>
          <p:cNvPr id="6" name="Picture 5">
            <a:extLst>
              <a:ext uri="{FF2B5EF4-FFF2-40B4-BE49-F238E27FC236}">
                <a16:creationId xmlns:a16="http://schemas.microsoft.com/office/drawing/2014/main" id="{61DE0946-4D5B-AD15-7A6C-CE0506559F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8027" y="4177862"/>
            <a:ext cx="2795524" cy="5201062"/>
          </a:xfrm>
          <a:prstGeom prst="rect">
            <a:avLst/>
          </a:prstGeom>
        </p:spPr>
      </p:pic>
      <p:sp>
        <p:nvSpPr>
          <p:cNvPr id="12" name="Freeform 11">
            <a:extLst>
              <a:ext uri="{FF2B5EF4-FFF2-40B4-BE49-F238E27FC236}">
                <a16:creationId xmlns:a16="http://schemas.microsoft.com/office/drawing/2014/main" id="{258C40C8-5FA2-1A0F-7B43-FCD11ACAF116}"/>
              </a:ext>
            </a:extLst>
          </p:cNvPr>
          <p:cNvSpPr/>
          <p:nvPr/>
        </p:nvSpPr>
        <p:spPr>
          <a:xfrm>
            <a:off x="6934972" y="7194633"/>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EE3E81"/>
          </a:solidFill>
          <a:ln w="3451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E5E3138-E32A-66C6-9D47-9EE0137E5FB4}"/>
              </a:ext>
            </a:extLst>
          </p:cNvPr>
          <p:cNvSpPr/>
          <p:nvPr/>
        </p:nvSpPr>
        <p:spPr>
          <a:xfrm>
            <a:off x="5612524" y="6977003"/>
            <a:ext cx="3155554" cy="2503105"/>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3EA5DC"/>
          </a:solidFill>
          <a:ln w="34512" cap="flat">
            <a:noFill/>
            <a:prstDash val="solid"/>
            <a:miter/>
          </a:ln>
        </p:spPr>
        <p:txBody>
          <a:bodyPr rtlCol="0" anchor="ctr"/>
          <a:lstStyle/>
          <a:p>
            <a:endParaRPr lang="en-US"/>
          </a:p>
        </p:txBody>
      </p:sp>
      <p:sp>
        <p:nvSpPr>
          <p:cNvPr id="17" name="Text Placeholder 16">
            <a:extLst>
              <a:ext uri="{FF2B5EF4-FFF2-40B4-BE49-F238E27FC236}">
                <a16:creationId xmlns:a16="http://schemas.microsoft.com/office/drawing/2014/main" id="{F242EE71-8F15-2BFE-9C1D-3639E7B27D10}"/>
              </a:ext>
            </a:extLst>
          </p:cNvPr>
          <p:cNvSpPr>
            <a:spLocks noGrp="1"/>
          </p:cNvSpPr>
          <p:nvPr>
            <p:ph type="body" sz="quarter" idx="64"/>
          </p:nvPr>
        </p:nvSpPr>
        <p:spPr>
          <a:xfrm>
            <a:off x="3315517" y="6305218"/>
            <a:ext cx="3989773" cy="671785"/>
          </a:xfrm>
        </p:spPr>
        <p:txBody>
          <a:bodyPr/>
          <a:lstStyle/>
          <a:p>
            <a:pPr algn="l"/>
            <a:r>
              <a:rPr lang="en-US" dirty="0">
                <a:hlinkClick r:id="rId3">
                  <a:extLst>
                    <a:ext uri="{A12FA001-AC4F-418D-AE19-62706E023703}">
                      <ahyp:hlinkClr xmlns:ahyp="http://schemas.microsoft.com/office/drawing/2018/hyperlinkcolor" val="tx"/>
                    </a:ext>
                  </a:extLst>
                </a:hlinkClick>
              </a:rPr>
              <a:t>www.entrepreneurshiplabs.eu</a:t>
            </a:r>
            <a:endParaRPr lang="en-US" dirty="0"/>
          </a:p>
        </p:txBody>
      </p:sp>
    </p:spTree>
    <p:extLst>
      <p:ext uri="{BB962C8B-B14F-4D97-AF65-F5344CB8AC3E}">
        <p14:creationId xmlns:p14="http://schemas.microsoft.com/office/powerpoint/2010/main" val="159121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Placeholder 54">
            <a:extLst>
              <a:ext uri="{FF2B5EF4-FFF2-40B4-BE49-F238E27FC236}">
                <a16:creationId xmlns:a16="http://schemas.microsoft.com/office/drawing/2014/main" id="{E44D7824-41FB-56CC-E1E1-AA62E96F2AA3}"/>
              </a:ext>
            </a:extLst>
          </p:cNvPr>
          <p:cNvPicPr>
            <a:picLocks noGrp="1" noChangeAspect="1"/>
          </p:cNvPicPr>
          <p:nvPr>
            <p:ph type="pic" sz="quarter" idx="10"/>
          </p:nvPr>
        </p:nvPicPr>
        <p:blipFill>
          <a:blip r:embed="rId2"/>
          <a:srcRect t="13776" b="13776"/>
          <a:stretch>
            <a:fillRect/>
          </a:stretch>
        </p:blipFill>
        <p:spPr/>
      </p:pic>
      <p:sp>
        <p:nvSpPr>
          <p:cNvPr id="3" name="Text Placeholder 2">
            <a:extLst>
              <a:ext uri="{FF2B5EF4-FFF2-40B4-BE49-F238E27FC236}">
                <a16:creationId xmlns:a16="http://schemas.microsoft.com/office/drawing/2014/main" id="{341535D5-6BC8-F501-B630-6E6E777619EA}"/>
              </a:ext>
            </a:extLst>
          </p:cNvPr>
          <p:cNvSpPr>
            <a:spLocks noGrp="1"/>
          </p:cNvSpPr>
          <p:nvPr>
            <p:ph type="body" sz="quarter" idx="47"/>
          </p:nvPr>
        </p:nvSpPr>
        <p:spPr/>
        <p:txBody>
          <a:bodyPr/>
          <a:lstStyle/>
          <a:p>
            <a:r>
              <a:rPr lang="en-GB" dirty="0"/>
              <a:t>The goal of the project is to enhance entrepreneurial skills and initiative in young people, especially those with disadvantages, through a new methodology called "Experiential Entrepreneurship Labs" (EELs). EELs fosters critical thinking and practical problem-solving, enabling idea implementation and better equipping them with skills for labour market.</a:t>
            </a:r>
            <a:endParaRPr lang="en-US" dirty="0"/>
          </a:p>
        </p:txBody>
      </p:sp>
      <p:sp>
        <p:nvSpPr>
          <p:cNvPr id="4" name="Text Placeholder 3">
            <a:extLst>
              <a:ext uri="{FF2B5EF4-FFF2-40B4-BE49-F238E27FC236}">
                <a16:creationId xmlns:a16="http://schemas.microsoft.com/office/drawing/2014/main" id="{A6F96201-38C8-F482-8742-7644B8572096}"/>
              </a:ext>
            </a:extLst>
          </p:cNvPr>
          <p:cNvSpPr>
            <a:spLocks noGrp="1"/>
          </p:cNvSpPr>
          <p:nvPr>
            <p:ph type="body" sz="quarter" idx="48"/>
          </p:nvPr>
        </p:nvSpPr>
        <p:spPr/>
        <p:txBody>
          <a:bodyPr/>
          <a:lstStyle/>
          <a:p>
            <a:pPr>
              <a:spcBef>
                <a:spcPts val="1200"/>
              </a:spcBef>
            </a:pPr>
            <a:r>
              <a:rPr lang="en-GB" sz="1200" dirty="0"/>
              <a:t>Educational institutions have a responsibility to increase young people's entrepreneurial skills, as it leads to personal and professional success and benefits communities. However, many vocational colleges across Europe struggle to engage students in entrepreneurship education as traditional approaches are uninspiring and theoretical to young people. The EEL’s Project partners also face similar challenges in equipping young people with entrepreneurial skills due to limited resources and a focus on business planning. Although there have been investments in entrepreneurial education in schools and universities, the models and resources are often classroom-based and do not easily transfer to informal and nonformal youth settings. Therefore, there is a need for investing in expansive entrepreneurship education that better meets the diverse learning needs of young people.</a:t>
            </a:r>
          </a:p>
          <a:p>
            <a:pPr>
              <a:spcBef>
                <a:spcPts val="1200"/>
              </a:spcBef>
            </a:pPr>
            <a:r>
              <a:rPr lang="en-GB" sz="1200" dirty="0"/>
              <a:t>The overall aim of our project is to increase the sense of initiative and entrepreneurial competences of young people, especially those with fewer opportunities, so that they can better achieve their goals in the labour market and as active citizens. To achieve this, we aim to develop and introduce an innovative methodology known as “Experiential Entrepreneurship Labs” (EELs). EELs are an emerging methodology that develop young people’s critical thinking and solution-focused learning, helping them turn ideas into action.</a:t>
            </a:r>
            <a:endParaRPr lang="en-US" sz="1200" dirty="0"/>
          </a:p>
        </p:txBody>
      </p:sp>
      <p:sp>
        <p:nvSpPr>
          <p:cNvPr id="117" name="Slide Number Placeholder 1">
            <a:extLst>
              <a:ext uri="{FF2B5EF4-FFF2-40B4-BE49-F238E27FC236}">
                <a16:creationId xmlns:a16="http://schemas.microsoft.com/office/drawing/2014/main" id="{A88B1100-7C84-FB80-EBB3-8CE181540A98}"/>
              </a:ext>
            </a:extLst>
          </p:cNvPr>
          <p:cNvSpPr>
            <a:spLocks noGrp="1"/>
          </p:cNvSpPr>
          <p:nvPr>
            <p:ph type="sldNum" sz="quarter" idx="4"/>
          </p:nvPr>
        </p:nvSpPr>
        <p:spPr/>
        <p:txBody>
          <a:bodyPr/>
          <a:lstStyle/>
          <a:p>
            <a:fld id="{9C527BFA-2C0E-4CEC-B6A5-913A56FEF4B4}" type="slidenum">
              <a:rPr lang="fr-CA" smtClean="0"/>
              <a:pPr/>
              <a:t>3</a:t>
            </a:fld>
            <a:endParaRPr lang="fr-CA" dirty="0"/>
          </a:p>
        </p:txBody>
      </p:sp>
      <p:sp>
        <p:nvSpPr>
          <p:cNvPr id="114" name="Text Placeholder 113">
            <a:extLst>
              <a:ext uri="{FF2B5EF4-FFF2-40B4-BE49-F238E27FC236}">
                <a16:creationId xmlns:a16="http://schemas.microsoft.com/office/drawing/2014/main" id="{EE86DC01-603D-ACF4-9C51-7526442BF815}"/>
              </a:ext>
            </a:extLst>
          </p:cNvPr>
          <p:cNvSpPr>
            <a:spLocks noGrp="1"/>
          </p:cNvSpPr>
          <p:nvPr>
            <p:ph type="body" sz="quarter" idx="62"/>
          </p:nvPr>
        </p:nvSpPr>
        <p:spPr>
          <a:xfrm>
            <a:off x="387942" y="3795679"/>
            <a:ext cx="3675887" cy="671785"/>
          </a:xfrm>
        </p:spPr>
        <p:txBody>
          <a:bodyPr/>
          <a:lstStyle/>
          <a:p>
            <a:r>
              <a:rPr lang="en-US" dirty="0"/>
              <a:t>WELCOME TO EELS</a:t>
            </a:r>
          </a:p>
        </p:txBody>
      </p:sp>
      <p:grpSp>
        <p:nvGrpSpPr>
          <p:cNvPr id="39" name="Graphic 4">
            <a:extLst>
              <a:ext uri="{FF2B5EF4-FFF2-40B4-BE49-F238E27FC236}">
                <a16:creationId xmlns:a16="http://schemas.microsoft.com/office/drawing/2014/main" id="{72053606-C111-D11D-C4FE-42A0B35315B0}"/>
              </a:ext>
            </a:extLst>
          </p:cNvPr>
          <p:cNvGrpSpPr/>
          <p:nvPr/>
        </p:nvGrpSpPr>
        <p:grpSpPr>
          <a:xfrm>
            <a:off x="-393905" y="310687"/>
            <a:ext cx="781844" cy="1137963"/>
            <a:chOff x="2480479" y="5073599"/>
            <a:chExt cx="315878" cy="459756"/>
          </a:xfrm>
          <a:solidFill>
            <a:srgbClr val="9EC954"/>
          </a:solidFill>
        </p:grpSpPr>
        <p:sp>
          <p:nvSpPr>
            <p:cNvPr id="40" name="Freeform 39">
              <a:extLst>
                <a:ext uri="{FF2B5EF4-FFF2-40B4-BE49-F238E27FC236}">
                  <a16:creationId xmlns:a16="http://schemas.microsoft.com/office/drawing/2014/main" id="{D61424BA-F949-CA15-B606-9ED2556A2AF2}"/>
                </a:ext>
              </a:extLst>
            </p:cNvPr>
            <p:cNvSpPr/>
            <p:nvPr/>
          </p:nvSpPr>
          <p:spPr>
            <a:xfrm>
              <a:off x="2641495" y="5125403"/>
              <a:ext cx="20593" cy="20573"/>
            </a:xfrm>
            <a:custGeom>
              <a:avLst/>
              <a:gdLst>
                <a:gd name="connsiteX0" fmla="*/ 20121 w 20593"/>
                <a:gd name="connsiteY0" fmla="*/ 13559 h 20573"/>
                <a:gd name="connsiteX1" fmla="*/ 13572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1739"/>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AB4A3D8-A90E-E018-551E-86C555DBEC6B}"/>
                </a:ext>
              </a:extLst>
            </p:cNvPr>
            <p:cNvSpPr/>
            <p:nvPr/>
          </p:nvSpPr>
          <p:spPr>
            <a:xfrm>
              <a:off x="2586367" y="5294448"/>
              <a:ext cx="20593" cy="20785"/>
            </a:xfrm>
            <a:custGeom>
              <a:avLst/>
              <a:gdLst>
                <a:gd name="connsiteX0" fmla="*/ 20121 w 20593"/>
                <a:gd name="connsiteY0" fmla="*/ 13559 h 20785"/>
                <a:gd name="connsiteX1" fmla="*/ 13571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97CAEA8-66BF-3BD4-13C4-2FEF83A48270}"/>
                </a:ext>
              </a:extLst>
            </p:cNvPr>
            <p:cNvSpPr/>
            <p:nvPr/>
          </p:nvSpPr>
          <p:spPr>
            <a:xfrm>
              <a:off x="2614204" y="5209926"/>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2284"/>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AB0BB1A-B4BB-12CA-79AB-D4A18D2A7A2B}"/>
                </a:ext>
              </a:extLst>
            </p:cNvPr>
            <p:cNvSpPr/>
            <p:nvPr/>
          </p:nvSpPr>
          <p:spPr>
            <a:xfrm>
              <a:off x="2694984" y="5234464"/>
              <a:ext cx="20593" cy="20573"/>
            </a:xfrm>
            <a:custGeom>
              <a:avLst/>
              <a:gdLst>
                <a:gd name="connsiteX0" fmla="*/ 20121 w 20593"/>
                <a:gd name="connsiteY0" fmla="*/ 13559 h 20573"/>
                <a:gd name="connsiteX1" fmla="*/ 13571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1739"/>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013D5E5B-6EA6-6048-672E-44717F393F50}"/>
                </a:ext>
              </a:extLst>
            </p:cNvPr>
            <p:cNvSpPr/>
            <p:nvPr/>
          </p:nvSpPr>
          <p:spPr>
            <a:xfrm>
              <a:off x="2722275" y="5149397"/>
              <a:ext cx="20593" cy="20785"/>
            </a:xfrm>
            <a:custGeom>
              <a:avLst/>
              <a:gdLst>
                <a:gd name="connsiteX0" fmla="*/ 20121 w 20593"/>
                <a:gd name="connsiteY0" fmla="*/ 13559 h 20785"/>
                <a:gd name="connsiteX1" fmla="*/ 13571 w 20593"/>
                <a:gd name="connsiteY1" fmla="*/ 472 h 20785"/>
                <a:gd name="connsiteX2" fmla="*/ 472 w 20593"/>
                <a:gd name="connsiteY2" fmla="*/ 7015 h 20785"/>
                <a:gd name="connsiteX3" fmla="*/ 7022 w 20593"/>
                <a:gd name="connsiteY3" fmla="*/ 20103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2"/>
                  </a:cubicBezTo>
                  <a:cubicBezTo>
                    <a:pt x="8113" y="-1165"/>
                    <a:pt x="2109" y="1562"/>
                    <a:pt x="472" y="7015"/>
                  </a:cubicBezTo>
                  <a:cubicBezTo>
                    <a:pt x="-1166" y="12468"/>
                    <a:pt x="1564" y="18467"/>
                    <a:pt x="7022" y="20103"/>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191F3A5-EA4F-AED6-BAE0-1A1BF42CA6AA}"/>
                </a:ext>
              </a:extLst>
            </p:cNvPr>
            <p:cNvSpPr/>
            <p:nvPr/>
          </p:nvSpPr>
          <p:spPr>
            <a:xfrm>
              <a:off x="2639857" y="5403509"/>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5"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340D33C-E243-D5CE-23CE-FAC4FD8FE525}"/>
                </a:ext>
              </a:extLst>
            </p:cNvPr>
            <p:cNvSpPr/>
            <p:nvPr/>
          </p:nvSpPr>
          <p:spPr>
            <a:xfrm>
              <a:off x="2667148" y="5318987"/>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5"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ED596B1-FEBB-64EA-2A9F-D04B60E56A37}"/>
                </a:ext>
              </a:extLst>
            </p:cNvPr>
            <p:cNvSpPr/>
            <p:nvPr/>
          </p:nvSpPr>
          <p:spPr>
            <a:xfrm>
              <a:off x="2480479" y="5073599"/>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EFC5D2D-18DD-9187-735C-C45DD24EE867}"/>
                </a:ext>
              </a:extLst>
            </p:cNvPr>
            <p:cNvSpPr/>
            <p:nvPr/>
          </p:nvSpPr>
          <p:spPr>
            <a:xfrm>
              <a:off x="2533969" y="5182660"/>
              <a:ext cx="20593" cy="20785"/>
            </a:xfrm>
            <a:custGeom>
              <a:avLst/>
              <a:gdLst>
                <a:gd name="connsiteX0" fmla="*/ 20121 w 20593"/>
                <a:gd name="connsiteY0" fmla="*/ 13559 h 20785"/>
                <a:gd name="connsiteX1" fmla="*/ 13571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E082EC68-F5A9-50CB-6372-49AB2A5530FF}"/>
                </a:ext>
              </a:extLst>
            </p:cNvPr>
            <p:cNvSpPr/>
            <p:nvPr/>
          </p:nvSpPr>
          <p:spPr>
            <a:xfrm>
              <a:off x="2561806" y="5098138"/>
              <a:ext cx="20593" cy="20573"/>
            </a:xfrm>
            <a:custGeom>
              <a:avLst/>
              <a:gdLst>
                <a:gd name="connsiteX0" fmla="*/ 20121 w 20593"/>
                <a:gd name="connsiteY0" fmla="*/ 13559 h 20573"/>
                <a:gd name="connsiteX1" fmla="*/ 13571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1739"/>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C24B3AC-9A49-957D-D724-663DB9B8D535}"/>
                </a:ext>
              </a:extLst>
            </p:cNvPr>
            <p:cNvSpPr/>
            <p:nvPr/>
          </p:nvSpPr>
          <p:spPr>
            <a:xfrm>
              <a:off x="2693347" y="5512570"/>
              <a:ext cx="20593" cy="20785"/>
            </a:xfrm>
            <a:custGeom>
              <a:avLst/>
              <a:gdLst>
                <a:gd name="connsiteX0" fmla="*/ 20121 w 20593"/>
                <a:gd name="connsiteY0" fmla="*/ 13559 h 20785"/>
                <a:gd name="connsiteX1" fmla="*/ 13572 w 20593"/>
                <a:gd name="connsiteY1" fmla="*/ 471 h 20785"/>
                <a:gd name="connsiteX2" fmla="*/ 472 w 20593"/>
                <a:gd name="connsiteY2" fmla="*/ 7015 h 20785"/>
                <a:gd name="connsiteX3" fmla="*/ 7022 w 20593"/>
                <a:gd name="connsiteY3" fmla="*/ 20102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AAA8553-DB2D-5019-4B0F-BBF8E8236287}"/>
                </a:ext>
              </a:extLst>
            </p:cNvPr>
            <p:cNvSpPr/>
            <p:nvPr/>
          </p:nvSpPr>
          <p:spPr>
            <a:xfrm>
              <a:off x="2748474" y="5343526"/>
              <a:ext cx="20593" cy="20573"/>
            </a:xfrm>
            <a:custGeom>
              <a:avLst/>
              <a:gdLst>
                <a:gd name="connsiteX0" fmla="*/ 20121 w 20593"/>
                <a:gd name="connsiteY0" fmla="*/ 13559 h 20573"/>
                <a:gd name="connsiteX1" fmla="*/ 13571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1" y="471"/>
                  </a:cubicBezTo>
                  <a:cubicBezTo>
                    <a:pt x="8113" y="-1164"/>
                    <a:pt x="2109" y="1562"/>
                    <a:pt x="472" y="7015"/>
                  </a:cubicBezTo>
                  <a:cubicBezTo>
                    <a:pt x="-1166" y="12468"/>
                    <a:pt x="1564" y="18466"/>
                    <a:pt x="7022" y="20102"/>
                  </a:cubicBezTo>
                  <a:cubicBezTo>
                    <a:pt x="12480" y="21739"/>
                    <a:pt x="17938" y="19012"/>
                    <a:pt x="20121" y="13559"/>
                  </a:cubicBezTo>
                  <a:close/>
                </a:path>
              </a:pathLst>
            </a:custGeom>
            <a:solidFill>
              <a:srgbClr val="9EC954"/>
            </a:solidFill>
            <a:ln w="545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036A58E-C84D-AF9C-0A0A-A60AF08CD679}"/>
                </a:ext>
              </a:extLst>
            </p:cNvPr>
            <p:cNvSpPr/>
            <p:nvPr/>
          </p:nvSpPr>
          <p:spPr>
            <a:xfrm>
              <a:off x="2720638" y="5428048"/>
              <a:ext cx="20593" cy="20573"/>
            </a:xfrm>
            <a:custGeom>
              <a:avLst/>
              <a:gdLst>
                <a:gd name="connsiteX0" fmla="*/ 20121 w 20593"/>
                <a:gd name="connsiteY0" fmla="*/ 13559 h 20573"/>
                <a:gd name="connsiteX1" fmla="*/ 13572 w 20593"/>
                <a:gd name="connsiteY1" fmla="*/ 471 h 20573"/>
                <a:gd name="connsiteX2" fmla="*/ 472 w 20593"/>
                <a:gd name="connsiteY2" fmla="*/ 7015 h 20573"/>
                <a:gd name="connsiteX3" fmla="*/ 7022 w 20593"/>
                <a:gd name="connsiteY3" fmla="*/ 20102 h 20573"/>
                <a:gd name="connsiteX4" fmla="*/ 20121 w 20593"/>
                <a:gd name="connsiteY4" fmla="*/ 13559 h 20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573">
                  <a:moveTo>
                    <a:pt x="20121" y="13559"/>
                  </a:moveTo>
                  <a:cubicBezTo>
                    <a:pt x="21759" y="8106"/>
                    <a:pt x="19030" y="2107"/>
                    <a:pt x="13572" y="471"/>
                  </a:cubicBezTo>
                  <a:cubicBezTo>
                    <a:pt x="8113" y="-1164"/>
                    <a:pt x="2109" y="1562"/>
                    <a:pt x="472" y="7015"/>
                  </a:cubicBezTo>
                  <a:cubicBezTo>
                    <a:pt x="-1166" y="12468"/>
                    <a:pt x="1564" y="18466"/>
                    <a:pt x="7022" y="20102"/>
                  </a:cubicBezTo>
                  <a:cubicBezTo>
                    <a:pt x="12480" y="21739"/>
                    <a:pt x="18484" y="19012"/>
                    <a:pt x="20121" y="13559"/>
                  </a:cubicBezTo>
                  <a:close/>
                </a:path>
              </a:pathLst>
            </a:custGeom>
            <a:solidFill>
              <a:srgbClr val="9EC954"/>
            </a:solidFill>
            <a:ln w="545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E5A7208-4CE3-692A-4D9D-15C41FE079F2}"/>
                </a:ext>
              </a:extLst>
            </p:cNvPr>
            <p:cNvSpPr/>
            <p:nvPr/>
          </p:nvSpPr>
          <p:spPr>
            <a:xfrm>
              <a:off x="2775765" y="5258458"/>
              <a:ext cx="20593" cy="20785"/>
            </a:xfrm>
            <a:custGeom>
              <a:avLst/>
              <a:gdLst>
                <a:gd name="connsiteX0" fmla="*/ 20121 w 20593"/>
                <a:gd name="connsiteY0" fmla="*/ 13559 h 20785"/>
                <a:gd name="connsiteX1" fmla="*/ 13571 w 20593"/>
                <a:gd name="connsiteY1" fmla="*/ 472 h 20785"/>
                <a:gd name="connsiteX2" fmla="*/ 472 w 20593"/>
                <a:gd name="connsiteY2" fmla="*/ 7015 h 20785"/>
                <a:gd name="connsiteX3" fmla="*/ 7022 w 20593"/>
                <a:gd name="connsiteY3" fmla="*/ 20103 h 20785"/>
                <a:gd name="connsiteX4" fmla="*/ 20121 w 20593"/>
                <a:gd name="connsiteY4" fmla="*/ 13559 h 2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 h="20785">
                  <a:moveTo>
                    <a:pt x="20121" y="13559"/>
                  </a:moveTo>
                  <a:cubicBezTo>
                    <a:pt x="21759" y="8106"/>
                    <a:pt x="19030" y="2107"/>
                    <a:pt x="13571" y="472"/>
                  </a:cubicBezTo>
                  <a:cubicBezTo>
                    <a:pt x="8113" y="-1165"/>
                    <a:pt x="2109" y="1562"/>
                    <a:pt x="472" y="7015"/>
                  </a:cubicBezTo>
                  <a:cubicBezTo>
                    <a:pt x="-1166" y="12468"/>
                    <a:pt x="1564" y="18467"/>
                    <a:pt x="7022" y="20103"/>
                  </a:cubicBezTo>
                  <a:cubicBezTo>
                    <a:pt x="12480" y="22284"/>
                    <a:pt x="18484" y="19012"/>
                    <a:pt x="20121" y="13559"/>
                  </a:cubicBezTo>
                  <a:close/>
                </a:path>
              </a:pathLst>
            </a:custGeom>
            <a:solidFill>
              <a:srgbClr val="9EC954"/>
            </a:solidFill>
            <a:ln w="5458" cap="flat">
              <a:noFill/>
              <a:prstDash val="solid"/>
              <a:miter/>
            </a:ln>
          </p:spPr>
          <p:txBody>
            <a:bodyPr rtlCol="0" anchor="ctr"/>
            <a:lstStyle/>
            <a:p>
              <a:endParaRPr lang="en-US"/>
            </a:p>
          </p:txBody>
        </p:sp>
      </p:grpSp>
      <p:sp>
        <p:nvSpPr>
          <p:cNvPr id="2" name="Freeform 1">
            <a:extLst>
              <a:ext uri="{FF2B5EF4-FFF2-40B4-BE49-F238E27FC236}">
                <a16:creationId xmlns:a16="http://schemas.microsoft.com/office/drawing/2014/main" id="{07BA9403-706A-BDE8-FAAD-6A5C4C95CB93}"/>
              </a:ext>
            </a:extLst>
          </p:cNvPr>
          <p:cNvSpPr/>
          <p:nvPr/>
        </p:nvSpPr>
        <p:spPr>
          <a:xfrm>
            <a:off x="5555926" y="336410"/>
            <a:ext cx="2553683" cy="2025678"/>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4189E17-66D7-9325-2447-02AB4CD4AFC5}"/>
              </a:ext>
            </a:extLst>
          </p:cNvPr>
          <p:cNvSpPr/>
          <p:nvPr/>
        </p:nvSpPr>
        <p:spPr>
          <a:xfrm>
            <a:off x="5762721" y="3862638"/>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sp>
        <p:nvSpPr>
          <p:cNvPr id="6" name="Text Placeholder 113">
            <a:extLst>
              <a:ext uri="{FF2B5EF4-FFF2-40B4-BE49-F238E27FC236}">
                <a16:creationId xmlns:a16="http://schemas.microsoft.com/office/drawing/2014/main" id="{7F785806-0D0E-B745-A101-637DBA6E0453}"/>
              </a:ext>
            </a:extLst>
          </p:cNvPr>
          <p:cNvSpPr txBox="1">
            <a:spLocks/>
          </p:cNvSpPr>
          <p:nvPr/>
        </p:nvSpPr>
        <p:spPr>
          <a:xfrm>
            <a:off x="387942" y="270459"/>
            <a:ext cx="3095488" cy="671785"/>
          </a:xfrm>
          <a:prstGeom prst="rect">
            <a:avLst/>
          </a:prstGeom>
          <a:solidFill>
            <a:srgbClr val="3EA5DC"/>
          </a:solidFill>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INTRODUCTION</a:t>
            </a:r>
          </a:p>
        </p:txBody>
      </p:sp>
    </p:spTree>
    <p:extLst>
      <p:ext uri="{BB962C8B-B14F-4D97-AF65-F5344CB8AC3E}">
        <p14:creationId xmlns:p14="http://schemas.microsoft.com/office/powerpoint/2010/main" val="238633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0D0C4273-64DF-A990-DFC3-7A3BC3DD7E31}"/>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1" y="1"/>
            <a:ext cx="7559675" cy="10691813"/>
          </a:xfrm>
        </p:spPr>
      </p:pic>
      <p:sp>
        <p:nvSpPr>
          <p:cNvPr id="9" name="Text Placeholder 8">
            <a:extLst>
              <a:ext uri="{FF2B5EF4-FFF2-40B4-BE49-F238E27FC236}">
                <a16:creationId xmlns:a16="http://schemas.microsoft.com/office/drawing/2014/main" id="{2BD32B7D-B894-8B33-3737-8189FEE9ED0B}"/>
              </a:ext>
            </a:extLst>
          </p:cNvPr>
          <p:cNvSpPr>
            <a:spLocks noGrp="1"/>
          </p:cNvSpPr>
          <p:nvPr>
            <p:ph type="body" sz="quarter" idx="13"/>
          </p:nvPr>
        </p:nvSpPr>
        <p:spPr>
          <a:xfrm>
            <a:off x="2624833" y="4174730"/>
            <a:ext cx="2310006" cy="1546949"/>
          </a:xfrm>
        </p:spPr>
        <p:txBody>
          <a:bodyPr/>
          <a:lstStyle/>
          <a:p>
            <a:r>
              <a:rPr lang="en-US" dirty="0"/>
              <a:t>EDUCATION IS THE MOST POWERFUL WEAPON WHICH YOU CAN USE TO CHANGE THE WORLD</a:t>
            </a:r>
          </a:p>
        </p:txBody>
      </p:sp>
      <p:sp>
        <p:nvSpPr>
          <p:cNvPr id="11" name="Text Placeholder 10">
            <a:extLst>
              <a:ext uri="{FF2B5EF4-FFF2-40B4-BE49-F238E27FC236}">
                <a16:creationId xmlns:a16="http://schemas.microsoft.com/office/drawing/2014/main" id="{5B9272C5-0BED-F64F-2D26-792CA9652F50}"/>
              </a:ext>
            </a:extLst>
          </p:cNvPr>
          <p:cNvSpPr>
            <a:spLocks noGrp="1"/>
          </p:cNvSpPr>
          <p:nvPr>
            <p:ph type="body" sz="quarter" idx="14"/>
          </p:nvPr>
        </p:nvSpPr>
        <p:spPr>
          <a:prstGeom prst="rect">
            <a:avLst/>
          </a:prstGeom>
        </p:spPr>
        <p:txBody>
          <a:bodyPr/>
          <a:lstStyle/>
          <a:p>
            <a:r>
              <a:rPr lang="en-US" dirty="0"/>
              <a:t>Nelson Mandela</a:t>
            </a:r>
          </a:p>
        </p:txBody>
      </p:sp>
      <p:sp>
        <p:nvSpPr>
          <p:cNvPr id="59" name="Freeform 58">
            <a:extLst>
              <a:ext uri="{FF2B5EF4-FFF2-40B4-BE49-F238E27FC236}">
                <a16:creationId xmlns:a16="http://schemas.microsoft.com/office/drawing/2014/main" id="{A4252AEE-EA3F-E526-B4A5-C5F50AC0B7D5}"/>
              </a:ext>
            </a:extLst>
          </p:cNvPr>
          <p:cNvSpPr/>
          <p:nvPr/>
        </p:nvSpPr>
        <p:spPr>
          <a:xfrm>
            <a:off x="708504" y="8788555"/>
            <a:ext cx="249928" cy="191658"/>
          </a:xfrm>
          <a:custGeom>
            <a:avLst/>
            <a:gdLst>
              <a:gd name="connsiteX0" fmla="*/ 0 w 100975"/>
              <a:gd name="connsiteY0" fmla="*/ 0 h 77433"/>
              <a:gd name="connsiteX1" fmla="*/ 100976 w 100975"/>
              <a:gd name="connsiteY1" fmla="*/ 0 h 77433"/>
              <a:gd name="connsiteX2" fmla="*/ 50215 w 100975"/>
              <a:gd name="connsiteY2" fmla="*/ 77434 h 77433"/>
            </a:gdLst>
            <a:ahLst/>
            <a:cxnLst>
              <a:cxn ang="0">
                <a:pos x="connsiteX0" y="connsiteY0"/>
              </a:cxn>
              <a:cxn ang="0">
                <a:pos x="connsiteX1" y="connsiteY1"/>
              </a:cxn>
              <a:cxn ang="0">
                <a:pos x="connsiteX2" y="connsiteY2"/>
              </a:cxn>
            </a:cxnLst>
            <a:rect l="l" t="t" r="r" b="b"/>
            <a:pathLst>
              <a:path w="100975" h="77433">
                <a:moveTo>
                  <a:pt x="0" y="0"/>
                </a:moveTo>
                <a:lnTo>
                  <a:pt x="100976" y="0"/>
                </a:lnTo>
                <a:lnTo>
                  <a:pt x="50215" y="77434"/>
                </a:lnTo>
                <a:close/>
              </a:path>
            </a:pathLst>
          </a:custGeom>
          <a:solidFill>
            <a:srgbClr val="26A88E"/>
          </a:solidFill>
          <a:ln w="545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 name="Freeform 1">
            <a:extLst>
              <a:ext uri="{FF2B5EF4-FFF2-40B4-BE49-F238E27FC236}">
                <a16:creationId xmlns:a16="http://schemas.microsoft.com/office/drawing/2014/main" id="{C9A0D7C9-91CD-813D-0745-BD627DEA0669}"/>
              </a:ext>
            </a:extLst>
          </p:cNvPr>
          <p:cNvSpPr/>
          <p:nvPr/>
        </p:nvSpPr>
        <p:spPr>
          <a:xfrm>
            <a:off x="-346841" y="7728660"/>
            <a:ext cx="3155554" cy="2503105"/>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 name="Freeform 2">
            <a:extLst>
              <a:ext uri="{FF2B5EF4-FFF2-40B4-BE49-F238E27FC236}">
                <a16:creationId xmlns:a16="http://schemas.microsoft.com/office/drawing/2014/main" id="{14F621B8-BEBF-D551-F765-A4456945EA86}"/>
              </a:ext>
            </a:extLst>
          </p:cNvPr>
          <p:cNvSpPr/>
          <p:nvPr/>
        </p:nvSpPr>
        <p:spPr>
          <a:xfrm>
            <a:off x="745404" y="7495401"/>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4" name="Group 3">
            <a:extLst>
              <a:ext uri="{FF2B5EF4-FFF2-40B4-BE49-F238E27FC236}">
                <a16:creationId xmlns:a16="http://schemas.microsoft.com/office/drawing/2014/main" id="{DB49B826-FE9F-ECDC-B229-B40D172C8C41}"/>
              </a:ext>
            </a:extLst>
          </p:cNvPr>
          <p:cNvGrpSpPr/>
          <p:nvPr/>
        </p:nvGrpSpPr>
        <p:grpSpPr>
          <a:xfrm>
            <a:off x="4748238" y="6394295"/>
            <a:ext cx="1528815" cy="1013714"/>
            <a:chOff x="-3587890" y="9055679"/>
            <a:chExt cx="789295" cy="523359"/>
          </a:xfrm>
        </p:grpSpPr>
        <p:sp>
          <p:nvSpPr>
            <p:cNvPr id="5" name="Freeform 4">
              <a:extLst>
                <a:ext uri="{FF2B5EF4-FFF2-40B4-BE49-F238E27FC236}">
                  <a16:creationId xmlns:a16="http://schemas.microsoft.com/office/drawing/2014/main" id="{DB71A9DA-4158-263D-8B0A-453C04810DC0}"/>
                </a:ext>
              </a:extLst>
            </p:cNvPr>
            <p:cNvSpPr/>
            <p:nvPr/>
          </p:nvSpPr>
          <p:spPr>
            <a:xfrm>
              <a:off x="-3587890" y="9055679"/>
              <a:ext cx="530895" cy="523359"/>
            </a:xfrm>
            <a:custGeom>
              <a:avLst/>
              <a:gdLst>
                <a:gd name="connsiteX0" fmla="*/ 0 w 530895"/>
                <a:gd name="connsiteY0" fmla="*/ 0 h 523359"/>
                <a:gd name="connsiteX1" fmla="*/ 530896 w 530895"/>
                <a:gd name="connsiteY1" fmla="*/ 523360 h 523359"/>
              </a:gdLst>
              <a:ahLst/>
              <a:cxnLst>
                <a:cxn ang="0">
                  <a:pos x="connsiteX0" y="connsiteY0"/>
                </a:cxn>
                <a:cxn ang="0">
                  <a:pos x="connsiteX1" y="connsiteY1"/>
                </a:cxn>
              </a:cxnLst>
              <a:rect l="l" t="t" r="r" b="b"/>
              <a:pathLst>
                <a:path w="530895" h="523359">
                  <a:moveTo>
                    <a:pt x="0" y="0"/>
                  </a:moveTo>
                  <a:lnTo>
                    <a:pt x="530896" y="523360"/>
                  </a:lnTo>
                </a:path>
              </a:pathLst>
            </a:custGeom>
            <a:ln w="11092" cap="flat">
              <a:solidFill>
                <a:srgbClr val="00A8F6"/>
              </a:solid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 name="Freeform 5">
              <a:extLst>
                <a:ext uri="{FF2B5EF4-FFF2-40B4-BE49-F238E27FC236}">
                  <a16:creationId xmlns:a16="http://schemas.microsoft.com/office/drawing/2014/main" id="{16372A68-AE9A-855A-5686-F6BEF1A3B6BE}"/>
                </a:ext>
              </a:extLst>
            </p:cNvPr>
            <p:cNvSpPr/>
            <p:nvPr/>
          </p:nvSpPr>
          <p:spPr>
            <a:xfrm>
              <a:off x="-3501757" y="9055679"/>
              <a:ext cx="530895" cy="523359"/>
            </a:xfrm>
            <a:custGeom>
              <a:avLst/>
              <a:gdLst>
                <a:gd name="connsiteX0" fmla="*/ 0 w 530895"/>
                <a:gd name="connsiteY0" fmla="*/ 0 h 523359"/>
                <a:gd name="connsiteX1" fmla="*/ 530896 w 530895"/>
                <a:gd name="connsiteY1" fmla="*/ 523360 h 523359"/>
              </a:gdLst>
              <a:ahLst/>
              <a:cxnLst>
                <a:cxn ang="0">
                  <a:pos x="connsiteX0" y="connsiteY0"/>
                </a:cxn>
                <a:cxn ang="0">
                  <a:pos x="connsiteX1" y="connsiteY1"/>
                </a:cxn>
              </a:cxnLst>
              <a:rect l="l" t="t" r="r" b="b"/>
              <a:pathLst>
                <a:path w="530895" h="523359">
                  <a:moveTo>
                    <a:pt x="0" y="0"/>
                  </a:moveTo>
                  <a:lnTo>
                    <a:pt x="530896" y="523360"/>
                  </a:lnTo>
                </a:path>
              </a:pathLst>
            </a:custGeom>
            <a:ln w="11092" cap="flat">
              <a:solidFill>
                <a:srgbClr val="00A8F6"/>
              </a:solid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 name="Freeform 6">
              <a:extLst>
                <a:ext uri="{FF2B5EF4-FFF2-40B4-BE49-F238E27FC236}">
                  <a16:creationId xmlns:a16="http://schemas.microsoft.com/office/drawing/2014/main" id="{5991C0D5-E9A5-1C40-148F-45F900926B3C}"/>
                </a:ext>
              </a:extLst>
            </p:cNvPr>
            <p:cNvSpPr/>
            <p:nvPr/>
          </p:nvSpPr>
          <p:spPr>
            <a:xfrm>
              <a:off x="-3415623" y="9055679"/>
              <a:ext cx="530895" cy="523359"/>
            </a:xfrm>
            <a:custGeom>
              <a:avLst/>
              <a:gdLst>
                <a:gd name="connsiteX0" fmla="*/ 0 w 530895"/>
                <a:gd name="connsiteY0" fmla="*/ 0 h 523359"/>
                <a:gd name="connsiteX1" fmla="*/ 530896 w 530895"/>
                <a:gd name="connsiteY1" fmla="*/ 523360 h 523359"/>
              </a:gdLst>
              <a:ahLst/>
              <a:cxnLst>
                <a:cxn ang="0">
                  <a:pos x="connsiteX0" y="connsiteY0"/>
                </a:cxn>
                <a:cxn ang="0">
                  <a:pos x="connsiteX1" y="connsiteY1"/>
                </a:cxn>
              </a:cxnLst>
              <a:rect l="l" t="t" r="r" b="b"/>
              <a:pathLst>
                <a:path w="530895" h="523359">
                  <a:moveTo>
                    <a:pt x="0" y="0"/>
                  </a:moveTo>
                  <a:lnTo>
                    <a:pt x="530896" y="523360"/>
                  </a:lnTo>
                </a:path>
              </a:pathLst>
            </a:custGeom>
            <a:ln w="11092" cap="flat">
              <a:solidFill>
                <a:srgbClr val="00A8F6"/>
              </a:solid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 name="Freeform 7">
              <a:extLst>
                <a:ext uri="{FF2B5EF4-FFF2-40B4-BE49-F238E27FC236}">
                  <a16:creationId xmlns:a16="http://schemas.microsoft.com/office/drawing/2014/main" id="{862633BD-51D5-42FC-C7B0-E970BC1ADDA3}"/>
                </a:ext>
              </a:extLst>
            </p:cNvPr>
            <p:cNvSpPr/>
            <p:nvPr/>
          </p:nvSpPr>
          <p:spPr>
            <a:xfrm>
              <a:off x="-3329490" y="9055679"/>
              <a:ext cx="530895" cy="523359"/>
            </a:xfrm>
            <a:custGeom>
              <a:avLst/>
              <a:gdLst>
                <a:gd name="connsiteX0" fmla="*/ 0 w 530895"/>
                <a:gd name="connsiteY0" fmla="*/ 0 h 523359"/>
                <a:gd name="connsiteX1" fmla="*/ 530896 w 530895"/>
                <a:gd name="connsiteY1" fmla="*/ 523360 h 523359"/>
              </a:gdLst>
              <a:ahLst/>
              <a:cxnLst>
                <a:cxn ang="0">
                  <a:pos x="connsiteX0" y="connsiteY0"/>
                </a:cxn>
                <a:cxn ang="0">
                  <a:pos x="connsiteX1" y="connsiteY1"/>
                </a:cxn>
              </a:cxnLst>
              <a:rect l="l" t="t" r="r" b="b"/>
              <a:pathLst>
                <a:path w="530895" h="523359">
                  <a:moveTo>
                    <a:pt x="0" y="0"/>
                  </a:moveTo>
                  <a:lnTo>
                    <a:pt x="530896" y="523360"/>
                  </a:lnTo>
                </a:path>
              </a:pathLst>
            </a:custGeom>
            <a:ln w="11092" cap="flat">
              <a:solidFill>
                <a:srgbClr val="00A8F6"/>
              </a:solid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10" name="Group 9">
            <a:extLst>
              <a:ext uri="{FF2B5EF4-FFF2-40B4-BE49-F238E27FC236}">
                <a16:creationId xmlns:a16="http://schemas.microsoft.com/office/drawing/2014/main" id="{B97B9640-144E-B742-C71A-EA943B3647B0}"/>
              </a:ext>
            </a:extLst>
          </p:cNvPr>
          <p:cNvGrpSpPr/>
          <p:nvPr/>
        </p:nvGrpSpPr>
        <p:grpSpPr>
          <a:xfrm>
            <a:off x="2797858" y="2332611"/>
            <a:ext cx="2136981" cy="1555758"/>
            <a:chOff x="3400450" y="986392"/>
            <a:chExt cx="1487826" cy="1083162"/>
          </a:xfrm>
          <a:solidFill>
            <a:srgbClr val="000000"/>
          </a:solidFill>
        </p:grpSpPr>
        <p:sp>
          <p:nvSpPr>
            <p:cNvPr id="12" name="Freeform 11">
              <a:extLst>
                <a:ext uri="{FF2B5EF4-FFF2-40B4-BE49-F238E27FC236}">
                  <a16:creationId xmlns:a16="http://schemas.microsoft.com/office/drawing/2014/main" id="{F964113D-AAF0-D86F-BF72-BBCFB50CDD3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3EA5DC"/>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3" name="Freeform 12">
              <a:extLst>
                <a:ext uri="{FF2B5EF4-FFF2-40B4-BE49-F238E27FC236}">
                  <a16:creationId xmlns:a16="http://schemas.microsoft.com/office/drawing/2014/main" id="{5A32846B-12AF-F06E-A8C9-3DCF5AE231F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295421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C0772A8A-7AF1-2960-5D88-9E5D18F54EF3}"/>
              </a:ext>
            </a:extLst>
          </p:cNvPr>
          <p:cNvSpPr>
            <a:spLocks noGrp="1"/>
          </p:cNvSpPr>
          <p:nvPr>
            <p:ph type="body" sz="quarter" idx="61"/>
          </p:nvPr>
        </p:nvSpPr>
        <p:spPr>
          <a:xfrm>
            <a:off x="-14789" y="776517"/>
            <a:ext cx="5849532" cy="1328054"/>
          </a:xfrm>
        </p:spPr>
        <p:txBody>
          <a:bodyPr/>
          <a:lstStyle/>
          <a:p>
            <a:r>
              <a:rPr lang="de-DE" dirty="0"/>
              <a:t>Welcome </a:t>
            </a:r>
            <a:r>
              <a:rPr lang="de-DE" dirty="0" err="1"/>
              <a:t>to</a:t>
            </a:r>
            <a:r>
              <a:rPr lang="de-DE" dirty="0"/>
              <a:t> </a:t>
            </a:r>
            <a:r>
              <a:rPr lang="de-DE" dirty="0" err="1"/>
              <a:t>our</a:t>
            </a:r>
            <a:r>
              <a:rPr lang="de-DE" dirty="0"/>
              <a:t> TEACHING and LEARNING </a:t>
            </a:r>
            <a:r>
              <a:rPr lang="de-DE" dirty="0" err="1"/>
              <a:t>resources</a:t>
            </a:r>
            <a:r>
              <a:rPr lang="de-DE" dirty="0"/>
              <a:t> (OERs)</a:t>
            </a:r>
            <a:endParaRPr lang="en-GB" dirty="0"/>
          </a:p>
        </p:txBody>
      </p:sp>
      <p:sp>
        <p:nvSpPr>
          <p:cNvPr id="5" name="Foliennummernplatzhalter 4">
            <a:extLst>
              <a:ext uri="{FF2B5EF4-FFF2-40B4-BE49-F238E27FC236}">
                <a16:creationId xmlns:a16="http://schemas.microsoft.com/office/drawing/2014/main" id="{A930A21E-7A40-7B26-3E61-F76829CDC9B6}"/>
              </a:ext>
            </a:extLst>
          </p:cNvPr>
          <p:cNvSpPr>
            <a:spLocks noGrp="1"/>
          </p:cNvSpPr>
          <p:nvPr>
            <p:ph type="sldNum" sz="quarter" idx="4"/>
          </p:nvPr>
        </p:nvSpPr>
        <p:spPr/>
        <p:txBody>
          <a:bodyPr/>
          <a:lstStyle/>
          <a:p>
            <a:fld id="{9C527BFA-2C0E-4CEC-B6A5-913A56FEF4B4}" type="slidenum">
              <a:rPr lang="fr-CA" smtClean="0"/>
              <a:pPr/>
              <a:t>5</a:t>
            </a:fld>
            <a:endParaRPr lang="fr-CA" dirty="0"/>
          </a:p>
        </p:txBody>
      </p:sp>
      <p:sp>
        <p:nvSpPr>
          <p:cNvPr id="10" name="Textfeld 9">
            <a:extLst>
              <a:ext uri="{FF2B5EF4-FFF2-40B4-BE49-F238E27FC236}">
                <a16:creationId xmlns:a16="http://schemas.microsoft.com/office/drawing/2014/main" id="{C2A85F39-AABA-AB37-CA5C-5CB7588F0313}"/>
              </a:ext>
            </a:extLst>
          </p:cNvPr>
          <p:cNvSpPr txBox="1"/>
          <p:nvPr/>
        </p:nvSpPr>
        <p:spPr>
          <a:xfrm>
            <a:off x="449943" y="3048000"/>
            <a:ext cx="6294448" cy="1477328"/>
          </a:xfrm>
          <a:prstGeom prst="rect">
            <a:avLst/>
          </a:prstGeom>
          <a:noFill/>
        </p:spPr>
        <p:txBody>
          <a:bodyPr wrap="square" rtlCol="0">
            <a:spAutoFit/>
          </a:bodyPr>
          <a:lstStyle/>
          <a:p>
            <a:r>
              <a:rPr lang="en-GB" sz="1800" b="1" dirty="0">
                <a:latin typeface="Calibri" panose="020F0502020204030204" pitchFamily="34" charset="0"/>
                <a:ea typeface="Calibri" panose="020F0502020204030204" pitchFamily="34" charset="0"/>
                <a:cs typeface="Calibri" panose="020F0502020204030204" pitchFamily="34" charset="0"/>
              </a:rPr>
              <a:t>This initiative focuses on creating innovative teaching and learning resources, developed in collaboration with target groups and utilized directly with them throughout the project, to enhance the initiative and entrepreneurial skills of young people, particularly those with fewer opportunities.</a:t>
            </a:r>
          </a:p>
        </p:txBody>
      </p:sp>
      <p:sp>
        <p:nvSpPr>
          <p:cNvPr id="11" name="Textfeld 10">
            <a:extLst>
              <a:ext uri="{FF2B5EF4-FFF2-40B4-BE49-F238E27FC236}">
                <a16:creationId xmlns:a16="http://schemas.microsoft.com/office/drawing/2014/main" id="{D0D88A88-0D4B-4AB2-4E25-A39B81ED03C7}"/>
              </a:ext>
            </a:extLst>
          </p:cNvPr>
          <p:cNvSpPr txBox="1"/>
          <p:nvPr/>
        </p:nvSpPr>
        <p:spPr>
          <a:xfrm>
            <a:off x="449943" y="4836983"/>
            <a:ext cx="6294448" cy="5078313"/>
          </a:xfrm>
          <a:prstGeom prst="rect">
            <a:avLst/>
          </a:prstGeom>
          <a:noFill/>
        </p:spPr>
        <p:txBody>
          <a:bodyPr wrap="square" rtlCol="0">
            <a:spAutoFit/>
          </a:bodyPr>
          <a:lstStyle/>
          <a:p>
            <a:pPr>
              <a:spcBef>
                <a:spcPts val="1200"/>
              </a:spcBef>
            </a:pPr>
            <a:r>
              <a:rPr lang="en-GB" sz="1200" dirty="0">
                <a:latin typeface="Calibri" panose="020F0502020204030204" pitchFamily="34" charset="0"/>
                <a:ea typeface="Calibri" panose="020F0502020204030204" pitchFamily="34" charset="0"/>
                <a:cs typeface="Calibri" panose="020F0502020204030204" pitchFamily="34" charset="0"/>
              </a:rPr>
              <a:t>The primary goal is to facilitate the swift and effective incorporation of high-quality teaching and learning resources into diverse educational settings. Specifically, our objectives include:</a:t>
            </a:r>
          </a:p>
          <a:p>
            <a:pPr marL="171450" indent="-171450">
              <a:spcBef>
                <a:spcPts val="1200"/>
              </a:spcBef>
              <a:buFont typeface="Wingdings" panose="05000000000000000000" pitchFamily="2" charset="2"/>
              <a:buChar char="q"/>
            </a:pPr>
            <a:r>
              <a:rPr lang="en-GB" sz="1200" b="1" dirty="0">
                <a:latin typeface="Calibri" panose="020F0502020204030204" pitchFamily="34" charset="0"/>
                <a:ea typeface="Calibri" panose="020F0502020204030204" pitchFamily="34" charset="0"/>
                <a:cs typeface="Calibri" panose="020F0502020204030204" pitchFamily="34" charset="0"/>
              </a:rPr>
              <a:t>Provision of Ready-to-Use Open Educational Resources (OERs): </a:t>
            </a:r>
            <a:r>
              <a:rPr lang="en-GB" sz="1200" dirty="0">
                <a:latin typeface="Calibri" panose="020F0502020204030204" pitchFamily="34" charset="0"/>
                <a:ea typeface="Calibri" panose="020F0502020204030204" pitchFamily="34" charset="0"/>
                <a:cs typeface="Calibri" panose="020F0502020204030204" pitchFamily="34" charset="0"/>
              </a:rPr>
              <a:t>We offer a comprehensive collection of OERs tailored for teaching Experiential Entrepreneurship. These resources are designed to foster effective learning outcomes aligned with the </a:t>
            </a:r>
            <a:r>
              <a:rPr lang="en-GB" sz="1200" dirty="0" err="1">
                <a:latin typeface="Calibri" panose="020F0502020204030204" pitchFamily="34" charset="0"/>
                <a:ea typeface="Calibri" panose="020F0502020204030204" pitchFamily="34" charset="0"/>
                <a:cs typeface="Calibri" panose="020F0502020204030204" pitchFamily="34" charset="0"/>
              </a:rPr>
              <a:t>Entrecomp</a:t>
            </a:r>
            <a:r>
              <a:rPr lang="en-GB" sz="1200" dirty="0">
                <a:latin typeface="Calibri" panose="020F0502020204030204" pitchFamily="34" charset="0"/>
                <a:ea typeface="Calibri" panose="020F0502020204030204" pitchFamily="34" charset="0"/>
                <a:cs typeface="Calibri" panose="020F0502020204030204" pitchFamily="34" charset="0"/>
              </a:rPr>
              <a:t> European framework, emphasizing the development of key entrepreneurial skills.</a:t>
            </a:r>
          </a:p>
          <a:p>
            <a:pPr marL="171450" indent="-171450">
              <a:spcBef>
                <a:spcPts val="1200"/>
              </a:spcBef>
              <a:buFont typeface="Wingdings" panose="05000000000000000000" pitchFamily="2" charset="2"/>
              <a:buChar char="q"/>
            </a:pPr>
            <a:r>
              <a:rPr lang="en-GB" sz="1200" b="1" dirty="0">
                <a:latin typeface="Calibri" panose="020F0502020204030204" pitchFamily="34" charset="0"/>
                <a:ea typeface="Calibri" panose="020F0502020204030204" pitchFamily="34" charset="0"/>
                <a:cs typeface="Calibri" panose="020F0502020204030204" pitchFamily="34" charset="0"/>
              </a:rPr>
              <a:t>Enhancing Accessibility, Inclusion, and Diversity: </a:t>
            </a:r>
            <a:r>
              <a:rPr lang="en-GB" sz="1200" dirty="0">
                <a:latin typeface="Calibri" panose="020F0502020204030204" pitchFamily="34" charset="0"/>
                <a:ea typeface="Calibri" panose="020F0502020204030204" pitchFamily="34" charset="0"/>
                <a:cs typeface="Calibri" panose="020F0502020204030204" pitchFamily="34" charset="0"/>
              </a:rPr>
              <a:t>Our resources are crafted to be flexible and adaptable, ensuring they are accessible to a wide range of learners, regardless of their backgrounds or circumstances.</a:t>
            </a:r>
          </a:p>
          <a:p>
            <a:pPr marL="171450" indent="-171450">
              <a:spcBef>
                <a:spcPts val="1200"/>
              </a:spcBef>
              <a:buFont typeface="Wingdings" panose="05000000000000000000" pitchFamily="2" charset="2"/>
              <a:buChar char="q"/>
            </a:pPr>
            <a:r>
              <a:rPr lang="en-GB" sz="1200" b="1" dirty="0">
                <a:latin typeface="Calibri" panose="020F0502020204030204" pitchFamily="34" charset="0"/>
                <a:ea typeface="Calibri" panose="020F0502020204030204" pitchFamily="34" charset="0"/>
                <a:cs typeface="Calibri" panose="020F0502020204030204" pitchFamily="34" charset="0"/>
              </a:rPr>
              <a:t>Optimizing Pedagogic Approaches: </a:t>
            </a:r>
            <a:r>
              <a:rPr lang="en-GB" sz="1200" dirty="0">
                <a:latin typeface="Calibri" panose="020F0502020204030204" pitchFamily="34" charset="0"/>
                <a:ea typeface="Calibri" panose="020F0502020204030204" pitchFamily="34" charset="0"/>
                <a:cs typeface="Calibri" panose="020F0502020204030204" pitchFamily="34" charset="0"/>
              </a:rPr>
              <a:t>We provide guidance on the best pedagogical strategies, focusing on learner-centric methods suitable for in-person, hybrid, and digital classrooms. This ensures that the OERs can be utilized to their fullest potential, enhancing student engagement and learning outcomes.</a:t>
            </a:r>
          </a:p>
          <a:p>
            <a:pPr marL="171450" indent="-171450">
              <a:spcBef>
                <a:spcPts val="1200"/>
              </a:spcBef>
              <a:buFont typeface="Wingdings" panose="05000000000000000000" pitchFamily="2" charset="2"/>
              <a:buChar char="q"/>
            </a:pPr>
            <a:r>
              <a:rPr lang="en-GB" sz="1200" b="1" dirty="0">
                <a:latin typeface="Calibri" panose="020F0502020204030204" pitchFamily="34" charset="0"/>
                <a:ea typeface="Calibri" panose="020F0502020204030204" pitchFamily="34" charset="0"/>
                <a:cs typeface="Calibri" panose="020F0502020204030204" pitchFamily="34" charset="0"/>
              </a:rPr>
              <a:t>Real-Life Applicability: </a:t>
            </a:r>
            <a:r>
              <a:rPr lang="en-GB" sz="1200" dirty="0">
                <a:latin typeface="Calibri" panose="020F0502020204030204" pitchFamily="34" charset="0"/>
                <a:ea typeface="Calibri" panose="020F0502020204030204" pitchFamily="34" charset="0"/>
                <a:cs typeface="Calibri" panose="020F0502020204030204" pitchFamily="34" charset="0"/>
              </a:rPr>
              <a:t>By rigorously testing our resources with young people, we ensure they meet real-life needs and challenges, preparing students for real-world applications.</a:t>
            </a:r>
          </a:p>
          <a:p>
            <a:pPr marL="171450" indent="-171450">
              <a:spcBef>
                <a:spcPts val="1200"/>
              </a:spcBef>
              <a:buFont typeface="Wingdings" panose="05000000000000000000" pitchFamily="2" charset="2"/>
              <a:buChar char="q"/>
            </a:pPr>
            <a:r>
              <a:rPr lang="en-GB" sz="1200" b="1" dirty="0">
                <a:latin typeface="Calibri" panose="020F0502020204030204" pitchFamily="34" charset="0"/>
                <a:ea typeface="Calibri" panose="020F0502020204030204" pitchFamily="34" charset="0"/>
                <a:cs typeface="Calibri" panose="020F0502020204030204" pitchFamily="34" charset="0"/>
              </a:rPr>
              <a:t>Digital Badge Programme: </a:t>
            </a:r>
            <a:r>
              <a:rPr lang="en-GB" sz="1200" dirty="0">
                <a:latin typeface="Calibri" panose="020F0502020204030204" pitchFamily="34" charset="0"/>
                <a:ea typeface="Calibri" panose="020F0502020204030204" pitchFamily="34" charset="0"/>
                <a:cs typeface="Calibri" panose="020F0502020204030204" pitchFamily="34" charset="0"/>
              </a:rPr>
              <a:t>We developed a Digital Badge Programme to establish a framework and assessment process that recognizes the competences acquired by learners, providing them with valuable credentials.</a:t>
            </a:r>
          </a:p>
          <a:p>
            <a:pPr marL="171450" indent="-171450">
              <a:spcBef>
                <a:spcPts val="1200"/>
              </a:spcBef>
              <a:buFont typeface="Wingdings" panose="05000000000000000000" pitchFamily="2" charset="2"/>
              <a:buChar char="q"/>
            </a:pPr>
            <a:r>
              <a:rPr lang="en-GB" sz="1200" b="1" dirty="0">
                <a:latin typeface="Calibri" panose="020F0502020204030204" pitchFamily="34" charset="0"/>
                <a:ea typeface="Calibri" panose="020F0502020204030204" pitchFamily="34" charset="0"/>
                <a:cs typeface="Calibri" panose="020F0502020204030204" pitchFamily="34" charset="0"/>
              </a:rPr>
              <a:t>Open Access Publication: </a:t>
            </a:r>
            <a:r>
              <a:rPr lang="en-GB" sz="1200" dirty="0">
                <a:latin typeface="Calibri" panose="020F0502020204030204" pitchFamily="34" charset="0"/>
                <a:ea typeface="Calibri" panose="020F0502020204030204" pitchFamily="34" charset="0"/>
                <a:cs typeface="Calibri" panose="020F0502020204030204" pitchFamily="34" charset="0"/>
              </a:rPr>
              <a:t>To maximize the impact of our resources, we publish them in a digital, open-access format, making them available to the broader youth work and education sector.</a:t>
            </a:r>
          </a:p>
        </p:txBody>
      </p:sp>
    </p:spTree>
    <p:extLst>
      <p:ext uri="{BB962C8B-B14F-4D97-AF65-F5344CB8AC3E}">
        <p14:creationId xmlns:p14="http://schemas.microsoft.com/office/powerpoint/2010/main" val="293027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descr="Ein Bild, das Kleidung, Person, Menschliches Gesicht, Jeans enthält.&#10;&#10;Automatisch generierte Beschreibung">
            <a:extLst>
              <a:ext uri="{FF2B5EF4-FFF2-40B4-BE49-F238E27FC236}">
                <a16:creationId xmlns:a16="http://schemas.microsoft.com/office/drawing/2014/main" id="{A057FA4B-ED8D-A5AE-B863-541CC378AFC3}"/>
              </a:ext>
            </a:extLst>
          </p:cNvPr>
          <p:cNvPicPr>
            <a:picLocks noGrp="1" noChangeAspect="1"/>
          </p:cNvPicPr>
          <p:nvPr>
            <p:ph type="pic" sz="quarter" idx="10"/>
          </p:nvPr>
        </p:nvPicPr>
        <p:blipFill rotWithShape="1">
          <a:blip r:embed="rId2"/>
          <a:srcRect l="5606" t="20362" r="-4479" b="45179"/>
          <a:stretch/>
        </p:blipFill>
        <p:spPr>
          <a:xfrm>
            <a:off x="0" y="23203"/>
            <a:ext cx="7559674" cy="3268263"/>
          </a:xfrm>
        </p:spPr>
      </p:pic>
      <p:sp>
        <p:nvSpPr>
          <p:cNvPr id="16" name="Textplatzhalter 15">
            <a:extLst>
              <a:ext uri="{FF2B5EF4-FFF2-40B4-BE49-F238E27FC236}">
                <a16:creationId xmlns:a16="http://schemas.microsoft.com/office/drawing/2014/main" id="{41DA274F-A661-7D80-2F9D-09FD2EE71B58}"/>
              </a:ext>
            </a:extLst>
          </p:cNvPr>
          <p:cNvSpPr>
            <a:spLocks noGrp="1"/>
          </p:cNvSpPr>
          <p:nvPr>
            <p:ph type="body" sz="quarter" idx="61"/>
          </p:nvPr>
        </p:nvSpPr>
        <p:spPr>
          <a:xfrm>
            <a:off x="0" y="2986524"/>
            <a:ext cx="4467497" cy="586086"/>
          </a:xfrm>
        </p:spPr>
        <p:txBody>
          <a:bodyPr/>
          <a:lstStyle/>
          <a:p>
            <a:r>
              <a:rPr lang="de-DE" dirty="0" err="1"/>
              <a:t>How</a:t>
            </a:r>
            <a:r>
              <a:rPr lang="de-DE" dirty="0"/>
              <a:t> </a:t>
            </a:r>
            <a:r>
              <a:rPr lang="de-DE" dirty="0" err="1"/>
              <a:t>to</a:t>
            </a:r>
            <a:r>
              <a:rPr lang="de-DE" dirty="0"/>
              <a:t> </a:t>
            </a:r>
            <a:r>
              <a:rPr lang="de-DE" dirty="0" err="1"/>
              <a:t>use</a:t>
            </a:r>
            <a:r>
              <a:rPr lang="de-DE" dirty="0"/>
              <a:t> </a:t>
            </a:r>
            <a:r>
              <a:rPr lang="de-DE" dirty="0" err="1"/>
              <a:t>this</a:t>
            </a:r>
            <a:r>
              <a:rPr lang="de-DE" dirty="0"/>
              <a:t> </a:t>
            </a:r>
            <a:r>
              <a:rPr lang="de-DE" dirty="0" err="1"/>
              <a:t>guide</a:t>
            </a:r>
            <a:endParaRPr lang="en-GB" dirty="0"/>
          </a:p>
        </p:txBody>
      </p:sp>
      <p:sp>
        <p:nvSpPr>
          <p:cNvPr id="5" name="Foliennummernplatzhalter 4">
            <a:extLst>
              <a:ext uri="{FF2B5EF4-FFF2-40B4-BE49-F238E27FC236}">
                <a16:creationId xmlns:a16="http://schemas.microsoft.com/office/drawing/2014/main" id="{14B19B66-33C4-3B13-A743-D239ACC82764}"/>
              </a:ext>
            </a:extLst>
          </p:cNvPr>
          <p:cNvSpPr>
            <a:spLocks noGrp="1"/>
          </p:cNvSpPr>
          <p:nvPr>
            <p:ph type="sldNum" sz="quarter" idx="4"/>
          </p:nvPr>
        </p:nvSpPr>
        <p:spPr/>
        <p:txBody>
          <a:bodyPr/>
          <a:lstStyle/>
          <a:p>
            <a:fld id="{9C527BFA-2C0E-4CEC-B6A5-913A56FEF4B4}" type="slidenum">
              <a:rPr lang="fr-CA" smtClean="0"/>
              <a:pPr/>
              <a:t>6</a:t>
            </a:fld>
            <a:endParaRPr lang="fr-CA" dirty="0"/>
          </a:p>
        </p:txBody>
      </p:sp>
      <p:sp>
        <p:nvSpPr>
          <p:cNvPr id="17" name="Textplatzhalter 16">
            <a:extLst>
              <a:ext uri="{FF2B5EF4-FFF2-40B4-BE49-F238E27FC236}">
                <a16:creationId xmlns:a16="http://schemas.microsoft.com/office/drawing/2014/main" id="{1444F7D3-7917-D039-23B4-62E993D194FC}"/>
              </a:ext>
            </a:extLst>
          </p:cNvPr>
          <p:cNvSpPr>
            <a:spLocks noGrp="1"/>
          </p:cNvSpPr>
          <p:nvPr>
            <p:ph type="body" sz="quarter" idx="64"/>
          </p:nvPr>
        </p:nvSpPr>
        <p:spPr/>
        <p:txBody>
          <a:bodyPr numCol="1"/>
          <a:lstStyle/>
          <a:p>
            <a:r>
              <a:rPr lang="en-GB" sz="1600" b="1" dirty="0"/>
              <a:t>This guide is specifically designed for youth educators and teachers who are at the forefront of shaping the entrepreneurial mindsets of the next generation. Whether you are working in a traditional classroom setting, a hybrid learning environment, or a fully digital platform, this guide will support you in utilizing our resources effectively.</a:t>
            </a:r>
          </a:p>
          <a:p>
            <a:endParaRPr lang="en-GB" sz="1200" dirty="0"/>
          </a:p>
          <a:p>
            <a:r>
              <a:rPr lang="en-GB" sz="1200" dirty="0"/>
              <a:t>Our aim is to support educators in leveraging these resources to create innovative and engaging learning experiences. By providing ready-to-use materials and detailed pedagogical guidance, we enable educators to focus on what they do best — teaching and inspiring young minds.</a:t>
            </a:r>
          </a:p>
          <a:p>
            <a:endParaRPr lang="en-GB" sz="1200" dirty="0"/>
          </a:p>
          <a:p>
            <a:r>
              <a:rPr lang="en-GB" sz="1200" dirty="0"/>
              <a:t>We recognize the need to move beyond the traditional, linear approach to teaching entrepreneurship, which often focuses solely on business creation. Instead, we advocate for a broader perspective that equips young people with diverse entrepreneurial competencies applicable across various professional settings.</a:t>
            </a:r>
          </a:p>
          <a:p>
            <a:endParaRPr lang="en-GB" sz="1200" dirty="0"/>
          </a:p>
          <a:p>
            <a:r>
              <a:rPr lang="en-GB" sz="1200" dirty="0"/>
              <a:t>This Educator's Guide is your key to unlocking the potential of Experiential Entrepreneurship Labs in your educational practice. We invite you to explore the resources, implement the strategies, and join us in transforming the landscape of youth and entrepreneurship education. Together, we can empower the next generation to achieve their fullest potential.</a:t>
            </a:r>
          </a:p>
          <a:p>
            <a:endParaRPr lang="en-GB" sz="1600" dirty="0"/>
          </a:p>
          <a:p>
            <a:r>
              <a:rPr lang="en-GB" sz="1600" b="1" dirty="0"/>
              <a:t>Thank you for being a part of this transformative journey!</a:t>
            </a:r>
          </a:p>
        </p:txBody>
      </p:sp>
    </p:spTree>
    <p:extLst>
      <p:ext uri="{BB962C8B-B14F-4D97-AF65-F5344CB8AC3E}">
        <p14:creationId xmlns:p14="http://schemas.microsoft.com/office/powerpoint/2010/main" val="411663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06072D94-CE6C-B7E5-EA8C-61925355E772}"/>
              </a:ext>
            </a:extLst>
          </p:cNvPr>
          <p:cNvSpPr/>
          <p:nvPr/>
        </p:nvSpPr>
        <p:spPr>
          <a:xfrm>
            <a:off x="4025963" y="8546741"/>
            <a:ext cx="2520000" cy="1872000"/>
          </a:xfrm>
          <a:prstGeom prst="rect">
            <a:avLst/>
          </a:prstGeom>
          <a:noFill/>
          <a:ln w="19050">
            <a:solidFill>
              <a:srgbClr val="79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Materials: </a:t>
            </a: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A list of resources and materials needed for effective implementation</a:t>
            </a: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hteck 17">
            <a:extLst>
              <a:ext uri="{FF2B5EF4-FFF2-40B4-BE49-F238E27FC236}">
                <a16:creationId xmlns:a16="http://schemas.microsoft.com/office/drawing/2014/main" id="{A4F3E75F-0A7E-BEF9-A4E6-27CF6B6322EF}"/>
              </a:ext>
            </a:extLst>
          </p:cNvPr>
          <p:cNvSpPr/>
          <p:nvPr/>
        </p:nvSpPr>
        <p:spPr>
          <a:xfrm>
            <a:off x="4007963" y="6440184"/>
            <a:ext cx="2520000" cy="1872000"/>
          </a:xfrm>
          <a:prstGeom prst="rect">
            <a:avLst/>
          </a:prstGeom>
          <a:noFill/>
          <a:ln w="19050">
            <a:solidFill>
              <a:srgbClr val="79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Duration: </a:t>
            </a: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The estimated time required to complete the module</a:t>
            </a: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hteck 13">
            <a:extLst>
              <a:ext uri="{FF2B5EF4-FFF2-40B4-BE49-F238E27FC236}">
                <a16:creationId xmlns:a16="http://schemas.microsoft.com/office/drawing/2014/main" id="{247EDD9B-8FAD-711D-7D5B-BF4F1F155BFA}"/>
              </a:ext>
            </a:extLst>
          </p:cNvPr>
          <p:cNvSpPr/>
          <p:nvPr/>
        </p:nvSpPr>
        <p:spPr>
          <a:xfrm>
            <a:off x="812525" y="4333266"/>
            <a:ext cx="2520000" cy="1872000"/>
          </a:xfrm>
          <a:prstGeom prst="rect">
            <a:avLst/>
          </a:prstGeom>
          <a:noFill/>
          <a:ln w="19050">
            <a:solidFill>
              <a:srgbClr val="79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Learning Objectives: </a:t>
            </a: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The key goals and outcomes each module aims to achieve</a:t>
            </a: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echteck 14">
            <a:extLst>
              <a:ext uri="{FF2B5EF4-FFF2-40B4-BE49-F238E27FC236}">
                <a16:creationId xmlns:a16="http://schemas.microsoft.com/office/drawing/2014/main" id="{B80D30AC-7591-6E86-FD31-428B2CCA6FAF}"/>
              </a:ext>
            </a:extLst>
          </p:cNvPr>
          <p:cNvSpPr/>
          <p:nvPr/>
        </p:nvSpPr>
        <p:spPr>
          <a:xfrm>
            <a:off x="4007963" y="4315016"/>
            <a:ext cx="2520000" cy="1872000"/>
          </a:xfrm>
          <a:prstGeom prst="rect">
            <a:avLst/>
          </a:prstGeom>
          <a:noFill/>
          <a:ln w="19050">
            <a:solidFill>
              <a:srgbClr val="79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Encompassed Competencies within the Entrepreneurship Competence Framework</a:t>
            </a:r>
          </a:p>
        </p:txBody>
      </p:sp>
      <p:sp>
        <p:nvSpPr>
          <p:cNvPr id="6" name="Textplatzhalter 5">
            <a:extLst>
              <a:ext uri="{FF2B5EF4-FFF2-40B4-BE49-F238E27FC236}">
                <a16:creationId xmlns:a16="http://schemas.microsoft.com/office/drawing/2014/main" id="{A40C3BFF-D527-59F6-9B93-582C417E9BD9}"/>
              </a:ext>
            </a:extLst>
          </p:cNvPr>
          <p:cNvSpPr>
            <a:spLocks noGrp="1"/>
          </p:cNvSpPr>
          <p:nvPr>
            <p:ph type="body" sz="quarter" idx="61"/>
          </p:nvPr>
        </p:nvSpPr>
        <p:spPr>
          <a:xfrm>
            <a:off x="-14789" y="776517"/>
            <a:ext cx="4573726" cy="586086"/>
          </a:xfrm>
        </p:spPr>
        <p:txBody>
          <a:bodyPr/>
          <a:lstStyle/>
          <a:p>
            <a:r>
              <a:rPr lang="de-DE" dirty="0" err="1"/>
              <a:t>Structure</a:t>
            </a:r>
            <a:r>
              <a:rPr lang="de-DE" dirty="0"/>
              <a:t> of </a:t>
            </a:r>
            <a:r>
              <a:rPr lang="de-DE" dirty="0" err="1"/>
              <a:t>the</a:t>
            </a:r>
            <a:r>
              <a:rPr lang="de-DE" dirty="0"/>
              <a:t> </a:t>
            </a:r>
            <a:r>
              <a:rPr lang="de-DE" dirty="0" err="1"/>
              <a:t>guide</a:t>
            </a:r>
            <a:endParaRPr lang="en-GB" dirty="0"/>
          </a:p>
        </p:txBody>
      </p:sp>
      <p:sp>
        <p:nvSpPr>
          <p:cNvPr id="7" name="Textplatzhalter 6">
            <a:extLst>
              <a:ext uri="{FF2B5EF4-FFF2-40B4-BE49-F238E27FC236}">
                <a16:creationId xmlns:a16="http://schemas.microsoft.com/office/drawing/2014/main" id="{44809F1D-AF65-AA34-29DC-33B798FD3142}"/>
              </a:ext>
            </a:extLst>
          </p:cNvPr>
          <p:cNvSpPr>
            <a:spLocks noGrp="1"/>
          </p:cNvSpPr>
          <p:nvPr>
            <p:ph type="body" sz="quarter" idx="64"/>
          </p:nvPr>
        </p:nvSpPr>
        <p:spPr>
          <a:xfrm>
            <a:off x="697281" y="3113443"/>
            <a:ext cx="6076734" cy="928840"/>
          </a:xfrm>
        </p:spPr>
        <p:txBody>
          <a:bodyPr numCol="1"/>
          <a:lstStyle/>
          <a:p>
            <a:r>
              <a:rPr lang="en-GB" sz="1200" dirty="0"/>
              <a:t>We have created six independent teaching modules, each designed to be flexible and adaptable to your teaching needs. These modules can be used in any sequence or individually, allowing you to tailor your approach to your specific requirements. </a:t>
            </a:r>
          </a:p>
          <a:p>
            <a:endParaRPr lang="en-GB" sz="1200" dirty="0"/>
          </a:p>
          <a:p>
            <a:r>
              <a:rPr lang="en-GB" sz="1200" dirty="0"/>
              <a:t>In the following pages, you will find a detailed overview of each module, including:</a:t>
            </a:r>
          </a:p>
          <a:p>
            <a:endParaRPr lang="en-GB" sz="1200" dirty="0"/>
          </a:p>
          <a:p>
            <a:endParaRPr lang="en-GB" sz="1200" dirty="0"/>
          </a:p>
        </p:txBody>
      </p:sp>
      <p:sp>
        <p:nvSpPr>
          <p:cNvPr id="4" name="Foliennummernplatzhalter 3">
            <a:extLst>
              <a:ext uri="{FF2B5EF4-FFF2-40B4-BE49-F238E27FC236}">
                <a16:creationId xmlns:a16="http://schemas.microsoft.com/office/drawing/2014/main" id="{B728F7F7-51ED-015A-0CE3-96D4F9F1B323}"/>
              </a:ext>
            </a:extLst>
          </p:cNvPr>
          <p:cNvSpPr>
            <a:spLocks noGrp="1"/>
          </p:cNvSpPr>
          <p:nvPr>
            <p:ph type="sldNum" sz="quarter" idx="4"/>
          </p:nvPr>
        </p:nvSpPr>
        <p:spPr/>
        <p:txBody>
          <a:bodyPr/>
          <a:lstStyle/>
          <a:p>
            <a:fld id="{9C527BFA-2C0E-4CEC-B6A5-913A56FEF4B4}" type="slidenum">
              <a:rPr lang="fr-CA" smtClean="0"/>
              <a:pPr/>
              <a:t>7</a:t>
            </a:fld>
            <a:endParaRPr lang="fr-CA" dirty="0"/>
          </a:p>
        </p:txBody>
      </p:sp>
      <p:pic>
        <p:nvPicPr>
          <p:cNvPr id="8" name="Grafik 7" descr="Volltreffer Silhouette">
            <a:extLst>
              <a:ext uri="{FF2B5EF4-FFF2-40B4-BE49-F238E27FC236}">
                <a16:creationId xmlns:a16="http://schemas.microsoft.com/office/drawing/2014/main" id="{8AA07587-4EBE-016D-D015-DD03C12D68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5325" y="4513104"/>
            <a:ext cx="914400" cy="914400"/>
          </a:xfrm>
          <a:prstGeom prst="rect">
            <a:avLst/>
          </a:prstGeom>
        </p:spPr>
      </p:pic>
      <p:pic>
        <p:nvPicPr>
          <p:cNvPr id="9" name="Grafik 8" descr="Glühbirne und Stift Silhouette">
            <a:extLst>
              <a:ext uri="{FF2B5EF4-FFF2-40B4-BE49-F238E27FC236}">
                <a16:creationId xmlns:a16="http://schemas.microsoft.com/office/drawing/2014/main" id="{D96734F5-20BF-0782-7F8A-B20C1B8981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5325" y="6665776"/>
            <a:ext cx="914400" cy="914400"/>
          </a:xfrm>
          <a:prstGeom prst="rect">
            <a:avLst/>
          </a:prstGeom>
        </p:spPr>
      </p:pic>
      <p:pic>
        <p:nvPicPr>
          <p:cNvPr id="10" name="Grafik 9" descr="Blume ohne Stiel Silhouette">
            <a:extLst>
              <a:ext uri="{FF2B5EF4-FFF2-40B4-BE49-F238E27FC236}">
                <a16:creationId xmlns:a16="http://schemas.microsoft.com/office/drawing/2014/main" id="{56A39E7E-2D8F-3891-8D6E-B114568024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17963" y="4429130"/>
            <a:ext cx="983974" cy="983974"/>
          </a:xfrm>
          <a:prstGeom prst="rect">
            <a:avLst/>
          </a:prstGeom>
        </p:spPr>
      </p:pic>
      <p:pic>
        <p:nvPicPr>
          <p:cNvPr id="11" name="Grafik 10" descr="Sanduhr 90% Silhouette">
            <a:extLst>
              <a:ext uri="{FF2B5EF4-FFF2-40B4-BE49-F238E27FC236}">
                <a16:creationId xmlns:a16="http://schemas.microsoft.com/office/drawing/2014/main" id="{81E45A4A-8B55-5253-4E2E-6CF77F2A91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53963" y="6690976"/>
            <a:ext cx="864000" cy="864000"/>
          </a:xfrm>
          <a:prstGeom prst="rect">
            <a:avLst/>
          </a:prstGeom>
        </p:spPr>
      </p:pic>
      <p:pic>
        <p:nvPicPr>
          <p:cNvPr id="12" name="Grafik 11" descr="Klemmbrett abgehakt Silhouette">
            <a:extLst>
              <a:ext uri="{FF2B5EF4-FFF2-40B4-BE49-F238E27FC236}">
                <a16:creationId xmlns:a16="http://schemas.microsoft.com/office/drawing/2014/main" id="{F38091B2-34BE-D9B6-59C0-A3CA35FD63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15325" y="8771039"/>
            <a:ext cx="914400" cy="914400"/>
          </a:xfrm>
          <a:prstGeom prst="rect">
            <a:avLst/>
          </a:prstGeom>
        </p:spPr>
      </p:pic>
      <p:pic>
        <p:nvPicPr>
          <p:cNvPr id="13" name="Grafik 12" descr="Koffer Silhouette">
            <a:extLst>
              <a:ext uri="{FF2B5EF4-FFF2-40B4-BE49-F238E27FC236}">
                <a16:creationId xmlns:a16="http://schemas.microsoft.com/office/drawing/2014/main" id="{AAC8D87C-4C85-0191-CE9E-E4FDD4A2856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87536" y="8771039"/>
            <a:ext cx="914400" cy="914400"/>
          </a:xfrm>
          <a:prstGeom prst="rect">
            <a:avLst/>
          </a:prstGeom>
        </p:spPr>
      </p:pic>
      <p:sp>
        <p:nvSpPr>
          <p:cNvPr id="16" name="Rechteck 15">
            <a:extLst>
              <a:ext uri="{FF2B5EF4-FFF2-40B4-BE49-F238E27FC236}">
                <a16:creationId xmlns:a16="http://schemas.microsoft.com/office/drawing/2014/main" id="{4E2C92FB-F63C-0BE6-8B87-E327C729F08A}"/>
              </a:ext>
            </a:extLst>
          </p:cNvPr>
          <p:cNvSpPr/>
          <p:nvPr/>
        </p:nvSpPr>
        <p:spPr>
          <a:xfrm>
            <a:off x="812525" y="6440184"/>
            <a:ext cx="2520000" cy="1872000"/>
          </a:xfrm>
          <a:prstGeom prst="rect">
            <a:avLst/>
          </a:prstGeom>
          <a:noFill/>
          <a:ln w="19050">
            <a:solidFill>
              <a:srgbClr val="79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Learning Content: </a:t>
            </a: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A summary of the topics and activities covered</a:t>
            </a: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hteck 16">
            <a:extLst>
              <a:ext uri="{FF2B5EF4-FFF2-40B4-BE49-F238E27FC236}">
                <a16:creationId xmlns:a16="http://schemas.microsoft.com/office/drawing/2014/main" id="{3EE457F8-2F26-84C5-2D82-8E62A9E55830}"/>
              </a:ext>
            </a:extLst>
          </p:cNvPr>
          <p:cNvSpPr/>
          <p:nvPr/>
        </p:nvSpPr>
        <p:spPr>
          <a:xfrm>
            <a:off x="812525" y="8547102"/>
            <a:ext cx="2520000" cy="1872000"/>
          </a:xfrm>
          <a:prstGeom prst="rect">
            <a:avLst/>
          </a:prstGeom>
          <a:noFill/>
          <a:ln w="19050">
            <a:solidFill>
              <a:srgbClr val="79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Preparation: </a:t>
            </a:r>
          </a:p>
          <a:p>
            <a:pPr algn="ctr"/>
            <a:r>
              <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rPr>
              <a:t>Guidelines on how to prepare for each module</a:t>
            </a:r>
          </a:p>
          <a:p>
            <a:pPr algn="ctr"/>
            <a:endParaRPr lang="en-GB" sz="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660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8</a:t>
            </a:fld>
            <a:endParaRPr lang="fr-CA" dirty="0"/>
          </a:p>
        </p:txBody>
      </p:sp>
      <p:sp>
        <p:nvSpPr>
          <p:cNvPr id="4" name="Text Placeholder 19">
            <a:extLst>
              <a:ext uri="{FF2B5EF4-FFF2-40B4-BE49-F238E27FC236}">
                <a16:creationId xmlns:a16="http://schemas.microsoft.com/office/drawing/2014/main" id="{46C0E206-8784-7207-EE5F-DFD3A9F6D97A}"/>
              </a:ext>
            </a:extLst>
          </p:cNvPr>
          <p:cNvSpPr txBox="1">
            <a:spLocks/>
          </p:cNvSpPr>
          <p:nvPr/>
        </p:nvSpPr>
        <p:spPr>
          <a:xfrm>
            <a:off x="1357267" y="879799"/>
            <a:ext cx="5790674"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Generating Ideas &amp; Innovation</a:t>
            </a:r>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1248409419"/>
              </p:ext>
            </p:extLst>
          </p:nvPr>
        </p:nvGraphicFramePr>
        <p:xfrm>
          <a:off x="2205410" y="1672130"/>
          <a:ext cx="4942531" cy="7223760"/>
        </p:xfrm>
        <a:graphic>
          <a:graphicData uri="http://schemas.openxmlformats.org/drawingml/2006/table">
            <a:tbl>
              <a:tblPr firstRow="1" bandRow="1">
                <a:tableStyleId>{5940675A-B579-460E-94D1-54222C63F5DA}</a:tableStyleId>
              </a:tblPr>
              <a:tblGrid>
                <a:gridCol w="1417900">
                  <a:extLst>
                    <a:ext uri="{9D8B030D-6E8A-4147-A177-3AD203B41FA5}">
                      <a16:colId xmlns:a16="http://schemas.microsoft.com/office/drawing/2014/main" val="926845645"/>
                    </a:ext>
                  </a:extLst>
                </a:gridCol>
                <a:gridCol w="3524631">
                  <a:extLst>
                    <a:ext uri="{9D8B030D-6E8A-4147-A177-3AD203B41FA5}">
                      <a16:colId xmlns:a16="http://schemas.microsoft.com/office/drawing/2014/main" val="443089085"/>
                    </a:ext>
                  </a:extLst>
                </a:gridCol>
              </a:tblGrid>
              <a:tr h="370840">
                <a:tc>
                  <a:txBody>
                    <a:bodyPr/>
                    <a:lstStyle/>
                    <a:p>
                      <a:pPr algn="ctr"/>
                      <a:r>
                        <a:rPr lang="de-DE" sz="1200" b="1" dirty="0">
                          <a:solidFill>
                            <a:srgbClr val="793D91"/>
                          </a:solidFill>
                          <a:latin typeface="Calibri" panose="020F0502020204030204" pitchFamily="34" charset="0"/>
                          <a:ea typeface="Calibri" panose="020F0502020204030204" pitchFamily="34" charset="0"/>
                          <a:cs typeface="Calibri" panose="020F0502020204030204" pitchFamily="34" charset="0"/>
                        </a:rPr>
                        <a:t>Learning </a:t>
                      </a: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Objectives</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By employing the design thinking methodology as the foundation of this workshop, students cultivate an optimistic mindset towards challenges. This approach empowers them to proactively address problems, conceptualise innovative ideas and solutions, and actively implement them. The process not only </a:t>
                      </a:r>
                      <a:r>
                        <a:rPr lang="en-GB" sz="1200" noProof="0" dirty="0">
                          <a:latin typeface="Calibri" panose="020F0502020204030204" pitchFamily="34" charset="0"/>
                          <a:ea typeface="Calibri" panose="020F0502020204030204" pitchFamily="34" charset="0"/>
                          <a:cs typeface="Calibri" panose="020F0502020204030204" pitchFamily="34" charset="0"/>
                        </a:rPr>
                        <a:t>instils</a:t>
                      </a:r>
                      <a:r>
                        <a:rPr lang="en-GB" sz="1200" dirty="0">
                          <a:latin typeface="Calibri" panose="020F0502020204030204" pitchFamily="34" charset="0"/>
                          <a:ea typeface="Calibri" panose="020F0502020204030204" pitchFamily="34" charset="0"/>
                          <a:cs typeface="Calibri" panose="020F0502020204030204" pitchFamily="34" charset="0"/>
                        </a:rPr>
                        <a:t> the ability to identify opportunities for initiating change but also nurtures constructive teamwork. Through collaborative efforts, participants develop and apply cooperative problem-solving skills, enhancing their capacity for effective and impactful solutions. Moreover, empathy plays a pivotal role in the brain-storming process. By employing techniques like the persona method, students learn to perceive social problems and challenges from the perspective of various user groups.</a:t>
                      </a:r>
                    </a:p>
                  </a:txBody>
                  <a:tcPr/>
                </a:tc>
                <a:extLst>
                  <a:ext uri="{0D108BD9-81ED-4DB2-BD59-A6C34878D82A}">
                    <a16:rowId xmlns:a16="http://schemas.microsoft.com/office/drawing/2014/main" val="1972154287"/>
                  </a:ext>
                </a:extLst>
              </a:tr>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Encompassed Competencies within the Entrepreneurship Competence Framework</a:t>
                      </a:r>
                    </a:p>
                    <a:p>
                      <a:pPr algn="ctr"/>
                      <a:endPar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endParaRPr lang="en-GB"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Spotting opportunities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Creativity</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Vision</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Self-awareness and self-efficacy</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Mobilising others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Taking the initiative</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Working with others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Learning through experience</a:t>
                      </a:r>
                    </a:p>
                    <a:p>
                      <a:pPr marL="171450" indent="-171450">
                        <a:buFont typeface="Arial" panose="020B0604020202020204" pitchFamily="34" charset="0"/>
                        <a:buChar char="•"/>
                      </a:pPr>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29486404"/>
                  </a:ext>
                </a:extLst>
              </a:tr>
              <a:tr h="370840">
                <a:tc>
                  <a:txBody>
                    <a:bodyPr/>
                    <a:lstStyle/>
                    <a:p>
                      <a:pPr marL="0" algn="ctr" defTabSz="2072941" rtl="0" eaLnBrk="1" latinLnBrk="0" hangingPunct="1"/>
                      <a:r>
                        <a:rPr lang="en-GB" sz="1200" b="1" kern="1200" dirty="0">
                          <a:solidFill>
                            <a:srgbClr val="793D91"/>
                          </a:solidFill>
                          <a:latin typeface="Calibri" panose="020F0502020204030204" pitchFamily="34" charset="0"/>
                          <a:ea typeface="Calibri" panose="020F0502020204030204" pitchFamily="34" charset="0"/>
                          <a:cs typeface="Calibri" panose="020F0502020204030204" pitchFamily="34" charset="0"/>
                        </a:rPr>
                        <a:t>Learning Content</a:t>
                      </a:r>
                    </a:p>
                  </a:txBody>
                  <a:tcPr/>
                </a:tc>
                <a:tc>
                  <a:txBody>
                    <a:bodyPr/>
                    <a:lstStyle/>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Reflect on the skills and attributes of an entrepreneur</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Get to know and apply design thinking processes </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Develop innovative solutions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Create a Mind Map</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Develop a Persona / User Profile</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Explore Brainstorming Techniques (Reverse Brainstorming, Mash-up Innovation)</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Prototyping to visualise ideas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Prepare for a pitch to present ideas</a:t>
                      </a:r>
                    </a:p>
                    <a:p>
                      <a:pPr marL="171450" indent="-1714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Collect structured feedback with a Feedback-Capture-Grid</a:t>
                      </a:r>
                    </a:p>
                  </a:txBody>
                  <a:tcPr/>
                </a:tc>
                <a:extLst>
                  <a:ext uri="{0D108BD9-81ED-4DB2-BD59-A6C34878D82A}">
                    <a16:rowId xmlns:a16="http://schemas.microsoft.com/office/drawing/2014/main" val="2513300154"/>
                  </a:ext>
                </a:extLst>
              </a:tr>
            </a:tbl>
          </a:graphicData>
        </a:graphic>
      </p:graphicFrame>
      <p:sp>
        <p:nvSpPr>
          <p:cNvPr id="22" name="Text Placeholder 19">
            <a:extLst>
              <a:ext uri="{FF2B5EF4-FFF2-40B4-BE49-F238E27FC236}">
                <a16:creationId xmlns:a16="http://schemas.microsoft.com/office/drawing/2014/main" id="{2088E6F1-9F5F-AE79-DF92-D3D8E5C8763D}"/>
              </a:ext>
            </a:extLst>
          </p:cNvPr>
          <p:cNvSpPr txBox="1">
            <a:spLocks/>
          </p:cNvSpPr>
          <p:nvPr/>
        </p:nvSpPr>
        <p:spPr>
          <a:xfrm>
            <a:off x="1357267" y="411799"/>
            <a:ext cx="1589133" cy="468000"/>
          </a:xfrm>
          <a:prstGeom prst="rect">
            <a:avLst/>
          </a:prstGeom>
          <a:solidFill>
            <a:srgbClr val="EE3E81"/>
          </a:solidFill>
          <a:ln>
            <a:solidFill>
              <a:srgbClr val="EE3E81"/>
            </a:solidFill>
          </a:ln>
        </p:spPr>
        <p:txBody>
          <a:bodyPr anchor="ctr">
            <a:noAutofit/>
          </a:bodyPr>
          <a:lstStyle>
            <a:lvl1pPr marL="0" indent="0" algn="l" defTabSz="2072941" rtl="0" eaLnBrk="1" latinLnBrk="0" hangingPunct="1">
              <a:lnSpc>
                <a:spcPts val="3769"/>
              </a:lnSpc>
              <a:spcBef>
                <a:spcPts val="0"/>
              </a:spcBef>
              <a:buFont typeface="Arial" panose="020B0604020202020204" pitchFamily="34" charset="0"/>
              <a:buNone/>
              <a:defRPr sz="3472"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2pPr>
            <a:lvl3pPr marL="764909"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3pPr>
            <a:lvl4pPr marL="1147364"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4pPr>
            <a:lvl5pPr marL="1529821" indent="0" algn="l" defTabSz="2072941" rtl="0" eaLnBrk="1" latinLnBrk="0" hangingPunct="1">
              <a:lnSpc>
                <a:spcPct val="100000"/>
              </a:lnSpc>
              <a:spcBef>
                <a:spcPts val="1133"/>
              </a:spcBef>
              <a:buFont typeface="Arial" panose="020B0604020202020204" pitchFamily="34" charset="0"/>
              <a:buNone/>
              <a:defRPr sz="3238"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t>Module 1:</a:t>
            </a:r>
          </a:p>
        </p:txBody>
      </p:sp>
      <p:pic>
        <p:nvPicPr>
          <p:cNvPr id="7" name="Grafik 6" descr="Volltreffer Silhouette">
            <a:extLst>
              <a:ext uri="{FF2B5EF4-FFF2-40B4-BE49-F238E27FC236}">
                <a16:creationId xmlns:a16="http://schemas.microsoft.com/office/drawing/2014/main" id="{61322A8A-B73A-1CBA-1713-8ABFA64391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8237" y="2659214"/>
            <a:ext cx="914400" cy="914400"/>
          </a:xfrm>
          <a:prstGeom prst="rect">
            <a:avLst/>
          </a:prstGeom>
        </p:spPr>
      </p:pic>
      <p:pic>
        <p:nvPicPr>
          <p:cNvPr id="11" name="Grafik 10" descr="Glühbirne und Stift Silhouette">
            <a:extLst>
              <a:ext uri="{FF2B5EF4-FFF2-40B4-BE49-F238E27FC236}">
                <a16:creationId xmlns:a16="http://schemas.microsoft.com/office/drawing/2014/main" id="{D1EF9C93-B5DB-28AC-4132-CD618E57CD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89200" y="7113807"/>
            <a:ext cx="914400" cy="914400"/>
          </a:xfrm>
          <a:prstGeom prst="rect">
            <a:avLst/>
          </a:prstGeom>
        </p:spPr>
      </p:pic>
      <p:pic>
        <p:nvPicPr>
          <p:cNvPr id="10" name="Grafik 9" descr="Blume ohne Stiel Silhouette">
            <a:extLst>
              <a:ext uri="{FF2B5EF4-FFF2-40B4-BE49-F238E27FC236}">
                <a16:creationId xmlns:a16="http://schemas.microsoft.com/office/drawing/2014/main" id="{50BDD129-F7D0-CFCA-BA59-EF1A8126D1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89200" y="5751417"/>
            <a:ext cx="914400" cy="914400"/>
          </a:xfrm>
          <a:prstGeom prst="rect">
            <a:avLst/>
          </a:prstGeom>
        </p:spPr>
      </p:pic>
    </p:spTree>
    <p:extLst>
      <p:ext uri="{BB962C8B-B14F-4D97-AF65-F5344CB8AC3E}">
        <p14:creationId xmlns:p14="http://schemas.microsoft.com/office/powerpoint/2010/main" val="14737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DB70DC8-2240-7704-53C0-E7D1BD666D29}"/>
              </a:ext>
            </a:extLst>
          </p:cNvPr>
          <p:cNvSpPr>
            <a:spLocks noGrp="1"/>
          </p:cNvSpPr>
          <p:nvPr>
            <p:ph type="sldNum" sz="quarter" idx="4"/>
          </p:nvPr>
        </p:nvSpPr>
        <p:spPr/>
        <p:txBody>
          <a:bodyPr/>
          <a:lstStyle/>
          <a:p>
            <a:pPr algn="ctr"/>
            <a:fld id="{9C527BFA-2C0E-4CEC-B6A5-913A56FEF4B4}" type="slidenum">
              <a:rPr lang="fr-CA" smtClean="0"/>
              <a:pPr algn="ctr"/>
              <a:t>9</a:t>
            </a:fld>
            <a:endParaRPr lang="fr-CA" dirty="0"/>
          </a:p>
        </p:txBody>
      </p:sp>
      <p:graphicFrame>
        <p:nvGraphicFramePr>
          <p:cNvPr id="5" name="Tabelle 9">
            <a:extLst>
              <a:ext uri="{FF2B5EF4-FFF2-40B4-BE49-F238E27FC236}">
                <a16:creationId xmlns:a16="http://schemas.microsoft.com/office/drawing/2014/main" id="{318864FD-548F-C582-14D2-DEAD97B05546}"/>
              </a:ext>
            </a:extLst>
          </p:cNvPr>
          <p:cNvGraphicFramePr>
            <a:graphicFrameLocks noGrp="1"/>
          </p:cNvGraphicFramePr>
          <p:nvPr>
            <p:extLst>
              <p:ext uri="{D42A27DB-BD31-4B8C-83A1-F6EECF244321}">
                <p14:modId xmlns:p14="http://schemas.microsoft.com/office/powerpoint/2010/main" val="3530614024"/>
              </p:ext>
            </p:extLst>
          </p:nvPr>
        </p:nvGraphicFramePr>
        <p:xfrm>
          <a:off x="2194675" y="1001684"/>
          <a:ext cx="4942531" cy="7955280"/>
        </p:xfrm>
        <a:graphic>
          <a:graphicData uri="http://schemas.openxmlformats.org/drawingml/2006/table">
            <a:tbl>
              <a:tblPr firstRow="1" bandRow="1">
                <a:tableStyleId>{5940675A-B579-460E-94D1-54222C63F5DA}</a:tableStyleId>
              </a:tblPr>
              <a:tblGrid>
                <a:gridCol w="1302905">
                  <a:extLst>
                    <a:ext uri="{9D8B030D-6E8A-4147-A177-3AD203B41FA5}">
                      <a16:colId xmlns:a16="http://schemas.microsoft.com/office/drawing/2014/main" val="926845645"/>
                    </a:ext>
                  </a:extLst>
                </a:gridCol>
                <a:gridCol w="3639626">
                  <a:extLst>
                    <a:ext uri="{9D8B030D-6E8A-4147-A177-3AD203B41FA5}">
                      <a16:colId xmlns:a16="http://schemas.microsoft.com/office/drawing/2014/main" val="443089085"/>
                    </a:ext>
                  </a:extLst>
                </a:gridCol>
              </a:tblGrid>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Duration</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Approx. 120 minutes</a:t>
                      </a:r>
                    </a:p>
                    <a:p>
                      <a:r>
                        <a:rPr lang="en-GB" sz="1200" dirty="0">
                          <a:latin typeface="Calibri" panose="020F0502020204030204" pitchFamily="34" charset="0"/>
                          <a:ea typeface="Calibri" panose="020F0502020204030204" pitchFamily="34" charset="0"/>
                          <a:cs typeface="Calibri" panose="020F0502020204030204" pitchFamily="34" charset="0"/>
                        </a:rPr>
                        <a:t>The modular system enables individual customisation to the learning setting. Flexible adaption is possible by carrying out individual exercises more intensively and with more time. Individual exercises can also be omitted (e.g. prototyping or the pitch presentation etc.).</a:t>
                      </a:r>
                    </a:p>
                  </a:txBody>
                  <a:tcPr/>
                </a:tc>
                <a:extLst>
                  <a:ext uri="{0D108BD9-81ED-4DB2-BD59-A6C34878D82A}">
                    <a16:rowId xmlns:a16="http://schemas.microsoft.com/office/drawing/2014/main" val="1972154287"/>
                  </a:ext>
                </a:extLst>
              </a:tr>
              <a:tr h="370840">
                <a:tc>
                  <a:txBody>
                    <a:bodyPr/>
                    <a:lstStyle/>
                    <a:p>
                      <a:pPr algn="ctr"/>
                      <a:r>
                        <a:rPr lang="en-GB" sz="1200" b="1" dirty="0">
                          <a:solidFill>
                            <a:srgbClr val="793D91"/>
                          </a:solidFill>
                          <a:latin typeface="Calibri" panose="020F0502020204030204" pitchFamily="34" charset="0"/>
                          <a:ea typeface="Calibri" panose="020F0502020204030204" pitchFamily="34" charset="0"/>
                          <a:cs typeface="Calibri" panose="020F0502020204030204" pitchFamily="34" charset="0"/>
                        </a:rPr>
                        <a:t>Preparation</a:t>
                      </a:r>
                    </a:p>
                  </a:txBody>
                  <a:tcPr/>
                </a:tc>
                <a:tc>
                  <a:txBody>
                    <a:bodyPr/>
                    <a:lstStyle/>
                    <a:p>
                      <a:r>
                        <a:rPr lang="en-GB" sz="1200" b="1" dirty="0">
                          <a:latin typeface="Calibri" panose="020F0502020204030204" pitchFamily="34" charset="0"/>
                          <a:ea typeface="Calibri" panose="020F0502020204030204" pitchFamily="34" charset="0"/>
                          <a:cs typeface="Calibri" panose="020F0502020204030204" pitchFamily="34" charset="0"/>
                        </a:rPr>
                        <a:t>1. Select a challenge</a:t>
                      </a:r>
                      <a:r>
                        <a:rPr lang="en-GB" sz="1200" dirty="0">
                          <a:latin typeface="Calibri" panose="020F0502020204030204" pitchFamily="34" charset="0"/>
                          <a:ea typeface="Calibri" panose="020F0502020204030204" pitchFamily="34" charset="0"/>
                          <a:cs typeface="Calibri" panose="020F0502020204030204" pitchFamily="34" charset="0"/>
                        </a:rPr>
                        <a:t>: The workshop concept works with different challenges for different target groups and can vary in terms of complexity and requirements. </a:t>
                      </a:r>
                    </a:p>
                    <a:p>
                      <a:r>
                        <a:rPr lang="en-GB" sz="1200" dirty="0">
                          <a:latin typeface="Calibri" panose="020F0502020204030204" pitchFamily="34" charset="0"/>
                          <a:ea typeface="Calibri" panose="020F0502020204030204" pitchFamily="34" charset="0"/>
                          <a:cs typeface="Calibri" panose="020F0502020204030204" pitchFamily="34" charset="0"/>
                        </a:rPr>
                        <a:t>(Regardless of the topic chosen, the result is always the same: learners engage with the problem domain, refine a specific challenge, and develop their unique innovative solutions throughout the process.) So, teachers can formulate an own challenge that has particular relevance for their students and region.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2. Work out a timetable and select methods: </a:t>
                      </a:r>
                      <a:r>
                        <a:rPr lang="en-GB" sz="1200" dirty="0">
                          <a:latin typeface="Calibri" panose="020F0502020204030204" pitchFamily="34" charset="0"/>
                          <a:ea typeface="Calibri" panose="020F0502020204030204" pitchFamily="34" charset="0"/>
                          <a:cs typeface="Calibri" panose="020F0502020204030204" pitchFamily="34" charset="0"/>
                        </a:rPr>
                        <a:t>Familiarise yourself with the presentation, select exercises and create your individual schedule accordingly.</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3. Procure material</a:t>
                      </a:r>
                      <a:r>
                        <a:rPr lang="en-GB" sz="1200" dirty="0">
                          <a:latin typeface="Calibri" panose="020F0502020204030204" pitchFamily="34" charset="0"/>
                          <a:ea typeface="Calibri" panose="020F0502020204030204" pitchFamily="34" charset="0"/>
                          <a:cs typeface="Calibri" panose="020F0502020204030204" pitchFamily="34" charset="0"/>
                        </a:rPr>
                        <a:t>: Think in advance about what material you want to offer (especially for prototyping) and what you still need to procure.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4. Prepare the room</a:t>
                      </a:r>
                      <a:r>
                        <a:rPr lang="en-GB" sz="1200" dirty="0">
                          <a:latin typeface="Calibri" panose="020F0502020204030204" pitchFamily="34" charset="0"/>
                          <a:ea typeface="Calibri" panose="020F0502020204030204" pitchFamily="34" charset="0"/>
                          <a:cs typeface="Calibri" panose="020F0502020204030204" pitchFamily="34" charset="0"/>
                        </a:rPr>
                        <a:t>: Create a creative working atmosphere. If possible, provide group tables for 3-5 people (depending on the total number of participants). Ideally, each group should have a flipchart/wall to put up posters. Distribute the working materials on the tables.</a:t>
                      </a:r>
                    </a:p>
                    <a:p>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29486404"/>
                  </a:ext>
                </a:extLst>
              </a:tr>
              <a:tr h="370840">
                <a:tc>
                  <a:txBody>
                    <a:bodyPr/>
                    <a:lstStyle/>
                    <a:p>
                      <a:pPr algn="ctr"/>
                      <a:r>
                        <a:rPr lang="en-US" sz="1200" b="1" noProof="0" dirty="0">
                          <a:solidFill>
                            <a:srgbClr val="793D91"/>
                          </a:solidFill>
                          <a:latin typeface="Calibri" panose="020F0502020204030204" pitchFamily="34" charset="0"/>
                          <a:ea typeface="Calibri" panose="020F0502020204030204" pitchFamily="34" charset="0"/>
                          <a:cs typeface="Calibri" panose="020F0502020204030204" pitchFamily="34" charset="0"/>
                        </a:rPr>
                        <a:t>Materials needed</a:t>
                      </a:r>
                    </a:p>
                  </a:txBody>
                  <a:tcPr/>
                </a:tc>
                <a:tc>
                  <a:txBody>
                    <a:bodyPr/>
                    <a:lstStyle/>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Whiteboard and marker (alternatively blackboard and chalk) </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Flip chart and </a:t>
                      </a:r>
                      <a:r>
                        <a:rPr lang="en-US" sz="1200" noProof="0" dirty="0" err="1">
                          <a:latin typeface="Calibri" panose="020F0502020204030204" pitchFamily="34" charset="0"/>
                          <a:ea typeface="Calibri" panose="020F0502020204030204" pitchFamily="34" charset="0"/>
                          <a:cs typeface="Calibri" panose="020F0502020204030204" pitchFamily="34" charset="0"/>
                        </a:rPr>
                        <a:t>coloured</a:t>
                      </a:r>
                      <a:r>
                        <a:rPr lang="en-US" sz="1200" noProof="0" dirty="0">
                          <a:latin typeface="Calibri" panose="020F0502020204030204" pitchFamily="34" charset="0"/>
                          <a:ea typeface="Calibri" panose="020F0502020204030204" pitchFamily="34" charset="0"/>
                          <a:cs typeface="Calibri" panose="020F0502020204030204" pitchFamily="34" charset="0"/>
                        </a:rPr>
                        <a:t> pens</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latin typeface="Calibri" panose="020F0502020204030204" pitchFamily="34" charset="0"/>
                          <a:ea typeface="Calibri" panose="020F0502020204030204" pitchFamily="34" charset="0"/>
                          <a:cs typeface="Calibri" panose="020F0502020204030204" pitchFamily="34" charset="0"/>
                        </a:rPr>
                        <a:t>Sticky notes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Sticky dots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Scissors, adhesive tape, glue sticks</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Stopwatch/timer</a:t>
                      </a:r>
                    </a:p>
                    <a:p>
                      <a:pPr marL="171450" indent="-171450">
                        <a:buFont typeface="Arial" panose="020B0604020202020204" pitchFamily="34" charset="0"/>
                        <a:buChar char="•"/>
                      </a:pPr>
                      <a:r>
                        <a:rPr lang="en-US" sz="1200" noProof="0" dirty="0">
                          <a:latin typeface="Calibri" panose="020F0502020204030204" pitchFamily="34" charset="0"/>
                          <a:ea typeface="Calibri" panose="020F0502020204030204" pitchFamily="34" charset="0"/>
                          <a:cs typeface="Calibri" panose="020F0502020204030204" pitchFamily="34" charset="0"/>
                        </a:rPr>
                        <a:t>Name badges if necessary</a:t>
                      </a:r>
                    </a:p>
                    <a:p>
                      <a:pPr marL="171450" indent="-171450">
                        <a:buFont typeface="Arial" panose="020B0604020202020204" pitchFamily="34" charset="0"/>
                        <a:buChar char="•"/>
                      </a:pPr>
                      <a:endParaRPr lang="en-US" sz="1200" noProof="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13300154"/>
                  </a:ext>
                </a:extLst>
              </a:tr>
            </a:tbl>
          </a:graphicData>
        </a:graphic>
      </p:graphicFrame>
      <p:sp>
        <p:nvSpPr>
          <p:cNvPr id="8" name="Freeform 1">
            <a:extLst>
              <a:ext uri="{FF2B5EF4-FFF2-40B4-BE49-F238E27FC236}">
                <a16:creationId xmlns:a16="http://schemas.microsoft.com/office/drawing/2014/main" id="{6BDC0100-16CF-240C-AAAB-8F08A9DF3536}"/>
              </a:ext>
            </a:extLst>
          </p:cNvPr>
          <p:cNvSpPr/>
          <p:nvPr/>
        </p:nvSpPr>
        <p:spPr>
          <a:xfrm>
            <a:off x="-346841" y="7728660"/>
            <a:ext cx="3155554" cy="2503105"/>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9" name="Freeform 2">
            <a:extLst>
              <a:ext uri="{FF2B5EF4-FFF2-40B4-BE49-F238E27FC236}">
                <a16:creationId xmlns:a16="http://schemas.microsoft.com/office/drawing/2014/main" id="{558DD53C-F72C-63B1-3206-13B443673DF0}"/>
              </a:ext>
            </a:extLst>
          </p:cNvPr>
          <p:cNvSpPr/>
          <p:nvPr/>
        </p:nvSpPr>
        <p:spPr>
          <a:xfrm>
            <a:off x="745404" y="7495401"/>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pic>
        <p:nvPicPr>
          <p:cNvPr id="3" name="Grafik 2" descr="Sanduhr 90% Silhouette">
            <a:extLst>
              <a:ext uri="{FF2B5EF4-FFF2-40B4-BE49-F238E27FC236}">
                <a16:creationId xmlns:a16="http://schemas.microsoft.com/office/drawing/2014/main" id="{8DD9FC1E-42D7-8EE5-DECD-DBFC5FA460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8237" y="1322398"/>
            <a:ext cx="864000" cy="864000"/>
          </a:xfrm>
          <a:prstGeom prst="rect">
            <a:avLst/>
          </a:prstGeom>
        </p:spPr>
      </p:pic>
      <p:pic>
        <p:nvPicPr>
          <p:cNvPr id="14" name="Grafik 13" descr="Klemmbrett abgehakt Silhouette">
            <a:extLst>
              <a:ext uri="{FF2B5EF4-FFF2-40B4-BE49-F238E27FC236}">
                <a16:creationId xmlns:a16="http://schemas.microsoft.com/office/drawing/2014/main" id="{3B0669A9-2B97-8FBA-627A-0A1D7B9B8B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8237" y="4133201"/>
            <a:ext cx="914400" cy="914400"/>
          </a:xfrm>
          <a:prstGeom prst="rect">
            <a:avLst/>
          </a:prstGeom>
        </p:spPr>
      </p:pic>
      <p:pic>
        <p:nvPicPr>
          <p:cNvPr id="16" name="Grafik 15" descr="Koffer Silhouette">
            <a:extLst>
              <a:ext uri="{FF2B5EF4-FFF2-40B4-BE49-F238E27FC236}">
                <a16:creationId xmlns:a16="http://schemas.microsoft.com/office/drawing/2014/main" id="{993E1347-B1C5-C0C1-5360-01EC3EF6A6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08237" y="7631906"/>
            <a:ext cx="914400" cy="914400"/>
          </a:xfrm>
          <a:prstGeom prst="rect">
            <a:avLst/>
          </a:prstGeom>
        </p:spPr>
      </p:pic>
    </p:spTree>
    <p:extLst>
      <p:ext uri="{BB962C8B-B14F-4D97-AF65-F5344CB8AC3E}">
        <p14:creationId xmlns:p14="http://schemas.microsoft.com/office/powerpoint/2010/main" val="32816600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334ABE1725AD546A0718A12DDE892CF" ma:contentTypeVersion="14" ma:contentTypeDescription="Ein neues Dokument erstellen." ma:contentTypeScope="" ma:versionID="97e4622ea98c3b99695a57078e94d175">
  <xsd:schema xmlns:xsd="http://www.w3.org/2001/XMLSchema" xmlns:xs="http://www.w3.org/2001/XMLSchema" xmlns:p="http://schemas.microsoft.com/office/2006/metadata/properties" xmlns:ns2="dd34db74-4d35-4e18-8a72-9b1bc5183849" xmlns:ns3="aabdb8d6-f71b-4f0b-a1f1-674c3652b43c" targetNamespace="http://schemas.microsoft.com/office/2006/metadata/properties" ma:root="true" ma:fieldsID="4a27234c4ae80c91e9d300d034c5466f" ns2:_="" ns3:_="">
    <xsd:import namespace="dd34db74-4d35-4e18-8a72-9b1bc5183849"/>
    <xsd:import namespace="aabdb8d6-f71b-4f0b-a1f1-674c3652b43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4db74-4d35-4e18-8a72-9b1bc5183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77bb5f2b-d4a0-4b54-bd97-63e1ab2bf35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bdb8d6-f71b-4f0b-a1f1-674c3652b43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b052e51-d624-4a1f-bc3e-a43645dce8e9}" ma:internalName="TaxCatchAll" ma:showField="CatchAllData" ma:web="aabdb8d6-f71b-4f0b-a1f1-674c3652b43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34db74-4d35-4e18-8a72-9b1bc5183849">
      <Terms xmlns="http://schemas.microsoft.com/office/infopath/2007/PartnerControls"/>
    </lcf76f155ced4ddcb4097134ff3c332f>
    <TaxCatchAll xmlns="aabdb8d6-f71b-4f0b-a1f1-674c3652b43c" xsi:nil="true"/>
  </documentManagement>
</p:properties>
</file>

<file path=customXml/itemProps1.xml><?xml version="1.0" encoding="utf-8"?>
<ds:datastoreItem xmlns:ds="http://schemas.openxmlformats.org/officeDocument/2006/customXml" ds:itemID="{BE961F42-AF6A-45F7-9200-9DB9553126FD}"/>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 ds:uri="dd34db74-4d35-4e18-8a72-9b1bc5183849"/>
    <ds:schemaRef ds:uri="aabdb8d6-f71b-4f0b-a1f1-674c3652b43c"/>
  </ds:schemaRefs>
</ds:datastoreItem>
</file>

<file path=docProps/app.xml><?xml version="1.0" encoding="utf-8"?>
<Properties xmlns="http://schemas.openxmlformats.org/officeDocument/2006/extended-properties" xmlns:vt="http://schemas.openxmlformats.org/officeDocument/2006/docPropsVTypes">
  <Template>Magazine layout</Template>
  <TotalTime>0</TotalTime>
  <Words>4065</Words>
  <Application>Microsoft Office PowerPoint</Application>
  <PresentationFormat>Benutzerdefiniert</PresentationFormat>
  <Paragraphs>419</Paragraphs>
  <Slides>21</Slides>
  <Notes>16</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21</vt:i4>
      </vt:variant>
    </vt:vector>
  </HeadingPairs>
  <TitlesOfParts>
    <vt:vector size="30" baseType="lpstr">
      <vt:lpstr>Arial</vt:lpstr>
      <vt:lpstr>Calibri</vt:lpstr>
      <vt:lpstr>Century Schoolbook</vt:lpstr>
      <vt:lpstr>Montserrat</vt:lpstr>
      <vt:lpstr>Poppins</vt:lpstr>
      <vt:lpstr>Söhne</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Julia Grey</cp:lastModifiedBy>
  <cp:revision>330</cp:revision>
  <dcterms:created xsi:type="dcterms:W3CDTF">2021-06-15T11:45:52Z</dcterms:created>
  <dcterms:modified xsi:type="dcterms:W3CDTF">2024-06-24T10:30:34Z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0x0101004334ABE1725AD546A0718A12DDE892CF</vt:lpwstr>
  </property>
  <property fmtid="{D5CDD505-2E9C-101B-9397-08002B2CF9AE}" pid="3" name="MediaServiceImageTags">
    <vt:lpwstr/>
  </property>
</Properties>
</file>