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3"/>
  </p:notesMasterIdLst>
  <p:handoutMasterIdLst>
    <p:handoutMasterId r:id="rId24"/>
  </p:handoutMasterIdLst>
  <p:sldIdLst>
    <p:sldId id="719" r:id="rId5"/>
    <p:sldId id="714" r:id="rId6"/>
    <p:sldId id="681" r:id="rId7"/>
    <p:sldId id="715" r:id="rId8"/>
    <p:sldId id="774" r:id="rId9"/>
    <p:sldId id="783" r:id="rId10"/>
    <p:sldId id="780" r:id="rId11"/>
    <p:sldId id="737" r:id="rId12"/>
    <p:sldId id="723" r:id="rId13"/>
    <p:sldId id="784" r:id="rId14"/>
    <p:sldId id="725" r:id="rId15"/>
    <p:sldId id="741" r:id="rId16"/>
    <p:sldId id="776" r:id="rId17"/>
    <p:sldId id="777" r:id="rId18"/>
    <p:sldId id="778" r:id="rId19"/>
    <p:sldId id="727" r:id="rId20"/>
    <p:sldId id="779" r:id="rId21"/>
    <p:sldId id="773" r:id="rId22"/>
  </p:sldIdLst>
  <p:sldSz cx="12192000" cy="6858000"/>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a Grey" initials="JG" lastIdx="13" clrIdx="0">
    <p:extLst>
      <p:ext uri="{19B8F6BF-5375-455C-9EA6-DF929625EA0E}">
        <p15:presenceInfo xmlns:p15="http://schemas.microsoft.com/office/powerpoint/2012/main" userId="18f5a034b9241c3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3E81"/>
    <a:srgbClr val="3EA5DC"/>
    <a:srgbClr val="793D91"/>
    <a:srgbClr val="76C7EF"/>
    <a:srgbClr val="BE65A7"/>
    <a:srgbClr val="F16924"/>
    <a:srgbClr val="00A8F6"/>
    <a:srgbClr val="000D41"/>
    <a:srgbClr val="010101"/>
    <a:srgbClr val="94A2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B746B6-CA75-43F6-8F59-97D37EF52F26}" v="19" dt="2024-01-08T12:51:01.120"/>
    <p1510:client id="{B4B36FF1-8964-49AD-9D97-0473DD55D5EA}" v="15" dt="2023-11-30T17:47:20.029"/>
  </p1510:revLst>
</p1510:revInfo>
</file>

<file path=ppt/tableStyles.xml><?xml version="1.0" encoding="utf-8"?>
<a:tblStyleLst xmlns:a="http://schemas.openxmlformats.org/drawingml/2006/main" def="{5C22544A-7EE6-4342-B048-85BDC9FD1C3A}">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13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lla Guedes Do Nascimento Aguirre" userId="4430cf3c-1e85-42a9-b737-068cd7caa351" providerId="ADAL" clId="{B4B36FF1-8964-49AD-9D97-0473DD55D5EA}"/>
    <pc:docChg chg="undo custSel addSld delSld modSld sldOrd">
      <pc:chgData name="Stella Guedes Do Nascimento Aguirre" userId="4430cf3c-1e85-42a9-b737-068cd7caa351" providerId="ADAL" clId="{B4B36FF1-8964-49AD-9D97-0473DD55D5EA}" dt="2023-11-30T17:51:45.398" v="709" actId="1035"/>
      <pc:docMkLst>
        <pc:docMk/>
      </pc:docMkLst>
      <pc:sldChg chg="addSp modSp mod ord">
        <pc:chgData name="Stella Guedes Do Nascimento Aguirre" userId="4430cf3c-1e85-42a9-b737-068cd7caa351" providerId="ADAL" clId="{B4B36FF1-8964-49AD-9D97-0473DD55D5EA}" dt="2023-11-30T14:27:31.914" v="382" actId="6549"/>
        <pc:sldMkLst>
          <pc:docMk/>
          <pc:sldMk cId="4010686532" sldId="681"/>
        </pc:sldMkLst>
        <pc:spChg chg="add mod">
          <ac:chgData name="Stella Guedes Do Nascimento Aguirre" userId="4430cf3c-1e85-42a9-b737-068cd7caa351" providerId="ADAL" clId="{B4B36FF1-8964-49AD-9D97-0473DD55D5EA}" dt="2023-11-30T14:09:50.070" v="51" actId="20577"/>
          <ac:spMkLst>
            <pc:docMk/>
            <pc:sldMk cId="4010686532" sldId="681"/>
            <ac:spMk id="2" creationId="{D17FA57D-2DC9-0A63-E869-407D65AA6CDC}"/>
          </ac:spMkLst>
        </pc:spChg>
        <pc:spChg chg="add mod">
          <ac:chgData name="Stella Guedes Do Nascimento Aguirre" userId="4430cf3c-1e85-42a9-b737-068cd7caa351" providerId="ADAL" clId="{B4B36FF1-8964-49AD-9D97-0473DD55D5EA}" dt="2023-11-30T14:09:30.198" v="45" actId="20577"/>
          <ac:spMkLst>
            <pc:docMk/>
            <pc:sldMk cId="4010686532" sldId="681"/>
            <ac:spMk id="10" creationId="{5C139ED8-E665-E66C-0929-CDD3BD81286F}"/>
          </ac:spMkLst>
        </pc:spChg>
        <pc:spChg chg="mod">
          <ac:chgData name="Stella Guedes Do Nascimento Aguirre" userId="4430cf3c-1e85-42a9-b737-068cd7caa351" providerId="ADAL" clId="{B4B36FF1-8964-49AD-9D97-0473DD55D5EA}" dt="2023-11-30T14:10:03.758" v="60" actId="1076"/>
          <ac:spMkLst>
            <pc:docMk/>
            <pc:sldMk cId="4010686532" sldId="681"/>
            <ac:spMk id="11" creationId="{24ED337C-F64E-DA49-AD56-28A14BCEEFB2}"/>
          </ac:spMkLst>
        </pc:spChg>
        <pc:spChg chg="mod">
          <ac:chgData name="Stella Guedes Do Nascimento Aguirre" userId="4430cf3c-1e85-42a9-b737-068cd7caa351" providerId="ADAL" clId="{B4B36FF1-8964-49AD-9D97-0473DD55D5EA}" dt="2023-11-30T14:10:08.561" v="61" actId="1076"/>
          <ac:spMkLst>
            <pc:docMk/>
            <pc:sldMk cId="4010686532" sldId="681"/>
            <ac:spMk id="14" creationId="{67C331F7-5757-6641-9BBF-CD38714CB570}"/>
          </ac:spMkLst>
        </pc:spChg>
        <pc:spChg chg="mod">
          <ac:chgData name="Stella Guedes Do Nascimento Aguirre" userId="4430cf3c-1e85-42a9-b737-068cd7caa351" providerId="ADAL" clId="{B4B36FF1-8964-49AD-9D97-0473DD55D5EA}" dt="2023-11-30T14:09:58.538" v="59" actId="20577"/>
          <ac:spMkLst>
            <pc:docMk/>
            <pc:sldMk cId="4010686532" sldId="681"/>
            <ac:spMk id="15" creationId="{A3B016CE-DAB6-9640-B44D-A78DE1197BA2}"/>
          </ac:spMkLst>
        </pc:spChg>
        <pc:spChg chg="mod">
          <ac:chgData name="Stella Guedes Do Nascimento Aguirre" userId="4430cf3c-1e85-42a9-b737-068cd7caa351" providerId="ADAL" clId="{B4B36FF1-8964-49AD-9D97-0473DD55D5EA}" dt="2023-11-30T14:27:31.914" v="382" actId="6549"/>
          <ac:spMkLst>
            <pc:docMk/>
            <pc:sldMk cId="4010686532" sldId="681"/>
            <ac:spMk id="18" creationId="{5BD3EE41-58A4-F347-B487-F6E6A4B2A74A}"/>
          </ac:spMkLst>
        </pc:spChg>
      </pc:sldChg>
      <pc:sldChg chg="addSp delSp modSp del mod">
        <pc:chgData name="Stella Guedes Do Nascimento Aguirre" userId="4430cf3c-1e85-42a9-b737-068cd7caa351" providerId="ADAL" clId="{B4B36FF1-8964-49AD-9D97-0473DD55D5EA}" dt="2023-11-30T14:34:28.613" v="390" actId="47"/>
        <pc:sldMkLst>
          <pc:docMk/>
          <pc:sldMk cId="4090102379" sldId="698"/>
        </pc:sldMkLst>
        <pc:spChg chg="mod">
          <ac:chgData name="Stella Guedes Do Nascimento Aguirre" userId="4430cf3c-1e85-42a9-b737-068cd7caa351" providerId="ADAL" clId="{B4B36FF1-8964-49AD-9D97-0473DD55D5EA}" dt="2023-11-30T14:19:06.550" v="165" actId="255"/>
          <ac:spMkLst>
            <pc:docMk/>
            <pc:sldMk cId="4090102379" sldId="698"/>
            <ac:spMk id="5" creationId="{2C733BA2-BC92-C2D0-C761-BBED1A26EDFB}"/>
          </ac:spMkLst>
        </pc:spChg>
        <pc:spChg chg="mod">
          <ac:chgData name="Stella Guedes Do Nascimento Aguirre" userId="4430cf3c-1e85-42a9-b737-068cd7caa351" providerId="ADAL" clId="{B4B36FF1-8964-49AD-9D97-0473DD55D5EA}" dt="2023-11-30T14:21:27.001" v="174" actId="20577"/>
          <ac:spMkLst>
            <pc:docMk/>
            <pc:sldMk cId="4090102379" sldId="698"/>
            <ac:spMk id="6" creationId="{244E61E9-FC22-C235-9881-E7E0C234C9F4}"/>
          </ac:spMkLst>
        </pc:spChg>
        <pc:picChg chg="del">
          <ac:chgData name="Stella Guedes Do Nascimento Aguirre" userId="4430cf3c-1e85-42a9-b737-068cd7caa351" providerId="ADAL" clId="{B4B36FF1-8964-49AD-9D97-0473DD55D5EA}" dt="2023-11-30T14:13:53.724" v="87" actId="478"/>
          <ac:picMkLst>
            <pc:docMk/>
            <pc:sldMk cId="4090102379" sldId="698"/>
            <ac:picMk id="2" creationId="{458FCDB4-4A52-6411-B946-6246C4D212C8}"/>
          </ac:picMkLst>
        </pc:picChg>
        <pc:picChg chg="add mod">
          <ac:chgData name="Stella Guedes Do Nascimento Aguirre" userId="4430cf3c-1e85-42a9-b737-068cd7caa351" providerId="ADAL" clId="{B4B36FF1-8964-49AD-9D97-0473DD55D5EA}" dt="2023-11-30T14:14:00.573" v="90" actId="1076"/>
          <ac:picMkLst>
            <pc:docMk/>
            <pc:sldMk cId="4090102379" sldId="698"/>
            <ac:picMk id="3" creationId="{BBDFA009-F643-EFB3-C1B9-7672831EE65B}"/>
          </ac:picMkLst>
        </pc:picChg>
      </pc:sldChg>
      <pc:sldChg chg="addSp delSp modSp mod">
        <pc:chgData name="Stella Guedes Do Nascimento Aguirre" userId="4430cf3c-1e85-42a9-b737-068cd7caa351" providerId="ADAL" clId="{B4B36FF1-8964-49AD-9D97-0473DD55D5EA}" dt="2023-11-30T14:06:48.956" v="18" actId="1076"/>
        <pc:sldMkLst>
          <pc:docMk/>
          <pc:sldMk cId="434118086" sldId="714"/>
        </pc:sldMkLst>
        <pc:spChg chg="del">
          <ac:chgData name="Stella Guedes Do Nascimento Aguirre" userId="4430cf3c-1e85-42a9-b737-068cd7caa351" providerId="ADAL" clId="{B4B36FF1-8964-49AD-9D97-0473DD55D5EA}" dt="2023-11-30T14:03:10.080" v="4" actId="478"/>
          <ac:spMkLst>
            <pc:docMk/>
            <pc:sldMk cId="434118086" sldId="714"/>
            <ac:spMk id="2" creationId="{8FA217D6-4AA2-CB4D-9D63-D41980307DD7}"/>
          </ac:spMkLst>
        </pc:spChg>
        <pc:spChg chg="mod">
          <ac:chgData name="Stella Guedes Do Nascimento Aguirre" userId="4430cf3c-1e85-42a9-b737-068cd7caa351" providerId="ADAL" clId="{B4B36FF1-8964-49AD-9D97-0473DD55D5EA}" dt="2023-11-30T14:06:48.956" v="18" actId="1076"/>
          <ac:spMkLst>
            <pc:docMk/>
            <pc:sldMk cId="434118086" sldId="714"/>
            <ac:spMk id="3" creationId="{35AC186C-5DE3-6542-A610-70101C6B0F93}"/>
          </ac:spMkLst>
        </pc:spChg>
        <pc:spChg chg="add del mod">
          <ac:chgData name="Stella Guedes Do Nascimento Aguirre" userId="4430cf3c-1e85-42a9-b737-068cd7caa351" providerId="ADAL" clId="{B4B36FF1-8964-49AD-9D97-0473DD55D5EA}" dt="2023-11-30T14:03:11.583" v="5" actId="478"/>
          <ac:spMkLst>
            <pc:docMk/>
            <pc:sldMk cId="434118086" sldId="714"/>
            <ac:spMk id="5" creationId="{8E443433-A427-455D-8DB5-7F3452451978}"/>
          </ac:spMkLst>
        </pc:spChg>
      </pc:sldChg>
      <pc:sldChg chg="modSp mod ord">
        <pc:chgData name="Stella Guedes Do Nascimento Aguirre" userId="4430cf3c-1e85-42a9-b737-068cd7caa351" providerId="ADAL" clId="{B4B36FF1-8964-49AD-9D97-0473DD55D5EA}" dt="2023-11-30T14:27:20.272" v="364" actId="20577"/>
        <pc:sldMkLst>
          <pc:docMk/>
          <pc:sldMk cId="871455720" sldId="715"/>
        </pc:sldMkLst>
        <pc:spChg chg="mod">
          <ac:chgData name="Stella Guedes Do Nascimento Aguirre" userId="4430cf3c-1e85-42a9-b737-068cd7caa351" providerId="ADAL" clId="{B4B36FF1-8964-49AD-9D97-0473DD55D5EA}" dt="2023-11-30T14:27:20.272" v="364" actId="20577"/>
          <ac:spMkLst>
            <pc:docMk/>
            <pc:sldMk cId="871455720" sldId="715"/>
            <ac:spMk id="8" creationId="{0E83ACCB-3DC3-F5A5-787F-9C5C329AE70C}"/>
          </ac:spMkLst>
        </pc:spChg>
      </pc:sldChg>
      <pc:sldChg chg="modSp mod">
        <pc:chgData name="Stella Guedes Do Nascimento Aguirre" userId="4430cf3c-1e85-42a9-b737-068cd7caa351" providerId="ADAL" clId="{B4B36FF1-8964-49AD-9D97-0473DD55D5EA}" dt="2023-11-30T17:05:10.933" v="394" actId="255"/>
        <pc:sldMkLst>
          <pc:docMk/>
          <pc:sldMk cId="2326112368" sldId="719"/>
        </pc:sldMkLst>
        <pc:spChg chg="mod">
          <ac:chgData name="Stella Guedes Do Nascimento Aguirre" userId="4430cf3c-1e85-42a9-b737-068cd7caa351" providerId="ADAL" clId="{B4B36FF1-8964-49AD-9D97-0473DD55D5EA}" dt="2023-11-30T17:05:10.933" v="394" actId="255"/>
          <ac:spMkLst>
            <pc:docMk/>
            <pc:sldMk cId="2326112368" sldId="719"/>
            <ac:spMk id="8" creationId="{C69C7058-1144-6443-9270-B56DBA703D9F}"/>
          </ac:spMkLst>
        </pc:spChg>
      </pc:sldChg>
      <pc:sldChg chg="modSp mod">
        <pc:chgData name="Stella Guedes Do Nascimento Aguirre" userId="4430cf3c-1e85-42a9-b737-068cd7caa351" providerId="ADAL" clId="{B4B36FF1-8964-49AD-9D97-0473DD55D5EA}" dt="2023-11-30T17:44:35.981" v="632" actId="1076"/>
        <pc:sldMkLst>
          <pc:docMk/>
          <pc:sldMk cId="455147073" sldId="723"/>
        </pc:sldMkLst>
        <pc:spChg chg="mod">
          <ac:chgData name="Stella Guedes Do Nascimento Aguirre" userId="4430cf3c-1e85-42a9-b737-068cd7caa351" providerId="ADAL" clId="{B4B36FF1-8964-49AD-9D97-0473DD55D5EA}" dt="2023-11-30T14:27:55.370" v="386" actId="20577"/>
          <ac:spMkLst>
            <pc:docMk/>
            <pc:sldMk cId="455147073" sldId="723"/>
            <ac:spMk id="4" creationId="{C497A8F2-1540-C0A2-D245-7A3A65EAF806}"/>
          </ac:spMkLst>
        </pc:spChg>
        <pc:spChg chg="mod">
          <ac:chgData name="Stella Guedes Do Nascimento Aguirre" userId="4430cf3c-1e85-42a9-b737-068cd7caa351" providerId="ADAL" clId="{B4B36FF1-8964-49AD-9D97-0473DD55D5EA}" dt="2023-11-30T17:43:57.960" v="630" actId="1076"/>
          <ac:spMkLst>
            <pc:docMk/>
            <pc:sldMk cId="455147073" sldId="723"/>
            <ac:spMk id="6" creationId="{35C32E07-4E3E-BFA7-B40B-13B3F79F6AAE}"/>
          </ac:spMkLst>
        </pc:spChg>
        <pc:spChg chg="mod">
          <ac:chgData name="Stella Guedes Do Nascimento Aguirre" userId="4430cf3c-1e85-42a9-b737-068cd7caa351" providerId="ADAL" clId="{B4B36FF1-8964-49AD-9D97-0473DD55D5EA}" dt="2023-11-30T17:43:54.880" v="629" actId="1076"/>
          <ac:spMkLst>
            <pc:docMk/>
            <pc:sldMk cId="455147073" sldId="723"/>
            <ac:spMk id="8" creationId="{B9EE549C-5251-CEB6-66EC-F30BDF54725B}"/>
          </ac:spMkLst>
        </pc:spChg>
        <pc:grpChg chg="mod">
          <ac:chgData name="Stella Guedes Do Nascimento Aguirre" userId="4430cf3c-1e85-42a9-b737-068cd7caa351" providerId="ADAL" clId="{B4B36FF1-8964-49AD-9D97-0473DD55D5EA}" dt="2023-11-30T17:44:35.981" v="632" actId="1076"/>
          <ac:grpSpMkLst>
            <pc:docMk/>
            <pc:sldMk cId="455147073" sldId="723"/>
            <ac:grpSpMk id="9" creationId="{72AB792C-07E7-4466-19C9-5D014CBE2F6A}"/>
          </ac:grpSpMkLst>
        </pc:grpChg>
      </pc:sldChg>
      <pc:sldChg chg="modSp mod">
        <pc:chgData name="Stella Guedes Do Nascimento Aguirre" userId="4430cf3c-1e85-42a9-b737-068cd7caa351" providerId="ADAL" clId="{B4B36FF1-8964-49AD-9D97-0473DD55D5EA}" dt="2023-11-30T17:50:45.408" v="694" actId="20577"/>
        <pc:sldMkLst>
          <pc:docMk/>
          <pc:sldMk cId="2271264225" sldId="725"/>
        </pc:sldMkLst>
        <pc:spChg chg="mod">
          <ac:chgData name="Stella Guedes Do Nascimento Aguirre" userId="4430cf3c-1e85-42a9-b737-068cd7caa351" providerId="ADAL" clId="{B4B36FF1-8964-49AD-9D97-0473DD55D5EA}" dt="2023-11-30T17:50:45.408" v="694" actId="20577"/>
          <ac:spMkLst>
            <pc:docMk/>
            <pc:sldMk cId="2271264225" sldId="725"/>
            <ac:spMk id="4" creationId="{C497A8F2-1540-C0A2-D245-7A3A65EAF806}"/>
          </ac:spMkLst>
        </pc:spChg>
        <pc:grpChg chg="mod">
          <ac:chgData name="Stella Guedes Do Nascimento Aguirre" userId="4430cf3c-1e85-42a9-b737-068cd7caa351" providerId="ADAL" clId="{B4B36FF1-8964-49AD-9D97-0473DD55D5EA}" dt="2023-11-30T17:44:31.466" v="631" actId="1076"/>
          <ac:grpSpMkLst>
            <pc:docMk/>
            <pc:sldMk cId="2271264225" sldId="725"/>
            <ac:grpSpMk id="9" creationId="{CE205692-93C6-25C5-58AD-04DAC56EC125}"/>
          </ac:grpSpMkLst>
        </pc:grpChg>
      </pc:sldChg>
      <pc:sldChg chg="modSp mod">
        <pc:chgData name="Stella Guedes Do Nascimento Aguirre" userId="4430cf3c-1e85-42a9-b737-068cd7caa351" providerId="ADAL" clId="{B4B36FF1-8964-49AD-9D97-0473DD55D5EA}" dt="2023-11-30T17:48:57.509" v="692" actId="20577"/>
        <pc:sldMkLst>
          <pc:docMk/>
          <pc:sldMk cId="3559446771" sldId="727"/>
        </pc:sldMkLst>
        <pc:spChg chg="mod">
          <ac:chgData name="Stella Guedes Do Nascimento Aguirre" userId="4430cf3c-1e85-42a9-b737-068cd7caa351" providerId="ADAL" clId="{B4B36FF1-8964-49AD-9D97-0473DD55D5EA}" dt="2023-11-30T17:48:57.509" v="692" actId="20577"/>
          <ac:spMkLst>
            <pc:docMk/>
            <pc:sldMk cId="3559446771" sldId="727"/>
            <ac:spMk id="4" creationId="{C497A8F2-1540-C0A2-D245-7A3A65EAF806}"/>
          </ac:spMkLst>
        </pc:spChg>
      </pc:sldChg>
      <pc:sldChg chg="addSp modSp mod ord">
        <pc:chgData name="Stella Guedes Do Nascimento Aguirre" userId="4430cf3c-1e85-42a9-b737-068cd7caa351" providerId="ADAL" clId="{B4B36FF1-8964-49AD-9D97-0473DD55D5EA}" dt="2023-11-30T17:43:15.775" v="628" actId="1076"/>
        <pc:sldMkLst>
          <pc:docMk/>
          <pc:sldMk cId="1283382865" sldId="737"/>
        </pc:sldMkLst>
        <pc:spChg chg="add mod">
          <ac:chgData name="Stella Guedes Do Nascimento Aguirre" userId="4430cf3c-1e85-42a9-b737-068cd7caa351" providerId="ADAL" clId="{B4B36FF1-8964-49AD-9D97-0473DD55D5EA}" dt="2023-11-30T17:42:59.409" v="626" actId="1076"/>
          <ac:spMkLst>
            <pc:docMk/>
            <pc:sldMk cId="1283382865" sldId="737"/>
            <ac:spMk id="2" creationId="{839DBF2F-7535-5B7E-5300-2604CD4F7114}"/>
          </ac:spMkLst>
        </pc:spChg>
        <pc:spChg chg="add mod">
          <ac:chgData name="Stella Guedes Do Nascimento Aguirre" userId="4430cf3c-1e85-42a9-b737-068cd7caa351" providerId="ADAL" clId="{B4B36FF1-8964-49AD-9D97-0473DD55D5EA}" dt="2023-11-30T17:43:15.775" v="628" actId="1076"/>
          <ac:spMkLst>
            <pc:docMk/>
            <pc:sldMk cId="1283382865" sldId="737"/>
            <ac:spMk id="3" creationId="{6DBB5545-ADCC-BB12-ED43-7A08DFB6B2FA}"/>
          </ac:spMkLst>
        </pc:spChg>
        <pc:spChg chg="mod">
          <ac:chgData name="Stella Guedes Do Nascimento Aguirre" userId="4430cf3c-1e85-42a9-b737-068cd7caa351" providerId="ADAL" clId="{B4B36FF1-8964-49AD-9D97-0473DD55D5EA}" dt="2023-11-30T17:42:41.499" v="624" actId="1076"/>
          <ac:spMkLst>
            <pc:docMk/>
            <pc:sldMk cId="1283382865" sldId="737"/>
            <ac:spMk id="5" creationId="{3CDA10E1-04AF-FE65-F19E-ED34085DE67C}"/>
          </ac:spMkLst>
        </pc:spChg>
        <pc:spChg chg="mod">
          <ac:chgData name="Stella Guedes Do Nascimento Aguirre" userId="4430cf3c-1e85-42a9-b737-068cd7caa351" providerId="ADAL" clId="{B4B36FF1-8964-49AD-9D97-0473DD55D5EA}" dt="2023-11-30T14:24:22.699" v="260" actId="2711"/>
          <ac:spMkLst>
            <pc:docMk/>
            <pc:sldMk cId="1283382865" sldId="737"/>
            <ac:spMk id="6" creationId="{00437183-DE5B-DFBC-E5A4-294ED87B0918}"/>
          </ac:spMkLst>
        </pc:spChg>
      </pc:sldChg>
      <pc:sldChg chg="addSp modSp mod">
        <pc:chgData name="Stella Guedes Do Nascimento Aguirre" userId="4430cf3c-1e85-42a9-b737-068cd7caa351" providerId="ADAL" clId="{B4B36FF1-8964-49AD-9D97-0473DD55D5EA}" dt="2023-11-30T17:47:05.411" v="678" actId="1076"/>
        <pc:sldMkLst>
          <pc:docMk/>
          <pc:sldMk cId="2538782693" sldId="741"/>
        </pc:sldMkLst>
        <pc:spChg chg="add mod">
          <ac:chgData name="Stella Guedes Do Nascimento Aguirre" userId="4430cf3c-1e85-42a9-b737-068cd7caa351" providerId="ADAL" clId="{B4B36FF1-8964-49AD-9D97-0473DD55D5EA}" dt="2023-11-30T17:47:05.411" v="678" actId="1076"/>
          <ac:spMkLst>
            <pc:docMk/>
            <pc:sldMk cId="2538782693" sldId="741"/>
            <ac:spMk id="2" creationId="{8E0B3593-D53C-D42D-CCED-A5633019250A}"/>
          </ac:spMkLst>
        </pc:spChg>
        <pc:spChg chg="mod">
          <ac:chgData name="Stella Guedes Do Nascimento Aguirre" userId="4430cf3c-1e85-42a9-b737-068cd7caa351" providerId="ADAL" clId="{B4B36FF1-8964-49AD-9D97-0473DD55D5EA}" dt="2023-11-30T17:45:13.744" v="664" actId="20577"/>
          <ac:spMkLst>
            <pc:docMk/>
            <pc:sldMk cId="2538782693" sldId="741"/>
            <ac:spMk id="5" creationId="{C5528D3F-6D85-C020-9F4D-03435D4812AF}"/>
          </ac:spMkLst>
        </pc:spChg>
      </pc:sldChg>
      <pc:sldChg chg="modSp mod">
        <pc:chgData name="Stella Guedes Do Nascimento Aguirre" userId="4430cf3c-1e85-42a9-b737-068cd7caa351" providerId="ADAL" clId="{B4B36FF1-8964-49AD-9D97-0473DD55D5EA}" dt="2023-11-30T17:07:42.355" v="475" actId="1076"/>
        <pc:sldMkLst>
          <pc:docMk/>
          <pc:sldMk cId="3498140195" sldId="763"/>
        </pc:sldMkLst>
        <pc:spChg chg="mod">
          <ac:chgData name="Stella Guedes Do Nascimento Aguirre" userId="4430cf3c-1e85-42a9-b737-068cd7caa351" providerId="ADAL" clId="{B4B36FF1-8964-49AD-9D97-0473DD55D5EA}" dt="2023-11-30T17:07:42.355" v="475" actId="1076"/>
          <ac:spMkLst>
            <pc:docMk/>
            <pc:sldMk cId="3498140195" sldId="763"/>
            <ac:spMk id="6" creationId="{38115862-F634-A0E8-CC10-DE18470DFCB4}"/>
          </ac:spMkLst>
        </pc:spChg>
      </pc:sldChg>
      <pc:sldChg chg="del">
        <pc:chgData name="Stella Guedes Do Nascimento Aguirre" userId="4430cf3c-1e85-42a9-b737-068cd7caa351" providerId="ADAL" clId="{B4B36FF1-8964-49AD-9D97-0473DD55D5EA}" dt="2023-11-30T17:51:12.612" v="695" actId="47"/>
        <pc:sldMkLst>
          <pc:docMk/>
          <pc:sldMk cId="3652719543" sldId="766"/>
        </pc:sldMkLst>
      </pc:sldChg>
      <pc:sldChg chg="modSp mod ord">
        <pc:chgData name="Stella Guedes Do Nascimento Aguirre" userId="4430cf3c-1e85-42a9-b737-068cd7caa351" providerId="ADAL" clId="{B4B36FF1-8964-49AD-9D97-0473DD55D5EA}" dt="2023-11-30T17:31:59.962" v="510" actId="20577"/>
        <pc:sldMkLst>
          <pc:docMk/>
          <pc:sldMk cId="1738173149" sldId="774"/>
        </pc:sldMkLst>
        <pc:spChg chg="mod">
          <ac:chgData name="Stella Guedes Do Nascimento Aguirre" userId="4430cf3c-1e85-42a9-b737-068cd7caa351" providerId="ADAL" clId="{B4B36FF1-8964-49AD-9D97-0473DD55D5EA}" dt="2023-11-30T17:31:59.962" v="510" actId="20577"/>
          <ac:spMkLst>
            <pc:docMk/>
            <pc:sldMk cId="1738173149" sldId="774"/>
            <ac:spMk id="5" creationId="{2C733BA2-BC92-C2D0-C761-BBED1A26EDFB}"/>
          </ac:spMkLst>
        </pc:spChg>
        <pc:spChg chg="mod">
          <ac:chgData name="Stella Guedes Do Nascimento Aguirre" userId="4430cf3c-1e85-42a9-b737-068cd7caa351" providerId="ADAL" clId="{B4B36FF1-8964-49AD-9D97-0473DD55D5EA}" dt="2023-11-30T14:12:39.441" v="80" actId="14100"/>
          <ac:spMkLst>
            <pc:docMk/>
            <pc:sldMk cId="1738173149" sldId="774"/>
            <ac:spMk id="6" creationId="{244E61E9-FC22-C235-9881-E7E0C234C9F4}"/>
          </ac:spMkLst>
        </pc:spChg>
      </pc:sldChg>
      <pc:sldChg chg="modSp del mod ord">
        <pc:chgData name="Stella Guedes Do Nascimento Aguirre" userId="4430cf3c-1e85-42a9-b737-068cd7caa351" providerId="ADAL" clId="{B4B36FF1-8964-49AD-9D97-0473DD55D5EA}" dt="2023-11-30T14:34:28.296" v="387" actId="47"/>
        <pc:sldMkLst>
          <pc:docMk/>
          <pc:sldMk cId="864751883" sldId="775"/>
        </pc:sldMkLst>
        <pc:spChg chg="mod">
          <ac:chgData name="Stella Guedes Do Nascimento Aguirre" userId="4430cf3c-1e85-42a9-b737-068cd7caa351" providerId="ADAL" clId="{B4B36FF1-8964-49AD-9D97-0473DD55D5EA}" dt="2023-11-30T14:13:36.081" v="86" actId="20577"/>
          <ac:spMkLst>
            <pc:docMk/>
            <pc:sldMk cId="864751883" sldId="775"/>
            <ac:spMk id="5" creationId="{2C733BA2-BC92-C2D0-C761-BBED1A26EDFB}"/>
          </ac:spMkLst>
        </pc:spChg>
        <pc:spChg chg="mod">
          <ac:chgData name="Stella Guedes Do Nascimento Aguirre" userId="4430cf3c-1e85-42a9-b737-068cd7caa351" providerId="ADAL" clId="{B4B36FF1-8964-49AD-9D97-0473DD55D5EA}" dt="2023-11-30T14:13:23.262" v="84" actId="20577"/>
          <ac:spMkLst>
            <pc:docMk/>
            <pc:sldMk cId="864751883" sldId="775"/>
            <ac:spMk id="6" creationId="{244E61E9-FC22-C235-9881-E7E0C234C9F4}"/>
          </ac:spMkLst>
        </pc:spChg>
      </pc:sldChg>
      <pc:sldChg chg="addSp modSp mod">
        <pc:chgData name="Stella Guedes Do Nascimento Aguirre" userId="4430cf3c-1e85-42a9-b737-068cd7caa351" providerId="ADAL" clId="{B4B36FF1-8964-49AD-9D97-0473DD55D5EA}" dt="2023-11-30T17:47:55.167" v="686" actId="1076"/>
        <pc:sldMkLst>
          <pc:docMk/>
          <pc:sldMk cId="591492405" sldId="776"/>
        </pc:sldMkLst>
        <pc:spChg chg="add mod">
          <ac:chgData name="Stella Guedes Do Nascimento Aguirre" userId="4430cf3c-1e85-42a9-b737-068cd7caa351" providerId="ADAL" clId="{B4B36FF1-8964-49AD-9D97-0473DD55D5EA}" dt="2023-11-30T17:47:00.588" v="677" actId="1076"/>
          <ac:spMkLst>
            <pc:docMk/>
            <pc:sldMk cId="591492405" sldId="776"/>
            <ac:spMk id="2" creationId="{0CD1EA33-B74F-F686-B7C9-606A9326B93F}"/>
          </ac:spMkLst>
        </pc:spChg>
        <pc:spChg chg="mod">
          <ac:chgData name="Stella Guedes Do Nascimento Aguirre" userId="4430cf3c-1e85-42a9-b737-068cd7caa351" providerId="ADAL" clId="{B4B36FF1-8964-49AD-9D97-0473DD55D5EA}" dt="2023-11-30T17:47:55.167" v="686" actId="1076"/>
          <ac:spMkLst>
            <pc:docMk/>
            <pc:sldMk cId="591492405" sldId="776"/>
            <ac:spMk id="5" creationId="{C5528D3F-6D85-C020-9F4D-03435D4812AF}"/>
          </ac:spMkLst>
        </pc:spChg>
      </pc:sldChg>
      <pc:sldChg chg="addSp modSp mod">
        <pc:chgData name="Stella Guedes Do Nascimento Aguirre" userId="4430cf3c-1e85-42a9-b737-068cd7caa351" providerId="ADAL" clId="{B4B36FF1-8964-49AD-9D97-0473DD55D5EA}" dt="2023-11-30T17:47:15.887" v="680" actId="1076"/>
        <pc:sldMkLst>
          <pc:docMk/>
          <pc:sldMk cId="3793669736" sldId="777"/>
        </pc:sldMkLst>
        <pc:spChg chg="add mod">
          <ac:chgData name="Stella Guedes Do Nascimento Aguirre" userId="4430cf3c-1e85-42a9-b737-068cd7caa351" providerId="ADAL" clId="{B4B36FF1-8964-49AD-9D97-0473DD55D5EA}" dt="2023-11-30T17:47:15.887" v="680" actId="1076"/>
          <ac:spMkLst>
            <pc:docMk/>
            <pc:sldMk cId="3793669736" sldId="777"/>
            <ac:spMk id="2" creationId="{94E94D46-C765-56FA-2CF2-81CFC077DA99}"/>
          </ac:spMkLst>
        </pc:spChg>
        <pc:spChg chg="mod">
          <ac:chgData name="Stella Guedes Do Nascimento Aguirre" userId="4430cf3c-1e85-42a9-b737-068cd7caa351" providerId="ADAL" clId="{B4B36FF1-8964-49AD-9D97-0473DD55D5EA}" dt="2023-11-30T17:46:37.794" v="673" actId="1076"/>
          <ac:spMkLst>
            <pc:docMk/>
            <pc:sldMk cId="3793669736" sldId="777"/>
            <ac:spMk id="5" creationId="{C5528D3F-6D85-C020-9F4D-03435D4812AF}"/>
          </ac:spMkLst>
        </pc:spChg>
      </pc:sldChg>
      <pc:sldChg chg="addSp modSp mod">
        <pc:chgData name="Stella Guedes Do Nascimento Aguirre" userId="4430cf3c-1e85-42a9-b737-068cd7caa351" providerId="ADAL" clId="{B4B36FF1-8964-49AD-9D97-0473DD55D5EA}" dt="2023-11-30T17:48:21.358" v="690" actId="1076"/>
        <pc:sldMkLst>
          <pc:docMk/>
          <pc:sldMk cId="297640212" sldId="778"/>
        </pc:sldMkLst>
        <pc:spChg chg="add mod">
          <ac:chgData name="Stella Guedes Do Nascimento Aguirre" userId="4430cf3c-1e85-42a9-b737-068cd7caa351" providerId="ADAL" clId="{B4B36FF1-8964-49AD-9D97-0473DD55D5EA}" dt="2023-11-30T17:47:23.596" v="682" actId="1076"/>
          <ac:spMkLst>
            <pc:docMk/>
            <pc:sldMk cId="297640212" sldId="778"/>
            <ac:spMk id="2" creationId="{B4D43FC6-29F1-D261-4F9B-2435A83A199C}"/>
          </ac:spMkLst>
        </pc:spChg>
        <pc:spChg chg="mod">
          <ac:chgData name="Stella Guedes Do Nascimento Aguirre" userId="4430cf3c-1e85-42a9-b737-068cd7caa351" providerId="ADAL" clId="{B4B36FF1-8964-49AD-9D97-0473DD55D5EA}" dt="2023-11-30T17:48:21.358" v="690" actId="1076"/>
          <ac:spMkLst>
            <pc:docMk/>
            <pc:sldMk cId="297640212" sldId="778"/>
            <ac:spMk id="5" creationId="{C5528D3F-6D85-C020-9F4D-03435D4812AF}"/>
          </ac:spMkLst>
        </pc:spChg>
      </pc:sldChg>
      <pc:sldChg chg="modSp mod">
        <pc:chgData name="Stella Guedes Do Nascimento Aguirre" userId="4430cf3c-1e85-42a9-b737-068cd7caa351" providerId="ADAL" clId="{B4B36FF1-8964-49AD-9D97-0473DD55D5EA}" dt="2023-11-30T17:51:45.398" v="709" actId="1035"/>
        <pc:sldMkLst>
          <pc:docMk/>
          <pc:sldMk cId="3671400167" sldId="779"/>
        </pc:sldMkLst>
        <pc:spChg chg="mod">
          <ac:chgData name="Stella Guedes Do Nascimento Aguirre" userId="4430cf3c-1e85-42a9-b737-068cd7caa351" providerId="ADAL" clId="{B4B36FF1-8964-49AD-9D97-0473DD55D5EA}" dt="2023-11-30T17:51:29.392" v="699" actId="1076"/>
          <ac:spMkLst>
            <pc:docMk/>
            <pc:sldMk cId="3671400167" sldId="779"/>
            <ac:spMk id="2" creationId="{F8A76780-BBFB-398E-BC73-FB7B04140232}"/>
          </ac:spMkLst>
        </pc:spChg>
        <pc:spChg chg="mod">
          <ac:chgData name="Stella Guedes Do Nascimento Aguirre" userId="4430cf3c-1e85-42a9-b737-068cd7caa351" providerId="ADAL" clId="{B4B36FF1-8964-49AD-9D97-0473DD55D5EA}" dt="2023-11-30T17:51:45.398" v="709" actId="1035"/>
          <ac:spMkLst>
            <pc:docMk/>
            <pc:sldMk cId="3671400167" sldId="779"/>
            <ac:spMk id="5" creationId="{C321625F-750C-32CC-89C1-83AF85B2E912}"/>
          </ac:spMkLst>
        </pc:spChg>
      </pc:sldChg>
      <pc:sldChg chg="modSp add mod">
        <pc:chgData name="Stella Guedes Do Nascimento Aguirre" userId="4430cf3c-1e85-42a9-b737-068cd7caa351" providerId="ADAL" clId="{B4B36FF1-8964-49AD-9D97-0473DD55D5EA}" dt="2023-11-30T14:27:45.052" v="384" actId="20577"/>
        <pc:sldMkLst>
          <pc:docMk/>
          <pc:sldMk cId="585115686" sldId="780"/>
        </pc:sldMkLst>
        <pc:spChg chg="mod">
          <ac:chgData name="Stella Guedes Do Nascimento Aguirre" userId="4430cf3c-1e85-42a9-b737-068cd7caa351" providerId="ADAL" clId="{B4B36FF1-8964-49AD-9D97-0473DD55D5EA}" dt="2023-11-30T14:27:45.052" v="384" actId="20577"/>
          <ac:spMkLst>
            <pc:docMk/>
            <pc:sldMk cId="585115686" sldId="780"/>
            <ac:spMk id="4" creationId="{C497A8F2-1540-C0A2-D245-7A3A65EAF806}"/>
          </ac:spMkLst>
        </pc:spChg>
      </pc:sldChg>
      <pc:sldChg chg="new del">
        <pc:chgData name="Stella Guedes Do Nascimento Aguirre" userId="4430cf3c-1e85-42a9-b737-068cd7caa351" providerId="ADAL" clId="{B4B36FF1-8964-49AD-9D97-0473DD55D5EA}" dt="2023-11-30T14:34:28.434" v="389" actId="47"/>
        <pc:sldMkLst>
          <pc:docMk/>
          <pc:sldMk cId="1868765932" sldId="781"/>
        </pc:sldMkLst>
      </pc:sldChg>
      <pc:sldChg chg="new del">
        <pc:chgData name="Stella Guedes Do Nascimento Aguirre" userId="4430cf3c-1e85-42a9-b737-068cd7caa351" providerId="ADAL" clId="{B4B36FF1-8964-49AD-9D97-0473DD55D5EA}" dt="2023-11-30T17:26:58.754" v="476" actId="47"/>
        <pc:sldMkLst>
          <pc:docMk/>
          <pc:sldMk cId="3151700518" sldId="781"/>
        </pc:sldMkLst>
      </pc:sldChg>
      <pc:sldChg chg="new del">
        <pc:chgData name="Stella Guedes Do Nascimento Aguirre" userId="4430cf3c-1e85-42a9-b737-068cd7caa351" providerId="ADAL" clId="{B4B36FF1-8964-49AD-9D97-0473DD55D5EA}" dt="2023-11-30T17:32:25.801" v="513" actId="47"/>
        <pc:sldMkLst>
          <pc:docMk/>
          <pc:sldMk cId="2908513021" sldId="782"/>
        </pc:sldMkLst>
      </pc:sldChg>
      <pc:sldChg chg="modSp add mod">
        <pc:chgData name="Stella Guedes Do Nascimento Aguirre" userId="4430cf3c-1e85-42a9-b737-068cd7caa351" providerId="ADAL" clId="{B4B36FF1-8964-49AD-9D97-0473DD55D5EA}" dt="2023-11-30T17:32:04.384" v="512" actId="20577"/>
        <pc:sldMkLst>
          <pc:docMk/>
          <pc:sldMk cId="2939476212" sldId="783"/>
        </pc:sldMkLst>
        <pc:spChg chg="mod">
          <ac:chgData name="Stella Guedes Do Nascimento Aguirre" userId="4430cf3c-1e85-42a9-b737-068cd7caa351" providerId="ADAL" clId="{B4B36FF1-8964-49AD-9D97-0473DD55D5EA}" dt="2023-11-30T17:32:04.384" v="512" actId="20577"/>
          <ac:spMkLst>
            <pc:docMk/>
            <pc:sldMk cId="2939476212" sldId="783"/>
            <ac:spMk id="5" creationId="{2C733BA2-BC92-C2D0-C761-BBED1A26EDFB}"/>
          </ac:spMkLst>
        </pc:spChg>
        <pc:spChg chg="mod">
          <ac:chgData name="Stella Guedes Do Nascimento Aguirre" userId="4430cf3c-1e85-42a9-b737-068cd7caa351" providerId="ADAL" clId="{B4B36FF1-8964-49AD-9D97-0473DD55D5EA}" dt="2023-11-30T17:31:47.456" v="506" actId="1076"/>
          <ac:spMkLst>
            <pc:docMk/>
            <pc:sldMk cId="2939476212" sldId="783"/>
            <ac:spMk id="6" creationId="{244E61E9-FC22-C235-9881-E7E0C234C9F4}"/>
          </ac:spMkLst>
        </pc:spChg>
      </pc:sldChg>
      <pc:sldChg chg="addSp delSp modSp add mod ord">
        <pc:chgData name="Stella Guedes Do Nascimento Aguirre" userId="4430cf3c-1e85-42a9-b737-068cd7caa351" providerId="ADAL" clId="{B4B36FF1-8964-49AD-9D97-0473DD55D5EA}" dt="2023-11-30T17:40:13.019" v="600"/>
        <pc:sldMkLst>
          <pc:docMk/>
          <pc:sldMk cId="1474453882" sldId="784"/>
        </pc:sldMkLst>
        <pc:spChg chg="mod">
          <ac:chgData name="Stella Guedes Do Nascimento Aguirre" userId="4430cf3c-1e85-42a9-b737-068cd7caa351" providerId="ADAL" clId="{B4B36FF1-8964-49AD-9D97-0473DD55D5EA}" dt="2023-11-30T17:36:21.136" v="536" actId="313"/>
          <ac:spMkLst>
            <pc:docMk/>
            <pc:sldMk cId="1474453882" sldId="784"/>
            <ac:spMk id="5" creationId="{2C733BA2-BC92-C2D0-C761-BBED1A26EDFB}"/>
          </ac:spMkLst>
        </pc:spChg>
        <pc:spChg chg="mod">
          <ac:chgData name="Stella Guedes Do Nascimento Aguirre" userId="4430cf3c-1e85-42a9-b737-068cd7caa351" providerId="ADAL" clId="{B4B36FF1-8964-49AD-9D97-0473DD55D5EA}" dt="2023-11-30T17:38:55.607" v="596" actId="1076"/>
          <ac:spMkLst>
            <pc:docMk/>
            <pc:sldMk cId="1474453882" sldId="784"/>
            <ac:spMk id="6" creationId="{244E61E9-FC22-C235-9881-E7E0C234C9F4}"/>
          </ac:spMkLst>
        </pc:spChg>
        <pc:picChg chg="del">
          <ac:chgData name="Stella Guedes Do Nascimento Aguirre" userId="4430cf3c-1e85-42a9-b737-068cd7caa351" providerId="ADAL" clId="{B4B36FF1-8964-49AD-9D97-0473DD55D5EA}" dt="2023-11-30T17:36:54.212" v="543" actId="478"/>
          <ac:picMkLst>
            <pc:docMk/>
            <pc:sldMk cId="1474453882" sldId="784"/>
            <ac:picMk id="2" creationId="{458FCDB4-4A52-6411-B946-6246C4D212C8}"/>
          </ac:picMkLst>
        </pc:picChg>
        <pc:picChg chg="add mod">
          <ac:chgData name="Stella Guedes Do Nascimento Aguirre" userId="4430cf3c-1e85-42a9-b737-068cd7caa351" providerId="ADAL" clId="{B4B36FF1-8964-49AD-9D97-0473DD55D5EA}" dt="2023-11-30T17:37:23.461" v="547" actId="1076"/>
          <ac:picMkLst>
            <pc:docMk/>
            <pc:sldMk cId="1474453882" sldId="784"/>
            <ac:picMk id="3" creationId="{9A9BD4F5-44DD-121A-9328-04CB3A3B8611}"/>
          </ac:picMkLst>
        </pc:picChg>
      </pc:sldChg>
    </pc:docChg>
  </pc:docChgLst>
  <pc:docChgLst>
    <pc:chgData name="Stella Guedes Do Nascimento Aguirre" userId="S::stella.guedes.do.nascimento.aguirre@skole.rogfk.no::4430cf3c-1e85-42a9-b737-068cd7caa351" providerId="AD" clId="Web-{28B746B6-CA75-43F6-8F59-97D37EF52F26}"/>
    <pc:docChg chg="modSld">
      <pc:chgData name="Stella Guedes Do Nascimento Aguirre" userId="S::stella.guedes.do.nascimento.aguirre@skole.rogfk.no::4430cf3c-1e85-42a9-b737-068cd7caa351" providerId="AD" clId="Web-{28B746B6-CA75-43F6-8F59-97D37EF52F26}" dt="2024-01-08T12:51:01.120" v="16"/>
      <pc:docMkLst>
        <pc:docMk/>
      </pc:docMkLst>
      <pc:sldChg chg="addSp modSp">
        <pc:chgData name="Stella Guedes Do Nascimento Aguirre" userId="S::stella.guedes.do.nascimento.aguirre@skole.rogfk.no::4430cf3c-1e85-42a9-b737-068cd7caa351" providerId="AD" clId="Web-{28B746B6-CA75-43F6-8F59-97D37EF52F26}" dt="2024-01-08T12:51:01.120" v="16"/>
        <pc:sldMkLst>
          <pc:docMk/>
          <pc:sldMk cId="2326112368" sldId="719"/>
        </pc:sldMkLst>
        <pc:spChg chg="add mod">
          <ac:chgData name="Stella Guedes Do Nascimento Aguirre" userId="S::stella.guedes.do.nascimento.aguirre@skole.rogfk.no::4430cf3c-1e85-42a9-b737-068cd7caa351" providerId="AD" clId="Web-{28B746B6-CA75-43F6-8F59-97D37EF52F26}" dt="2024-01-08T12:51:01.120" v="16"/>
          <ac:spMkLst>
            <pc:docMk/>
            <pc:sldMk cId="2326112368" sldId="719"/>
            <ac:spMk id="3" creationId="{603134AE-46C1-532E-3BD5-A88161859691}"/>
          </ac:spMkLst>
        </pc:spChg>
        <pc:spChg chg="mod">
          <ac:chgData name="Stella Guedes Do Nascimento Aguirre" userId="S::stella.guedes.do.nascimento.aguirre@skole.rogfk.no::4430cf3c-1e85-42a9-b737-068cd7caa351" providerId="AD" clId="Web-{28B746B6-CA75-43F6-8F59-97D37EF52F26}" dt="2024-01-08T12:50:36.573" v="6" actId="20577"/>
          <ac:spMkLst>
            <pc:docMk/>
            <pc:sldMk cId="2326112368" sldId="719"/>
            <ac:spMk id="8" creationId="{C69C7058-1144-6443-9270-B56DBA703D9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6/12/2024</a:t>
            </a:fld>
            <a:endParaRPr lang="en-US"/>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‹Nr.›</a:t>
            </a:fld>
            <a:endParaRPr lang="en-US"/>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6/12/2024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‹Nr.›</a:t>
            </a:fld>
            <a:endParaRPr lang="en-US"/>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Tree>
    <p:extLst>
      <p:ext uri="{BB962C8B-B14F-4D97-AF65-F5344CB8AC3E}">
        <p14:creationId xmlns:p14="http://schemas.microsoft.com/office/powerpoint/2010/main" val="452467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Tree>
    <p:extLst>
      <p:ext uri="{BB962C8B-B14F-4D97-AF65-F5344CB8AC3E}">
        <p14:creationId xmlns:p14="http://schemas.microsoft.com/office/powerpoint/2010/main" val="1601664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Tree>
    <p:extLst>
      <p:ext uri="{BB962C8B-B14F-4D97-AF65-F5344CB8AC3E}">
        <p14:creationId xmlns:p14="http://schemas.microsoft.com/office/powerpoint/2010/main" val="395939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Tree>
    <p:extLst>
      <p:ext uri="{BB962C8B-B14F-4D97-AF65-F5344CB8AC3E}">
        <p14:creationId xmlns:p14="http://schemas.microsoft.com/office/powerpoint/2010/main" val="3181026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Tree>
    <p:extLst>
      <p:ext uri="{BB962C8B-B14F-4D97-AF65-F5344CB8AC3E}">
        <p14:creationId xmlns:p14="http://schemas.microsoft.com/office/powerpoint/2010/main" val="1234492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Tree>
    <p:extLst>
      <p:ext uri="{BB962C8B-B14F-4D97-AF65-F5344CB8AC3E}">
        <p14:creationId xmlns:p14="http://schemas.microsoft.com/office/powerpoint/2010/main" val="40668864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CB68F5-C389-F355-5FFC-F9CB3349C96C}"/>
              </a:ext>
            </a:extLst>
          </p:cNvPr>
          <p:cNvSpPr/>
          <p:nvPr userDrawn="1"/>
        </p:nvSpPr>
        <p:spPr>
          <a:xfrm rot="16200000">
            <a:off x="4611080" y="-1868205"/>
            <a:ext cx="2969839" cy="12192000"/>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FAE4A245-2DE9-587E-97F4-143F2F3EE4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9989257" y="6095991"/>
            <a:ext cx="1698650" cy="381936"/>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70EDFC9C-3B8E-78D9-62F7-556B6F4C60C0}"/>
              </a:ext>
            </a:extLst>
          </p:cNvPr>
          <p:cNvPicPr>
            <a:picLocks noChangeAspect="1"/>
          </p:cNvPicPr>
          <p:nvPr userDrawn="1"/>
        </p:nvPicPr>
        <p:blipFill>
          <a:blip r:embed="rId3"/>
          <a:stretch>
            <a:fillRect/>
          </a:stretch>
        </p:blipFill>
        <p:spPr>
          <a:xfrm>
            <a:off x="618331" y="639199"/>
            <a:ext cx="4205665" cy="1351821"/>
          </a:xfrm>
          <a:prstGeom prst="rect">
            <a:avLst/>
          </a:prstGeom>
        </p:spPr>
      </p:pic>
      <p:sp>
        <p:nvSpPr>
          <p:cNvPr id="4" name="Text Placeholder 32">
            <a:extLst>
              <a:ext uri="{FF2B5EF4-FFF2-40B4-BE49-F238E27FC236}">
                <a16:creationId xmlns:a16="http://schemas.microsoft.com/office/drawing/2014/main" id="{B112669A-CF12-7C87-4B05-0BCEE2BD1ED0}"/>
              </a:ext>
            </a:extLst>
          </p:cNvPr>
          <p:cNvSpPr>
            <a:spLocks noGrp="1"/>
          </p:cNvSpPr>
          <p:nvPr>
            <p:ph type="body" sz="quarter" idx="64" hasCustomPrompt="1"/>
          </p:nvPr>
        </p:nvSpPr>
        <p:spPr>
          <a:xfrm>
            <a:off x="519736" y="2590985"/>
            <a:ext cx="6121696" cy="671785"/>
          </a:xfrm>
          <a:prstGeom prst="rect">
            <a:avLst/>
          </a:prstGeom>
          <a:solidFill>
            <a:srgbClr val="3EA5DC"/>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a:t>YOUR GUIDE TO EXPERIENTIAL</a:t>
            </a:r>
          </a:p>
        </p:txBody>
      </p:sp>
      <p:sp>
        <p:nvSpPr>
          <p:cNvPr id="7" name="Text Placeholder 32">
            <a:extLst>
              <a:ext uri="{FF2B5EF4-FFF2-40B4-BE49-F238E27FC236}">
                <a16:creationId xmlns:a16="http://schemas.microsoft.com/office/drawing/2014/main" id="{4F54C20D-43F9-2843-ABC1-52F9C147D1FF}"/>
              </a:ext>
            </a:extLst>
          </p:cNvPr>
          <p:cNvSpPr>
            <a:spLocks noGrp="1"/>
          </p:cNvSpPr>
          <p:nvPr>
            <p:ph type="body" sz="quarter" idx="65" hasCustomPrompt="1"/>
          </p:nvPr>
        </p:nvSpPr>
        <p:spPr>
          <a:xfrm>
            <a:off x="519735" y="3373305"/>
            <a:ext cx="5705335" cy="671785"/>
          </a:xfrm>
          <a:prstGeom prst="rect">
            <a:avLst/>
          </a:prstGeom>
          <a:solidFill>
            <a:srgbClr val="3EA5DC"/>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a:t>ENTREPRENEURSHIP LABS</a:t>
            </a:r>
          </a:p>
        </p:txBody>
      </p:sp>
      <p:pic>
        <p:nvPicPr>
          <p:cNvPr id="3" name="Grafik 2">
            <a:extLst>
              <a:ext uri="{FF2B5EF4-FFF2-40B4-BE49-F238E27FC236}">
                <a16:creationId xmlns:a16="http://schemas.microsoft.com/office/drawing/2014/main" id="{FD0FD3C7-12C5-DD76-4A89-AF9813BB29F7}"/>
              </a:ext>
            </a:extLst>
          </p:cNvPr>
          <p:cNvPicPr>
            <a:picLocks noChangeAspect="1"/>
          </p:cNvPicPr>
          <p:nvPr userDrawn="1"/>
        </p:nvPicPr>
        <p:blipFill>
          <a:blip r:embed="rId4"/>
          <a:stretch>
            <a:fillRect/>
          </a:stretch>
        </p:blipFill>
        <p:spPr>
          <a:xfrm>
            <a:off x="9980602" y="6099689"/>
            <a:ext cx="1715960" cy="360000"/>
          </a:xfrm>
          <a:prstGeom prst="rect">
            <a:avLst/>
          </a:prstGeom>
        </p:spPr>
      </p:pic>
      <p:sp>
        <p:nvSpPr>
          <p:cNvPr id="2" name="Textfeld 1">
            <a:extLst>
              <a:ext uri="{FF2B5EF4-FFF2-40B4-BE49-F238E27FC236}">
                <a16:creationId xmlns:a16="http://schemas.microsoft.com/office/drawing/2014/main" id="{34523628-4AE4-F822-EFBC-F3861CFA2224}"/>
              </a:ext>
            </a:extLst>
          </p:cNvPr>
          <p:cNvSpPr txBox="1"/>
          <p:nvPr userDrawn="1"/>
        </p:nvSpPr>
        <p:spPr>
          <a:xfrm>
            <a:off x="495438" y="6079725"/>
            <a:ext cx="9362937" cy="430887"/>
          </a:xfrm>
          <a:prstGeom prst="rect">
            <a:avLst/>
          </a:prstGeom>
          <a:noFill/>
        </p:spPr>
        <p:txBody>
          <a:bodyPr wrap="square" rtlCol="0">
            <a:spAutoFit/>
          </a:bodyPr>
          <a:lstStyle/>
          <a:p>
            <a:r>
              <a:rPr lang="en-GB" sz="1100" i="0">
                <a:solidFill>
                  <a:srgbClr val="333333"/>
                </a:solidFill>
                <a:effectLst/>
                <a:latin typeface="Calibri" panose="020F0502020204030204" pitchFamily="34" charset="0"/>
                <a:ea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GB" sz="1100" i="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Statement 01">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42EFB695-81D9-8012-9C3A-7D4F79272781}"/>
              </a:ext>
            </a:extLst>
          </p:cNvPr>
          <p:cNvSpPr>
            <a:spLocks noGrp="1"/>
          </p:cNvSpPr>
          <p:nvPr>
            <p:ph type="pic" sz="quarter" idx="21"/>
          </p:nvPr>
        </p:nvSpPr>
        <p:spPr>
          <a:xfrm>
            <a:off x="0" y="1"/>
            <a:ext cx="12192000" cy="3241781"/>
          </a:xfrm>
          <a:solidFill>
            <a:schemeClr val="bg1">
              <a:lumMod val="85000"/>
            </a:schemeClr>
          </a:solidFill>
        </p:spPr>
        <p:txBody>
          <a:bodyPr/>
          <a:lstStyle>
            <a:lvl1pPr marL="0" indent="0" algn="ctr">
              <a:buNone/>
              <a:defRPr>
                <a:solidFill>
                  <a:schemeClr val="bg1">
                    <a:lumMod val="85000"/>
                  </a:schemeClr>
                </a:solidFill>
              </a:defRPr>
            </a:lvl1pPr>
          </a:lstStyle>
          <a:p>
            <a:endParaRPr lang="en-US"/>
          </a:p>
        </p:txBody>
      </p:sp>
      <p:sp>
        <p:nvSpPr>
          <p:cNvPr id="8" name="Text Placeholder 32">
            <a:extLst>
              <a:ext uri="{FF2B5EF4-FFF2-40B4-BE49-F238E27FC236}">
                <a16:creationId xmlns:a16="http://schemas.microsoft.com/office/drawing/2014/main" id="{152E5000-5425-17ED-5FF9-DD990C5FEFDE}"/>
              </a:ext>
            </a:extLst>
          </p:cNvPr>
          <p:cNvSpPr>
            <a:spLocks noGrp="1"/>
          </p:cNvSpPr>
          <p:nvPr>
            <p:ph type="body" sz="quarter" idx="66" hasCustomPrompt="1"/>
          </p:nvPr>
        </p:nvSpPr>
        <p:spPr>
          <a:xfrm>
            <a:off x="3248324" y="2743650"/>
            <a:ext cx="5695351" cy="685350"/>
          </a:xfrm>
          <a:prstGeom prst="rect">
            <a:avLst/>
          </a:prstGeom>
          <a:solidFill>
            <a:srgbClr val="3EA5DC"/>
          </a:solidFill>
        </p:spPr>
        <p:txBody>
          <a:bodyPr anchor="ctr">
            <a:noAutofit/>
          </a:bodyPr>
          <a:lstStyle>
            <a:lvl1pPr marL="0" indent="0" algn="ctr">
              <a:lnSpc>
                <a:spcPts val="3877"/>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lvl="0"/>
            <a:r>
              <a:rPr lang="en-US"/>
              <a:t>HELPLING STUDENTS TACKLE</a:t>
            </a:r>
          </a:p>
        </p:txBody>
      </p:sp>
      <p:sp>
        <p:nvSpPr>
          <p:cNvPr id="9" name="Text Placeholder 32">
            <a:extLst>
              <a:ext uri="{FF2B5EF4-FFF2-40B4-BE49-F238E27FC236}">
                <a16:creationId xmlns:a16="http://schemas.microsoft.com/office/drawing/2014/main" id="{5B750407-34F5-26A6-8EAC-03A2EA828444}"/>
              </a:ext>
            </a:extLst>
          </p:cNvPr>
          <p:cNvSpPr>
            <a:spLocks noGrp="1"/>
          </p:cNvSpPr>
          <p:nvPr>
            <p:ph type="body" sz="quarter" idx="67" hasCustomPrompt="1"/>
          </p:nvPr>
        </p:nvSpPr>
        <p:spPr>
          <a:xfrm>
            <a:off x="2981037" y="3616218"/>
            <a:ext cx="6229924" cy="685350"/>
          </a:xfrm>
          <a:prstGeom prst="rect">
            <a:avLst/>
          </a:prstGeom>
          <a:solidFill>
            <a:srgbClr val="3EA5DC"/>
          </a:solidFill>
        </p:spPr>
        <p:txBody>
          <a:bodyPr anchor="ctr">
            <a:noAutofit/>
          </a:bodyPr>
          <a:lstStyle>
            <a:lvl1pPr marL="0" marR="0" indent="0" algn="ctr" defTabSz="777514" rtl="0" eaLnBrk="1" fontAlgn="auto" latinLnBrk="0" hangingPunct="1">
              <a:lnSpc>
                <a:spcPts val="3877"/>
              </a:lnSpc>
              <a:spcBef>
                <a:spcPts val="0"/>
              </a:spcBef>
              <a:spcAft>
                <a:spcPts val="0"/>
              </a:spcAft>
              <a:buClrTx/>
              <a:buSzTx/>
              <a:buFont typeface="Arial" panose="020B0604020202020204" pitchFamily="34" charset="0"/>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marL="0" marR="0" lvl="0" indent="0" algn="l" defTabSz="777514" rtl="0" eaLnBrk="1" fontAlgn="auto" latinLnBrk="0" hangingPunct="1">
              <a:lnSpc>
                <a:spcPts val="3877"/>
              </a:lnSpc>
              <a:spcBef>
                <a:spcPts val="0"/>
              </a:spcBef>
              <a:spcAft>
                <a:spcPts val="0"/>
              </a:spcAft>
              <a:buClrTx/>
              <a:buSzTx/>
              <a:buFont typeface="Arial" panose="020B0604020202020204" pitchFamily="34" charset="0"/>
              <a:buNone/>
              <a:tabLst/>
              <a:defRPr/>
            </a:pPr>
            <a:r>
              <a:rPr lang="en-US"/>
              <a:t>INTERGENERATIONAL TENSION, </a:t>
            </a:r>
          </a:p>
        </p:txBody>
      </p:sp>
      <p:sp>
        <p:nvSpPr>
          <p:cNvPr id="10" name="Text Placeholder 32">
            <a:extLst>
              <a:ext uri="{FF2B5EF4-FFF2-40B4-BE49-F238E27FC236}">
                <a16:creationId xmlns:a16="http://schemas.microsoft.com/office/drawing/2014/main" id="{009103B8-D932-9523-F323-1E95836A47A3}"/>
              </a:ext>
            </a:extLst>
          </p:cNvPr>
          <p:cNvSpPr>
            <a:spLocks noGrp="1"/>
          </p:cNvSpPr>
          <p:nvPr>
            <p:ph type="body" sz="quarter" idx="68" hasCustomPrompt="1"/>
          </p:nvPr>
        </p:nvSpPr>
        <p:spPr>
          <a:xfrm>
            <a:off x="3775562" y="4488786"/>
            <a:ext cx="4640874" cy="685350"/>
          </a:xfrm>
          <a:prstGeom prst="rect">
            <a:avLst/>
          </a:prstGeom>
          <a:solidFill>
            <a:srgbClr val="3EA5DC"/>
          </a:solidFill>
        </p:spPr>
        <p:txBody>
          <a:bodyPr anchor="ctr">
            <a:noAutofit/>
          </a:bodyPr>
          <a:lstStyle>
            <a:lvl1pPr marL="0" indent="0" algn="ctr">
              <a:lnSpc>
                <a:spcPts val="3877"/>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lvl="0"/>
            <a:r>
              <a:rPr lang="en-US"/>
              <a:t>WHILE ALSO MEETING</a:t>
            </a:r>
          </a:p>
        </p:txBody>
      </p:sp>
      <p:sp>
        <p:nvSpPr>
          <p:cNvPr id="11" name="Text Placeholder 32">
            <a:extLst>
              <a:ext uri="{FF2B5EF4-FFF2-40B4-BE49-F238E27FC236}">
                <a16:creationId xmlns:a16="http://schemas.microsoft.com/office/drawing/2014/main" id="{F902A7A8-435E-00E1-0348-C0F92EA93837}"/>
              </a:ext>
            </a:extLst>
          </p:cNvPr>
          <p:cNvSpPr>
            <a:spLocks noGrp="1"/>
          </p:cNvSpPr>
          <p:nvPr>
            <p:ph type="body" sz="quarter" idx="69" hasCustomPrompt="1"/>
          </p:nvPr>
        </p:nvSpPr>
        <p:spPr>
          <a:xfrm>
            <a:off x="3930606" y="5361354"/>
            <a:ext cx="4330786" cy="685350"/>
          </a:xfrm>
          <a:prstGeom prst="rect">
            <a:avLst/>
          </a:prstGeom>
          <a:solidFill>
            <a:srgbClr val="3EA5DC"/>
          </a:solidFill>
        </p:spPr>
        <p:txBody>
          <a:bodyPr anchor="ctr">
            <a:noAutofit/>
          </a:bodyPr>
          <a:lstStyle>
            <a:lvl1pPr marL="0" indent="0" algn="ctr">
              <a:lnSpc>
                <a:spcPts val="3877"/>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lvl="0"/>
            <a:r>
              <a:rPr lang="en-US"/>
              <a:t>COMMUNITY NEEDS</a:t>
            </a:r>
          </a:p>
        </p:txBody>
      </p:sp>
    </p:spTree>
    <p:extLst>
      <p:ext uri="{BB962C8B-B14F-4D97-AF65-F5344CB8AC3E}">
        <p14:creationId xmlns:p14="http://schemas.microsoft.com/office/powerpoint/2010/main" val="959822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Statement 02">
    <p:spTree>
      <p:nvGrpSpPr>
        <p:cNvPr id="1" name=""/>
        <p:cNvGrpSpPr/>
        <p:nvPr/>
      </p:nvGrpSpPr>
      <p:grpSpPr>
        <a:xfrm>
          <a:off x="0" y="0"/>
          <a:ext cx="0" cy="0"/>
          <a:chOff x="0" y="0"/>
          <a:chExt cx="0" cy="0"/>
        </a:xfrm>
      </p:grpSpPr>
      <p:sp>
        <p:nvSpPr>
          <p:cNvPr id="261" name="Text Placeholder 32">
            <a:extLst>
              <a:ext uri="{FF2B5EF4-FFF2-40B4-BE49-F238E27FC236}">
                <a16:creationId xmlns:a16="http://schemas.microsoft.com/office/drawing/2014/main" id="{9EA89162-1F85-A92A-F4FC-9009A8C6BE80}"/>
              </a:ext>
            </a:extLst>
          </p:cNvPr>
          <p:cNvSpPr>
            <a:spLocks noGrp="1"/>
          </p:cNvSpPr>
          <p:nvPr>
            <p:ph type="body" sz="quarter" idx="61" hasCustomPrompt="1"/>
          </p:nvPr>
        </p:nvSpPr>
        <p:spPr>
          <a:xfrm>
            <a:off x="755426" y="869369"/>
            <a:ext cx="7091402" cy="671785"/>
          </a:xfrm>
          <a:prstGeom prst="rect">
            <a:avLst/>
          </a:prstGeom>
          <a:solidFill>
            <a:srgbClr val="3EA5DC"/>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a:t>TEXT</a:t>
            </a:r>
          </a:p>
        </p:txBody>
      </p:sp>
      <p:sp>
        <p:nvSpPr>
          <p:cNvPr id="262" name="Text Placeholder 32">
            <a:extLst>
              <a:ext uri="{FF2B5EF4-FFF2-40B4-BE49-F238E27FC236}">
                <a16:creationId xmlns:a16="http://schemas.microsoft.com/office/drawing/2014/main" id="{C02CC088-8F23-7F45-72D6-023D336201D1}"/>
              </a:ext>
            </a:extLst>
          </p:cNvPr>
          <p:cNvSpPr>
            <a:spLocks noGrp="1"/>
          </p:cNvSpPr>
          <p:nvPr>
            <p:ph type="body" sz="quarter" idx="62" hasCustomPrompt="1"/>
          </p:nvPr>
        </p:nvSpPr>
        <p:spPr>
          <a:xfrm>
            <a:off x="755424" y="1724666"/>
            <a:ext cx="6687367" cy="671785"/>
          </a:xfrm>
          <a:prstGeom prst="rect">
            <a:avLst/>
          </a:prstGeom>
          <a:solidFill>
            <a:srgbClr val="3EA5DC"/>
          </a:solidFill>
        </p:spPr>
        <p:txBody>
          <a:bodyPr anchor="ctr">
            <a:noAutofit/>
          </a:bodyPr>
          <a:lstStyle>
            <a:lvl1pPr marL="0" marR="0" indent="0" algn="l" defTabSz="755899" rtl="0" eaLnBrk="1" fontAlgn="auto" latinLnBrk="0" hangingPunct="1">
              <a:lnSpc>
                <a:spcPts val="3769"/>
              </a:lnSpc>
              <a:spcBef>
                <a:spcPts val="0"/>
              </a:spcBef>
              <a:spcAft>
                <a:spcPts val="0"/>
              </a:spcAft>
              <a:buClrTx/>
              <a:buSzTx/>
              <a:buFont typeface="Arial" panose="020B0604020202020204" pitchFamily="34" charset="0"/>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marL="0" marR="0" lvl="0" indent="0" algn="l" defTabSz="755899" rtl="0" eaLnBrk="1" fontAlgn="auto" latinLnBrk="0" hangingPunct="1">
              <a:lnSpc>
                <a:spcPts val="3769"/>
              </a:lnSpc>
              <a:spcBef>
                <a:spcPts val="0"/>
              </a:spcBef>
              <a:spcAft>
                <a:spcPts val="0"/>
              </a:spcAft>
              <a:buClrTx/>
              <a:buSzTx/>
              <a:buFont typeface="Arial" panose="020B0604020202020204" pitchFamily="34" charset="0"/>
              <a:buNone/>
              <a:tabLst/>
              <a:defRPr/>
            </a:pPr>
            <a:r>
              <a:rPr lang="en-US"/>
              <a:t>TEXT</a:t>
            </a:r>
          </a:p>
        </p:txBody>
      </p:sp>
      <p:sp>
        <p:nvSpPr>
          <p:cNvPr id="263" name="Text Placeholder 32">
            <a:extLst>
              <a:ext uri="{FF2B5EF4-FFF2-40B4-BE49-F238E27FC236}">
                <a16:creationId xmlns:a16="http://schemas.microsoft.com/office/drawing/2014/main" id="{C0EB2F99-227E-BD13-A9EB-3E8BE74403BD}"/>
              </a:ext>
            </a:extLst>
          </p:cNvPr>
          <p:cNvSpPr>
            <a:spLocks noGrp="1"/>
          </p:cNvSpPr>
          <p:nvPr>
            <p:ph type="body" sz="quarter" idx="63" hasCustomPrompt="1"/>
          </p:nvPr>
        </p:nvSpPr>
        <p:spPr>
          <a:xfrm>
            <a:off x="755424" y="2579963"/>
            <a:ext cx="5778450" cy="671785"/>
          </a:xfrm>
          <a:prstGeom prst="rect">
            <a:avLst/>
          </a:prstGeom>
          <a:solidFill>
            <a:srgbClr val="3EA5DC"/>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a:t>TEXT</a:t>
            </a:r>
          </a:p>
        </p:txBody>
      </p:sp>
      <p:sp>
        <p:nvSpPr>
          <p:cNvPr id="2" name="Text Placeholder 32">
            <a:extLst>
              <a:ext uri="{FF2B5EF4-FFF2-40B4-BE49-F238E27FC236}">
                <a16:creationId xmlns:a16="http://schemas.microsoft.com/office/drawing/2014/main" id="{6B3707FC-F98D-B151-2DA1-C108C677BC9A}"/>
              </a:ext>
            </a:extLst>
          </p:cNvPr>
          <p:cNvSpPr>
            <a:spLocks noGrp="1"/>
          </p:cNvSpPr>
          <p:nvPr>
            <p:ph type="body" sz="quarter" idx="64" hasCustomPrompt="1"/>
          </p:nvPr>
        </p:nvSpPr>
        <p:spPr>
          <a:xfrm>
            <a:off x="755424" y="3429000"/>
            <a:ext cx="5778450" cy="671785"/>
          </a:xfrm>
          <a:prstGeom prst="rect">
            <a:avLst/>
          </a:prstGeom>
          <a:solidFill>
            <a:srgbClr val="3EA5DC"/>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a:t>TEXT</a:t>
            </a:r>
          </a:p>
        </p:txBody>
      </p:sp>
    </p:spTree>
    <p:extLst>
      <p:ext uri="{BB962C8B-B14F-4D97-AF65-F5344CB8AC3E}">
        <p14:creationId xmlns:p14="http://schemas.microsoft.com/office/powerpoint/2010/main" val="1672175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Statement 03">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EFAE201F-19CA-3846-8AD8-E1BF7774449F}"/>
              </a:ext>
            </a:extLst>
          </p:cNvPr>
          <p:cNvSpPr>
            <a:spLocks noGrp="1"/>
          </p:cNvSpPr>
          <p:nvPr>
            <p:ph type="pic" sz="quarter" idx="21"/>
          </p:nvPr>
        </p:nvSpPr>
        <p:spPr>
          <a:xfrm>
            <a:off x="0" y="2"/>
            <a:ext cx="12192000" cy="6857998"/>
          </a:xfrm>
          <a:custGeom>
            <a:avLst/>
            <a:gdLst>
              <a:gd name="connsiteX0" fmla="*/ 1304064 w 12192000"/>
              <a:gd name="connsiteY0" fmla="*/ 1382514 h 6857998"/>
              <a:gd name="connsiteX1" fmla="*/ 1304063 w 12192000"/>
              <a:gd name="connsiteY1" fmla="*/ 5475487 h 6857998"/>
              <a:gd name="connsiteX2" fmla="*/ 10887937 w 12192000"/>
              <a:gd name="connsiteY2" fmla="*/ 5475487 h 6857998"/>
              <a:gd name="connsiteX3" fmla="*/ 10887937 w 12192000"/>
              <a:gd name="connsiteY3" fmla="*/ 1382514 h 6857998"/>
              <a:gd name="connsiteX4" fmla="*/ 0 w 12192000"/>
              <a:gd name="connsiteY4" fmla="*/ 0 h 6857998"/>
              <a:gd name="connsiteX5" fmla="*/ 12192000 w 12192000"/>
              <a:gd name="connsiteY5" fmla="*/ 0 h 6857998"/>
              <a:gd name="connsiteX6" fmla="*/ 12192000 w 12192000"/>
              <a:gd name="connsiteY6" fmla="*/ 6857998 h 6857998"/>
              <a:gd name="connsiteX7" fmla="*/ 0 w 12192000"/>
              <a:gd name="connsiteY7"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7998">
                <a:moveTo>
                  <a:pt x="1304064" y="1382514"/>
                </a:moveTo>
                <a:lnTo>
                  <a:pt x="1304063" y="5475487"/>
                </a:lnTo>
                <a:lnTo>
                  <a:pt x="10887937" y="5475487"/>
                </a:lnTo>
                <a:lnTo>
                  <a:pt x="10887937" y="1382514"/>
                </a:lnTo>
                <a:close/>
                <a:moveTo>
                  <a:pt x="0" y="0"/>
                </a:moveTo>
                <a:lnTo>
                  <a:pt x="12192000" y="0"/>
                </a:lnTo>
                <a:lnTo>
                  <a:pt x="12192000" y="6857998"/>
                </a:lnTo>
                <a:lnTo>
                  <a:pt x="0" y="6857998"/>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a:p>
        </p:txBody>
      </p:sp>
      <p:sp>
        <p:nvSpPr>
          <p:cNvPr id="25" name="Text Placeholder 32">
            <a:extLst>
              <a:ext uri="{FF2B5EF4-FFF2-40B4-BE49-F238E27FC236}">
                <a16:creationId xmlns:a16="http://schemas.microsoft.com/office/drawing/2014/main" id="{EC487D12-9BBD-9894-C653-73C78D57CC52}"/>
              </a:ext>
            </a:extLst>
          </p:cNvPr>
          <p:cNvSpPr>
            <a:spLocks noGrp="1"/>
          </p:cNvSpPr>
          <p:nvPr>
            <p:ph type="body" sz="quarter" idx="30" hasCustomPrompt="1"/>
          </p:nvPr>
        </p:nvSpPr>
        <p:spPr>
          <a:xfrm>
            <a:off x="1304062" y="2111761"/>
            <a:ext cx="9583873" cy="842867"/>
          </a:xfrm>
          <a:noFill/>
        </p:spPr>
        <p:txBody>
          <a:bodyPr anchor="ctr">
            <a:noAutofit/>
          </a:bodyPr>
          <a:lstStyle>
            <a:lvl1pPr marL="231775" indent="0" algn="ctr">
              <a:lnSpc>
                <a:spcPts val="3100"/>
              </a:lnSpc>
              <a:spcBef>
                <a:spcPts val="0"/>
              </a:spcBef>
              <a:buNone/>
              <a:tabLst/>
              <a:defRPr sz="3000" b="1" i="0" spc="0">
                <a:solidFill>
                  <a:srgbClr val="793D9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YOUR HEADING</a:t>
            </a:r>
            <a:endParaRPr lang="en-US"/>
          </a:p>
        </p:txBody>
      </p:sp>
      <p:sp>
        <p:nvSpPr>
          <p:cNvPr id="26" name="Text Placeholder 32">
            <a:extLst>
              <a:ext uri="{FF2B5EF4-FFF2-40B4-BE49-F238E27FC236}">
                <a16:creationId xmlns:a16="http://schemas.microsoft.com/office/drawing/2014/main" id="{D0A844BD-A11E-3140-B864-C371EEB8977E}"/>
              </a:ext>
            </a:extLst>
          </p:cNvPr>
          <p:cNvSpPr>
            <a:spLocks noGrp="1"/>
          </p:cNvSpPr>
          <p:nvPr>
            <p:ph type="body" sz="quarter" idx="48" hasCustomPrompt="1"/>
          </p:nvPr>
        </p:nvSpPr>
        <p:spPr>
          <a:xfrm>
            <a:off x="1304062" y="4063447"/>
            <a:ext cx="9583873" cy="842867"/>
          </a:xfrm>
        </p:spPr>
        <p:txBody>
          <a:bodyPr numCol="1" spcCol="288000" anchor="t">
            <a:noAutofit/>
          </a:bodyPr>
          <a:lstStyle>
            <a:lvl1pPr marL="0" indent="0" algn="ctr">
              <a:lnSpc>
                <a:spcPct val="100000"/>
              </a:lnSpc>
              <a:spcBef>
                <a:spcPts val="0"/>
              </a:spcBef>
              <a:buNone/>
              <a:defRPr sz="1774"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NAME</a:t>
            </a:r>
            <a:endParaRPr lang="en-US"/>
          </a:p>
        </p:txBody>
      </p:sp>
    </p:spTree>
    <p:extLst>
      <p:ext uri="{BB962C8B-B14F-4D97-AF65-F5344CB8AC3E}">
        <p14:creationId xmlns:p14="http://schemas.microsoft.com/office/powerpoint/2010/main" val="1270147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Statement 04">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119969A-205E-C892-734E-93D43F4FED59}"/>
              </a:ext>
            </a:extLst>
          </p:cNvPr>
          <p:cNvSpPr>
            <a:spLocks noGrp="1"/>
          </p:cNvSpPr>
          <p:nvPr>
            <p:ph type="pic" sz="quarter" idx="21"/>
          </p:nvPr>
        </p:nvSpPr>
        <p:spPr>
          <a:xfrm>
            <a:off x="0" y="0"/>
            <a:ext cx="12192000" cy="6857998"/>
          </a:xfrm>
          <a:custGeom>
            <a:avLst/>
            <a:gdLst>
              <a:gd name="connsiteX0" fmla="*/ 3565354 w 12192000"/>
              <a:gd name="connsiteY0" fmla="*/ 1382514 h 6857998"/>
              <a:gd name="connsiteX1" fmla="*/ 3565354 w 12192000"/>
              <a:gd name="connsiteY1" fmla="*/ 5475487 h 6857998"/>
              <a:gd name="connsiteX2" fmla="*/ 8626647 w 12192000"/>
              <a:gd name="connsiteY2" fmla="*/ 5475487 h 6857998"/>
              <a:gd name="connsiteX3" fmla="*/ 8626647 w 12192000"/>
              <a:gd name="connsiteY3" fmla="*/ 1382514 h 6857998"/>
              <a:gd name="connsiteX4" fmla="*/ 0 w 12192000"/>
              <a:gd name="connsiteY4" fmla="*/ 0 h 6857998"/>
              <a:gd name="connsiteX5" fmla="*/ 12192000 w 12192000"/>
              <a:gd name="connsiteY5" fmla="*/ 0 h 6857998"/>
              <a:gd name="connsiteX6" fmla="*/ 12192000 w 12192000"/>
              <a:gd name="connsiteY6" fmla="*/ 6857998 h 6857998"/>
              <a:gd name="connsiteX7" fmla="*/ 0 w 12192000"/>
              <a:gd name="connsiteY7"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7998">
                <a:moveTo>
                  <a:pt x="3565354" y="1382514"/>
                </a:moveTo>
                <a:lnTo>
                  <a:pt x="3565354" y="5475487"/>
                </a:lnTo>
                <a:lnTo>
                  <a:pt x="8626647" y="5475487"/>
                </a:lnTo>
                <a:lnTo>
                  <a:pt x="8626647" y="1382514"/>
                </a:lnTo>
                <a:close/>
                <a:moveTo>
                  <a:pt x="0" y="0"/>
                </a:moveTo>
                <a:lnTo>
                  <a:pt x="12192000" y="0"/>
                </a:lnTo>
                <a:lnTo>
                  <a:pt x="12192000" y="6857998"/>
                </a:lnTo>
                <a:lnTo>
                  <a:pt x="0" y="6857998"/>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a:p>
        </p:txBody>
      </p:sp>
      <p:sp>
        <p:nvSpPr>
          <p:cNvPr id="10" name="Freeform 9">
            <a:extLst>
              <a:ext uri="{FF2B5EF4-FFF2-40B4-BE49-F238E27FC236}">
                <a16:creationId xmlns:a16="http://schemas.microsoft.com/office/drawing/2014/main" id="{3112D2FC-5359-D8D5-CD9D-651A4D56B2E8}"/>
              </a:ext>
            </a:extLst>
          </p:cNvPr>
          <p:cNvSpPr/>
          <p:nvPr userDrawn="1"/>
        </p:nvSpPr>
        <p:spPr>
          <a:xfrm>
            <a:off x="3565354" y="1382513"/>
            <a:ext cx="5061293" cy="4092973"/>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793D91"/>
          </a:solidFill>
          <a:ln w="30808" cap="flat">
            <a:noFill/>
            <a:prstDash val="solid"/>
            <a:miter/>
          </a:ln>
        </p:spPr>
        <p:txBody>
          <a:bodyPr rtlCol="0" anchor="ctr"/>
          <a:lstStyle/>
          <a:p>
            <a:endParaRPr lang="en-US" sz="2069">
              <a:latin typeface="Calibri" panose="020F0502020204030204" pitchFamily="34" charset="0"/>
              <a:cs typeface="Calibri" panose="020F0502020204030204" pitchFamily="34" charset="0"/>
            </a:endParaRPr>
          </a:p>
        </p:txBody>
      </p:sp>
      <p:sp>
        <p:nvSpPr>
          <p:cNvPr id="14" name="Text Placeholder 32">
            <a:extLst>
              <a:ext uri="{FF2B5EF4-FFF2-40B4-BE49-F238E27FC236}">
                <a16:creationId xmlns:a16="http://schemas.microsoft.com/office/drawing/2014/main" id="{BC2A17FB-B479-FEEE-E62D-3CDB48F9231B}"/>
              </a:ext>
            </a:extLst>
          </p:cNvPr>
          <p:cNvSpPr>
            <a:spLocks noGrp="1"/>
          </p:cNvSpPr>
          <p:nvPr>
            <p:ph type="body" sz="quarter" idx="48" hasCustomPrompt="1"/>
          </p:nvPr>
        </p:nvSpPr>
        <p:spPr>
          <a:xfrm>
            <a:off x="3565354" y="4063447"/>
            <a:ext cx="5061293" cy="842867"/>
          </a:xfrm>
        </p:spPr>
        <p:txBody>
          <a:bodyPr numCol="1" spcCol="288000" anchor="t">
            <a:noAutofit/>
          </a:bodyPr>
          <a:lstStyle>
            <a:lvl1pPr marL="0" indent="0" algn="ctr">
              <a:lnSpc>
                <a:spcPct val="100000"/>
              </a:lnSpc>
              <a:spcBef>
                <a:spcPts val="0"/>
              </a:spcBef>
              <a:buNone/>
              <a:defRPr sz="1774"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NAME</a:t>
            </a:r>
            <a:endParaRPr lang="en-US"/>
          </a:p>
        </p:txBody>
      </p:sp>
      <p:sp>
        <p:nvSpPr>
          <p:cNvPr id="15" name="Text Placeholder 32">
            <a:extLst>
              <a:ext uri="{FF2B5EF4-FFF2-40B4-BE49-F238E27FC236}">
                <a16:creationId xmlns:a16="http://schemas.microsoft.com/office/drawing/2014/main" id="{D42768A2-4E9F-81E5-D12B-D4EECE951126}"/>
              </a:ext>
            </a:extLst>
          </p:cNvPr>
          <p:cNvSpPr>
            <a:spLocks noGrp="1"/>
          </p:cNvSpPr>
          <p:nvPr>
            <p:ph type="body" sz="quarter" idx="30" hasCustomPrompt="1"/>
          </p:nvPr>
        </p:nvSpPr>
        <p:spPr>
          <a:xfrm>
            <a:off x="3565354" y="2111761"/>
            <a:ext cx="5061293" cy="1317239"/>
          </a:xfrm>
          <a:noFill/>
        </p:spPr>
        <p:txBody>
          <a:bodyPr anchor="ctr">
            <a:noAutofit/>
          </a:bodyPr>
          <a:lstStyle>
            <a:lvl1pPr marL="231775" indent="0" algn="ctr">
              <a:lnSpc>
                <a:spcPts val="31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YOUR HEADING</a:t>
            </a:r>
            <a:endParaRPr lang="en-US"/>
          </a:p>
        </p:txBody>
      </p:sp>
    </p:spTree>
    <p:extLst>
      <p:ext uri="{BB962C8B-B14F-4D97-AF65-F5344CB8AC3E}">
        <p14:creationId xmlns:p14="http://schemas.microsoft.com/office/powerpoint/2010/main" val="3685506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Statement 05">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6AEC429-C7CB-E74A-9334-7837722EA799}"/>
              </a:ext>
            </a:extLst>
          </p:cNvPr>
          <p:cNvSpPr>
            <a:spLocks noGrp="1"/>
          </p:cNvSpPr>
          <p:nvPr>
            <p:ph type="pic" sz="quarter" idx="21"/>
          </p:nvPr>
        </p:nvSpPr>
        <p:spPr>
          <a:xfrm>
            <a:off x="0" y="0"/>
            <a:ext cx="12192000" cy="6858000"/>
          </a:xfrm>
          <a:solidFill>
            <a:schemeClr val="bg1">
              <a:lumMod val="85000"/>
            </a:schemeClr>
          </a:solidFill>
        </p:spPr>
        <p:txBody>
          <a:bodyPr/>
          <a:lstStyle>
            <a:lvl1pPr marL="0" indent="0" algn="ctr">
              <a:buNone/>
              <a:defRPr>
                <a:solidFill>
                  <a:schemeClr val="bg1">
                    <a:lumMod val="85000"/>
                  </a:schemeClr>
                </a:solidFill>
              </a:defRPr>
            </a:lvl1pPr>
          </a:lstStyle>
          <a:p>
            <a:endParaRPr lang="en-US"/>
          </a:p>
        </p:txBody>
      </p:sp>
      <p:sp>
        <p:nvSpPr>
          <p:cNvPr id="10" name="Text Placeholder 32">
            <a:extLst>
              <a:ext uri="{FF2B5EF4-FFF2-40B4-BE49-F238E27FC236}">
                <a16:creationId xmlns:a16="http://schemas.microsoft.com/office/drawing/2014/main" id="{D5A7A45A-4DD5-F209-87AC-46910A37767D}"/>
              </a:ext>
            </a:extLst>
          </p:cNvPr>
          <p:cNvSpPr>
            <a:spLocks noGrp="1"/>
          </p:cNvSpPr>
          <p:nvPr>
            <p:ph type="body" sz="quarter" idx="66" hasCustomPrompt="1"/>
          </p:nvPr>
        </p:nvSpPr>
        <p:spPr>
          <a:xfrm>
            <a:off x="3248324" y="1637864"/>
            <a:ext cx="5695351" cy="685350"/>
          </a:xfrm>
          <a:prstGeom prst="rect">
            <a:avLst/>
          </a:prstGeom>
          <a:solidFill>
            <a:srgbClr val="EE3E81"/>
          </a:solidFill>
        </p:spPr>
        <p:txBody>
          <a:bodyPr anchor="ctr">
            <a:noAutofit/>
          </a:bodyPr>
          <a:lstStyle>
            <a:lvl1pPr marL="0" indent="0" algn="ctr">
              <a:lnSpc>
                <a:spcPts val="3877"/>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lvl="0"/>
            <a:r>
              <a:rPr lang="en-US"/>
              <a:t>HELPLING STUDENTS TACKLE</a:t>
            </a:r>
          </a:p>
        </p:txBody>
      </p:sp>
      <p:sp>
        <p:nvSpPr>
          <p:cNvPr id="11" name="Text Placeholder 32">
            <a:extLst>
              <a:ext uri="{FF2B5EF4-FFF2-40B4-BE49-F238E27FC236}">
                <a16:creationId xmlns:a16="http://schemas.microsoft.com/office/drawing/2014/main" id="{7AF565AC-F4B3-10D9-C09C-ED1206D606AA}"/>
              </a:ext>
            </a:extLst>
          </p:cNvPr>
          <p:cNvSpPr>
            <a:spLocks noGrp="1"/>
          </p:cNvSpPr>
          <p:nvPr>
            <p:ph type="body" sz="quarter" idx="67" hasCustomPrompt="1"/>
          </p:nvPr>
        </p:nvSpPr>
        <p:spPr>
          <a:xfrm>
            <a:off x="2981037" y="2510432"/>
            <a:ext cx="6229924" cy="685350"/>
          </a:xfrm>
          <a:prstGeom prst="rect">
            <a:avLst/>
          </a:prstGeom>
          <a:solidFill>
            <a:srgbClr val="EE3E81"/>
          </a:solidFill>
        </p:spPr>
        <p:txBody>
          <a:bodyPr anchor="ctr">
            <a:noAutofit/>
          </a:bodyPr>
          <a:lstStyle>
            <a:lvl1pPr marL="0" marR="0" indent="0" algn="ctr" defTabSz="777514" rtl="0" eaLnBrk="1" fontAlgn="auto" latinLnBrk="0" hangingPunct="1">
              <a:lnSpc>
                <a:spcPts val="3877"/>
              </a:lnSpc>
              <a:spcBef>
                <a:spcPts val="0"/>
              </a:spcBef>
              <a:spcAft>
                <a:spcPts val="0"/>
              </a:spcAft>
              <a:buClrTx/>
              <a:buSzTx/>
              <a:buFont typeface="Arial" panose="020B0604020202020204" pitchFamily="34" charset="0"/>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marL="0" marR="0" lvl="0" indent="0" algn="l" defTabSz="777514" rtl="0" eaLnBrk="1" fontAlgn="auto" latinLnBrk="0" hangingPunct="1">
              <a:lnSpc>
                <a:spcPts val="3877"/>
              </a:lnSpc>
              <a:spcBef>
                <a:spcPts val="0"/>
              </a:spcBef>
              <a:spcAft>
                <a:spcPts val="0"/>
              </a:spcAft>
              <a:buClrTx/>
              <a:buSzTx/>
              <a:buFont typeface="Arial" panose="020B0604020202020204" pitchFamily="34" charset="0"/>
              <a:buNone/>
              <a:tabLst/>
              <a:defRPr/>
            </a:pPr>
            <a:r>
              <a:rPr lang="en-US"/>
              <a:t>INTERGENERATIONAL TENSION, </a:t>
            </a:r>
          </a:p>
        </p:txBody>
      </p:sp>
      <p:sp>
        <p:nvSpPr>
          <p:cNvPr id="12" name="Text Placeholder 32">
            <a:extLst>
              <a:ext uri="{FF2B5EF4-FFF2-40B4-BE49-F238E27FC236}">
                <a16:creationId xmlns:a16="http://schemas.microsoft.com/office/drawing/2014/main" id="{7AD14515-FEAD-3E9D-CC75-820DE0050F8D}"/>
              </a:ext>
            </a:extLst>
          </p:cNvPr>
          <p:cNvSpPr>
            <a:spLocks noGrp="1"/>
          </p:cNvSpPr>
          <p:nvPr>
            <p:ph type="body" sz="quarter" idx="68" hasCustomPrompt="1"/>
          </p:nvPr>
        </p:nvSpPr>
        <p:spPr>
          <a:xfrm>
            <a:off x="3775562" y="3383000"/>
            <a:ext cx="4640874" cy="685350"/>
          </a:xfrm>
          <a:prstGeom prst="rect">
            <a:avLst/>
          </a:prstGeom>
          <a:solidFill>
            <a:srgbClr val="EE3E81"/>
          </a:solidFill>
        </p:spPr>
        <p:txBody>
          <a:bodyPr anchor="ctr">
            <a:noAutofit/>
          </a:bodyPr>
          <a:lstStyle>
            <a:lvl1pPr marL="0" indent="0" algn="ctr">
              <a:lnSpc>
                <a:spcPts val="3877"/>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lvl="0"/>
            <a:r>
              <a:rPr lang="en-US"/>
              <a:t>WHILE ALSO MEETING</a:t>
            </a:r>
          </a:p>
        </p:txBody>
      </p:sp>
      <p:sp>
        <p:nvSpPr>
          <p:cNvPr id="13" name="Text Placeholder 32">
            <a:extLst>
              <a:ext uri="{FF2B5EF4-FFF2-40B4-BE49-F238E27FC236}">
                <a16:creationId xmlns:a16="http://schemas.microsoft.com/office/drawing/2014/main" id="{57C21A5B-8B64-E9C3-6F6C-689EBE990A79}"/>
              </a:ext>
            </a:extLst>
          </p:cNvPr>
          <p:cNvSpPr>
            <a:spLocks noGrp="1"/>
          </p:cNvSpPr>
          <p:nvPr>
            <p:ph type="body" sz="quarter" idx="69" hasCustomPrompt="1"/>
          </p:nvPr>
        </p:nvSpPr>
        <p:spPr>
          <a:xfrm>
            <a:off x="3930606" y="4255568"/>
            <a:ext cx="4330786" cy="685350"/>
          </a:xfrm>
          <a:prstGeom prst="rect">
            <a:avLst/>
          </a:prstGeom>
          <a:solidFill>
            <a:srgbClr val="EE3E81"/>
          </a:solidFill>
        </p:spPr>
        <p:txBody>
          <a:bodyPr anchor="ctr">
            <a:noAutofit/>
          </a:bodyPr>
          <a:lstStyle>
            <a:lvl1pPr marL="0" indent="0" algn="ctr">
              <a:lnSpc>
                <a:spcPts val="3877"/>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lvl="0"/>
            <a:r>
              <a:rPr lang="en-US"/>
              <a:t>COMMUNITY NEEDS</a:t>
            </a:r>
          </a:p>
        </p:txBody>
      </p:sp>
    </p:spTree>
    <p:extLst>
      <p:ext uri="{BB962C8B-B14F-4D97-AF65-F5344CB8AC3E}">
        <p14:creationId xmlns:p14="http://schemas.microsoft.com/office/powerpoint/2010/main" val="2728685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Slide ">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FCF1503-F257-CDC7-305A-06968390BA6D}"/>
              </a:ext>
            </a:extLst>
          </p:cNvPr>
          <p:cNvSpPr/>
          <p:nvPr userDrawn="1"/>
        </p:nvSpPr>
        <p:spPr>
          <a:xfrm rot="16200000">
            <a:off x="5086571" y="-5143627"/>
            <a:ext cx="2018862" cy="12192002"/>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latin typeface="Calibri" panose="020F0502020204030204" pitchFamily="34" charset="0"/>
              <a:cs typeface="Calibri" panose="020F0502020204030204" pitchFamily="34" charset="0"/>
            </a:endParaRPr>
          </a:p>
        </p:txBody>
      </p:sp>
      <p:sp>
        <p:nvSpPr>
          <p:cNvPr id="13" name="Text Placeholder 32">
            <a:extLst>
              <a:ext uri="{FF2B5EF4-FFF2-40B4-BE49-F238E27FC236}">
                <a16:creationId xmlns:a16="http://schemas.microsoft.com/office/drawing/2014/main" id="{6CA70D26-FE14-6181-8E02-2A2764509D31}"/>
              </a:ext>
            </a:extLst>
          </p:cNvPr>
          <p:cNvSpPr>
            <a:spLocks noGrp="1"/>
          </p:cNvSpPr>
          <p:nvPr>
            <p:ph type="body" sz="quarter" idx="48" hasCustomPrompt="1"/>
          </p:nvPr>
        </p:nvSpPr>
        <p:spPr>
          <a:xfrm>
            <a:off x="4684168" y="2297729"/>
            <a:ext cx="6794380" cy="3933404"/>
          </a:xfrm>
        </p:spPr>
        <p:txBody>
          <a:bodyPr numCol="1" spcCol="288000" anchor="t">
            <a:noAutofit/>
          </a:bodyPr>
          <a:lstStyle>
            <a:lvl1pPr marL="0" indent="0" algn="l">
              <a:lnSpc>
                <a:spcPts val="2480"/>
              </a:lnSpc>
              <a:spcBef>
                <a:spcPts val="0"/>
              </a:spcBef>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Click to type</a:t>
            </a:r>
            <a:endParaRPr lang="en-US"/>
          </a:p>
        </p:txBody>
      </p:sp>
      <p:sp>
        <p:nvSpPr>
          <p:cNvPr id="14" name="Text Placeholder 32">
            <a:extLst>
              <a:ext uri="{FF2B5EF4-FFF2-40B4-BE49-F238E27FC236}">
                <a16:creationId xmlns:a16="http://schemas.microsoft.com/office/drawing/2014/main" id="{54E061A1-EA00-118D-B191-B64007A91033}"/>
              </a:ext>
            </a:extLst>
          </p:cNvPr>
          <p:cNvSpPr>
            <a:spLocks noGrp="1"/>
          </p:cNvSpPr>
          <p:nvPr>
            <p:ph type="body" sz="quarter" idx="30" hasCustomPrompt="1"/>
          </p:nvPr>
        </p:nvSpPr>
        <p:spPr>
          <a:xfrm>
            <a:off x="4684167" y="480873"/>
            <a:ext cx="6794381" cy="804265"/>
          </a:xfrm>
          <a:noFill/>
        </p:spPr>
        <p:txBody>
          <a:bodyPr anchor="ctr">
            <a:noAutofit/>
          </a:bodyPr>
          <a:lstStyle>
            <a:lvl1pPr marL="20638" indent="0" algn="l">
              <a:lnSpc>
                <a:spcPts val="3620"/>
              </a:lnSpc>
              <a:spcBef>
                <a:spcPts val="0"/>
              </a:spcBef>
              <a:buNone/>
              <a:tabLst/>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YOUR HEADING</a:t>
            </a:r>
            <a:endParaRPr lang="en-US"/>
          </a:p>
        </p:txBody>
      </p:sp>
      <p:grpSp>
        <p:nvGrpSpPr>
          <p:cNvPr id="70" name="Graphic 4">
            <a:extLst>
              <a:ext uri="{FF2B5EF4-FFF2-40B4-BE49-F238E27FC236}">
                <a16:creationId xmlns:a16="http://schemas.microsoft.com/office/drawing/2014/main" id="{17E6A48D-DFBA-B424-30DA-EFB4F9E8F1DE}"/>
              </a:ext>
            </a:extLst>
          </p:cNvPr>
          <p:cNvGrpSpPr/>
          <p:nvPr userDrawn="1"/>
        </p:nvGrpSpPr>
        <p:grpSpPr>
          <a:xfrm rot="15627803">
            <a:off x="11025707" y="115954"/>
            <a:ext cx="1988628" cy="1318666"/>
            <a:chOff x="5072479" y="4905026"/>
            <a:chExt cx="803439" cy="532763"/>
          </a:xfrm>
        </p:grpSpPr>
        <p:sp>
          <p:nvSpPr>
            <p:cNvPr id="71" name="Freeform 70">
              <a:extLst>
                <a:ext uri="{FF2B5EF4-FFF2-40B4-BE49-F238E27FC236}">
                  <a16:creationId xmlns:a16="http://schemas.microsoft.com/office/drawing/2014/main" id="{8EED71F4-EB74-F0BE-8AA0-943D1F72F48C}"/>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3EA5DC"/>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2C01794E-5C8F-CDDA-85A9-3A8A7B417ADA}"/>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3EA5DC"/>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40C563A5-8B9E-B134-EE2F-EE327D8FB538}"/>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3EA5DC"/>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9408CECF-1D82-A287-7BE0-F93D1A8D1B70}"/>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3EA5DC"/>
              </a:solidFill>
              <a:prstDash val="solid"/>
              <a:miter/>
            </a:ln>
          </p:spPr>
          <p:txBody>
            <a:bodyPr rtlCol="0" anchor="ctr"/>
            <a:lstStyle/>
            <a:p>
              <a:endParaRPr lang="en-US"/>
            </a:p>
          </p:txBody>
        </p:sp>
      </p:grpSp>
      <p:pic>
        <p:nvPicPr>
          <p:cNvPr id="2" name="Picture 1">
            <a:extLst>
              <a:ext uri="{FF2B5EF4-FFF2-40B4-BE49-F238E27FC236}">
                <a16:creationId xmlns:a16="http://schemas.microsoft.com/office/drawing/2014/main" id="{5D589111-96C8-6061-29A0-E051A53CAB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95334" y="1055941"/>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3" name="Picture Placeholder 4">
            <a:extLst>
              <a:ext uri="{FF2B5EF4-FFF2-40B4-BE49-F238E27FC236}">
                <a16:creationId xmlns:a16="http://schemas.microsoft.com/office/drawing/2014/main" id="{0581DB6E-02C2-197C-F3F3-7A04B74ACCDD}"/>
              </a:ext>
            </a:extLst>
          </p:cNvPr>
          <p:cNvSpPr>
            <a:spLocks noGrp="1"/>
          </p:cNvSpPr>
          <p:nvPr>
            <p:ph type="pic" sz="quarter" idx="10"/>
          </p:nvPr>
        </p:nvSpPr>
        <p:spPr>
          <a:xfrm>
            <a:off x="912599" y="2248306"/>
            <a:ext cx="2905022" cy="4632554"/>
          </a:xfrm>
          <a:prstGeom prst="rect">
            <a:avLst/>
          </a:prstGeom>
          <a:solidFill>
            <a:schemeClr val="bg1">
              <a:lumMod val="85000"/>
            </a:schemeClr>
          </a:solidFill>
          <a:ln>
            <a:noFill/>
          </a:ln>
        </p:spPr>
        <p:txBody>
          <a:bodyPr/>
          <a:lstStyle>
            <a:lvl1pPr>
              <a:defRPr>
                <a:solidFill>
                  <a:schemeClr val="bg1">
                    <a:lumMod val="85000"/>
                  </a:schemeClr>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78577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2BA96FE-388B-BD0D-161A-7D0642470D03}"/>
              </a:ext>
            </a:extLst>
          </p:cNvPr>
          <p:cNvSpPr/>
          <p:nvPr userDrawn="1"/>
        </p:nvSpPr>
        <p:spPr>
          <a:xfrm rot="16200000">
            <a:off x="4779026" y="-1700260"/>
            <a:ext cx="2633948" cy="12192000"/>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81AD5CCF-AF5D-608E-F029-EE250FC79E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673770" y="6159142"/>
            <a:ext cx="1698650" cy="381936"/>
          </a:xfrm>
          <a:prstGeom prst="rect">
            <a:avLst/>
          </a:prstGeom>
          <a:ln>
            <a:noFill/>
          </a:ln>
          <a:extLst>
            <a:ext uri="{53640926-AAD7-44D8-BBD7-CCE9431645EC}">
              <a14:shadowObscured xmlns:a14="http://schemas.microsoft.com/office/drawing/2010/main"/>
            </a:ext>
          </a:extLst>
        </p:spPr>
      </p:pic>
      <p:sp>
        <p:nvSpPr>
          <p:cNvPr id="16" name="Text Placeholder 32">
            <a:extLst>
              <a:ext uri="{FF2B5EF4-FFF2-40B4-BE49-F238E27FC236}">
                <a16:creationId xmlns:a16="http://schemas.microsoft.com/office/drawing/2014/main" id="{0071EAE0-4439-F2CB-EE34-0F1989474EEF}"/>
              </a:ext>
            </a:extLst>
          </p:cNvPr>
          <p:cNvSpPr>
            <a:spLocks noGrp="1"/>
          </p:cNvSpPr>
          <p:nvPr>
            <p:ph type="body" sz="quarter" idx="62" hasCustomPrompt="1"/>
          </p:nvPr>
        </p:nvSpPr>
        <p:spPr>
          <a:xfrm>
            <a:off x="6753533" y="2757215"/>
            <a:ext cx="4691389" cy="671785"/>
          </a:xfrm>
          <a:prstGeom prst="rect">
            <a:avLst/>
          </a:prstGeom>
          <a:solidFill>
            <a:srgbClr val="EE3E81"/>
          </a:solidFill>
        </p:spPr>
        <p:txBody>
          <a:bodyPr anchor="ctr">
            <a:noAutofit/>
          </a:bodyPr>
          <a:lstStyle>
            <a:lvl1pPr marL="0" indent="0" algn="l">
              <a:lnSpc>
                <a:spcPts val="3769"/>
              </a:lnSpc>
              <a:spcBef>
                <a:spcPts val="0"/>
              </a:spcBef>
              <a:buNone/>
              <a:defRPr sz="3472"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a:t>FOLLOW OUR JOURNEY </a:t>
            </a:r>
          </a:p>
        </p:txBody>
      </p:sp>
      <p:pic>
        <p:nvPicPr>
          <p:cNvPr id="4" name="Picture 3">
            <a:extLst>
              <a:ext uri="{FF2B5EF4-FFF2-40B4-BE49-F238E27FC236}">
                <a16:creationId xmlns:a16="http://schemas.microsoft.com/office/drawing/2014/main" id="{80E751ED-8D3D-1841-D297-911263A81D9D}"/>
              </a:ext>
            </a:extLst>
          </p:cNvPr>
          <p:cNvPicPr>
            <a:picLocks noChangeAspect="1"/>
          </p:cNvPicPr>
          <p:nvPr userDrawn="1"/>
        </p:nvPicPr>
        <p:blipFill>
          <a:blip r:embed="rId3"/>
          <a:stretch>
            <a:fillRect/>
          </a:stretch>
        </p:blipFill>
        <p:spPr>
          <a:xfrm>
            <a:off x="7608047" y="568709"/>
            <a:ext cx="4205665" cy="1351821"/>
          </a:xfrm>
          <a:prstGeom prst="rect">
            <a:avLst/>
          </a:prstGeom>
        </p:spPr>
      </p:pic>
      <p:sp>
        <p:nvSpPr>
          <p:cNvPr id="5" name="Text Placeholder 32">
            <a:extLst>
              <a:ext uri="{FF2B5EF4-FFF2-40B4-BE49-F238E27FC236}">
                <a16:creationId xmlns:a16="http://schemas.microsoft.com/office/drawing/2014/main" id="{ECC1A77C-1905-78E6-D54F-BD4199E72C18}"/>
              </a:ext>
            </a:extLst>
          </p:cNvPr>
          <p:cNvSpPr>
            <a:spLocks noGrp="1"/>
          </p:cNvSpPr>
          <p:nvPr>
            <p:ph type="body" sz="quarter" idx="24" hasCustomPrompt="1"/>
          </p:nvPr>
        </p:nvSpPr>
        <p:spPr>
          <a:xfrm>
            <a:off x="7976838" y="4804756"/>
            <a:ext cx="3468084" cy="649221"/>
          </a:xfrm>
          <a:prstGeom prst="rect">
            <a:avLst/>
          </a:prstGeom>
          <a:noFill/>
        </p:spPr>
        <p:txBody>
          <a:bodyPr anchor="ctr">
            <a:noAutofit/>
          </a:bodyPr>
          <a:lstStyle>
            <a:lvl1pPr marL="0" indent="0" algn="r">
              <a:lnSpc>
                <a:spcPts val="3120"/>
              </a:lnSpc>
              <a:spcBef>
                <a:spcPts val="0"/>
              </a:spcBef>
              <a:buNone/>
              <a:defRPr sz="28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 </a:t>
            </a:r>
            <a:r>
              <a:rPr lang="en-GB" err="1"/>
              <a:t>www.website.eu</a:t>
            </a:r>
            <a:endParaRPr lang="en-US"/>
          </a:p>
        </p:txBody>
      </p:sp>
      <p:pic>
        <p:nvPicPr>
          <p:cNvPr id="2" name="Grafik 1">
            <a:extLst>
              <a:ext uri="{FF2B5EF4-FFF2-40B4-BE49-F238E27FC236}">
                <a16:creationId xmlns:a16="http://schemas.microsoft.com/office/drawing/2014/main" id="{79CF787F-6A97-EA19-6A90-CCFCFCDBAFA1}"/>
              </a:ext>
            </a:extLst>
          </p:cNvPr>
          <p:cNvPicPr>
            <a:picLocks noChangeAspect="1"/>
          </p:cNvPicPr>
          <p:nvPr userDrawn="1"/>
        </p:nvPicPr>
        <p:blipFill>
          <a:blip r:embed="rId4"/>
          <a:stretch>
            <a:fillRect/>
          </a:stretch>
        </p:blipFill>
        <p:spPr>
          <a:xfrm>
            <a:off x="656460" y="6159142"/>
            <a:ext cx="1715960" cy="360000"/>
          </a:xfrm>
          <a:prstGeom prst="rect">
            <a:avLst/>
          </a:prstGeom>
        </p:spPr>
      </p:pic>
      <p:sp>
        <p:nvSpPr>
          <p:cNvPr id="6" name="Textfeld 5">
            <a:extLst>
              <a:ext uri="{FF2B5EF4-FFF2-40B4-BE49-F238E27FC236}">
                <a16:creationId xmlns:a16="http://schemas.microsoft.com/office/drawing/2014/main" id="{A6182A61-6224-F7E7-5093-3A2FDEE6BD4B}"/>
              </a:ext>
            </a:extLst>
          </p:cNvPr>
          <p:cNvSpPr txBox="1"/>
          <p:nvPr userDrawn="1"/>
        </p:nvSpPr>
        <p:spPr>
          <a:xfrm>
            <a:off x="2389730" y="6122284"/>
            <a:ext cx="9518251" cy="430887"/>
          </a:xfrm>
          <a:prstGeom prst="rect">
            <a:avLst/>
          </a:prstGeom>
          <a:noFill/>
        </p:spPr>
        <p:txBody>
          <a:bodyPr wrap="square" rtlCol="0">
            <a:spAutoFit/>
          </a:bodyPr>
          <a:lstStyle/>
          <a:p>
            <a:r>
              <a:rPr lang="en-GB" sz="1100" i="0">
                <a:solidFill>
                  <a:srgbClr val="333333"/>
                </a:solidFill>
                <a:effectLst/>
                <a:latin typeface="Calibri" panose="020F0502020204030204" pitchFamily="34" charset="0"/>
                <a:ea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GB" sz="1100" i="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8599395"/>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ext/Photo Slide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6AA60D-3016-8B52-389A-D076FE8D7115}"/>
              </a:ext>
            </a:extLst>
          </p:cNvPr>
          <p:cNvSpPr/>
          <p:nvPr userDrawn="1"/>
        </p:nvSpPr>
        <p:spPr>
          <a:xfrm>
            <a:off x="448887" y="1747430"/>
            <a:ext cx="9328631" cy="4650460"/>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8" name="Text Placeholder 32">
            <a:extLst>
              <a:ext uri="{FF2B5EF4-FFF2-40B4-BE49-F238E27FC236}">
                <a16:creationId xmlns:a16="http://schemas.microsoft.com/office/drawing/2014/main" id="{A8C8C440-9287-B7C7-23B8-D36CC522BB97}"/>
              </a:ext>
            </a:extLst>
          </p:cNvPr>
          <p:cNvSpPr>
            <a:spLocks noGrp="1"/>
          </p:cNvSpPr>
          <p:nvPr>
            <p:ph type="body" sz="quarter" idx="48" hasCustomPrompt="1"/>
          </p:nvPr>
        </p:nvSpPr>
        <p:spPr>
          <a:xfrm>
            <a:off x="931824" y="3291839"/>
            <a:ext cx="6035727" cy="3003415"/>
          </a:xfrm>
        </p:spPr>
        <p:txBody>
          <a:bodyPr numCol="1" spcCol="288000" anchor="t">
            <a:noAutofit/>
          </a:bodyPr>
          <a:lstStyle>
            <a:lvl1pPr marL="0" indent="0" algn="l">
              <a:lnSpc>
                <a:spcPts val="2480"/>
              </a:lnSpc>
              <a:spcBef>
                <a:spcPts val="0"/>
              </a:spcBef>
              <a:buNone/>
              <a:defRPr sz="2400" b="0" i="0">
                <a:solidFill>
                  <a:schemeClr val="bg1">
                    <a:lumMod val="95000"/>
                  </a:schemeClr>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Click to type</a:t>
            </a:r>
            <a:endParaRPr lang="en-US"/>
          </a:p>
        </p:txBody>
      </p:sp>
      <p:sp>
        <p:nvSpPr>
          <p:cNvPr id="3" name="Picture Placeholder 3">
            <a:extLst>
              <a:ext uri="{FF2B5EF4-FFF2-40B4-BE49-F238E27FC236}">
                <a16:creationId xmlns:a16="http://schemas.microsoft.com/office/drawing/2014/main" id="{E4DD6B1B-9FF3-F940-6098-A8FD3A5834D5}"/>
              </a:ext>
            </a:extLst>
          </p:cNvPr>
          <p:cNvSpPr>
            <a:spLocks noGrp="1"/>
          </p:cNvSpPr>
          <p:nvPr>
            <p:ph type="pic" sz="quarter" idx="10"/>
          </p:nvPr>
        </p:nvSpPr>
        <p:spPr>
          <a:xfrm>
            <a:off x="7165571" y="460110"/>
            <a:ext cx="4693561" cy="4943163"/>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85000"/>
            </a:schemeClr>
          </a:solidFill>
        </p:spPr>
        <p:txBody>
          <a:bodyPr wrap="square">
            <a:noAutofit/>
          </a:bodyPr>
          <a:lstStyle>
            <a:lvl1pPr marL="0" indent="0" algn="ctr">
              <a:buFontTx/>
              <a:buNone/>
              <a:defRPr sz="1727">
                <a:solidFill>
                  <a:schemeClr val="bg1">
                    <a:lumMod val="85000"/>
                  </a:schemeClr>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9" name="Slide Number Placeholder 5">
            <a:extLst>
              <a:ext uri="{FF2B5EF4-FFF2-40B4-BE49-F238E27FC236}">
                <a16:creationId xmlns:a16="http://schemas.microsoft.com/office/drawing/2014/main" id="{2E5FBF2D-FCD0-7CB0-16FF-19EDEEFC5C95}"/>
              </a:ext>
            </a:extLst>
          </p:cNvPr>
          <p:cNvSpPr>
            <a:spLocks noGrp="1"/>
          </p:cNvSpPr>
          <p:nvPr>
            <p:ph type="sldNum" sz="quarter" idx="4"/>
          </p:nvPr>
        </p:nvSpPr>
        <p:spPr>
          <a:xfrm>
            <a:off x="11486544" y="9953088"/>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‹Nr.›</a:t>
            </a:fld>
            <a:endParaRPr lang="fr-CA"/>
          </a:p>
        </p:txBody>
      </p:sp>
      <p:sp>
        <p:nvSpPr>
          <p:cNvPr id="10" name="Text Placeholder 32">
            <a:extLst>
              <a:ext uri="{FF2B5EF4-FFF2-40B4-BE49-F238E27FC236}">
                <a16:creationId xmlns:a16="http://schemas.microsoft.com/office/drawing/2014/main" id="{47BC8277-C10B-4A57-1DD2-ACAB9F0EA39B}"/>
              </a:ext>
            </a:extLst>
          </p:cNvPr>
          <p:cNvSpPr>
            <a:spLocks noGrp="1"/>
          </p:cNvSpPr>
          <p:nvPr>
            <p:ph type="body" sz="quarter" idx="62" hasCustomPrompt="1"/>
          </p:nvPr>
        </p:nvSpPr>
        <p:spPr>
          <a:xfrm>
            <a:off x="959619" y="1411537"/>
            <a:ext cx="2947716" cy="671785"/>
          </a:xfrm>
          <a:prstGeom prst="rect">
            <a:avLst/>
          </a:prstGeom>
          <a:solidFill>
            <a:schemeClr val="bg1"/>
          </a:solidFill>
        </p:spPr>
        <p:txBody>
          <a:bodyPr anchor="ctr">
            <a:noAutofit/>
          </a:bodyPr>
          <a:lstStyle>
            <a:lvl1pPr marL="0" indent="0" algn="l">
              <a:lnSpc>
                <a:spcPts val="3769"/>
              </a:lnSpc>
              <a:spcBef>
                <a:spcPts val="0"/>
              </a:spcBef>
              <a:buNone/>
              <a:defRPr sz="3600" b="1" i="0" spc="0">
                <a:solidFill>
                  <a:srgbClr val="EE3E8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a:t>WELCOME TO </a:t>
            </a:r>
          </a:p>
        </p:txBody>
      </p:sp>
      <p:sp>
        <p:nvSpPr>
          <p:cNvPr id="12" name="Text Placeholder 32">
            <a:extLst>
              <a:ext uri="{FF2B5EF4-FFF2-40B4-BE49-F238E27FC236}">
                <a16:creationId xmlns:a16="http://schemas.microsoft.com/office/drawing/2014/main" id="{300E0459-8079-4E16-7FAA-09A572AD9FE6}"/>
              </a:ext>
            </a:extLst>
          </p:cNvPr>
          <p:cNvSpPr>
            <a:spLocks noGrp="1"/>
          </p:cNvSpPr>
          <p:nvPr>
            <p:ph type="body" sz="quarter" idx="63" hasCustomPrompt="1"/>
          </p:nvPr>
        </p:nvSpPr>
        <p:spPr>
          <a:xfrm>
            <a:off x="931824" y="2193857"/>
            <a:ext cx="1482658" cy="671785"/>
          </a:xfrm>
          <a:prstGeom prst="rect">
            <a:avLst/>
          </a:prstGeom>
          <a:solidFill>
            <a:schemeClr val="bg1"/>
          </a:solidFill>
        </p:spPr>
        <p:txBody>
          <a:bodyPr anchor="ctr">
            <a:noAutofit/>
          </a:bodyPr>
          <a:lstStyle>
            <a:lvl1pPr marL="0" indent="0" algn="l">
              <a:lnSpc>
                <a:spcPts val="3769"/>
              </a:lnSpc>
              <a:spcBef>
                <a:spcPts val="0"/>
              </a:spcBef>
              <a:buNone/>
              <a:defRPr sz="3600" b="1" i="0" spc="0">
                <a:solidFill>
                  <a:srgbClr val="EE3E8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a:t>EELS</a:t>
            </a:r>
          </a:p>
        </p:txBody>
      </p:sp>
      <p:grpSp>
        <p:nvGrpSpPr>
          <p:cNvPr id="39" name="Graphic 4">
            <a:extLst>
              <a:ext uri="{FF2B5EF4-FFF2-40B4-BE49-F238E27FC236}">
                <a16:creationId xmlns:a16="http://schemas.microsoft.com/office/drawing/2014/main" id="{BE2F00BD-DF3E-4D49-E21F-E1C20FA68B72}"/>
              </a:ext>
            </a:extLst>
          </p:cNvPr>
          <p:cNvGrpSpPr/>
          <p:nvPr userDrawn="1"/>
        </p:nvGrpSpPr>
        <p:grpSpPr>
          <a:xfrm>
            <a:off x="7614496" y="5754192"/>
            <a:ext cx="1988628" cy="1318666"/>
            <a:chOff x="5072479" y="4905026"/>
            <a:chExt cx="803439" cy="532763"/>
          </a:xfrm>
        </p:grpSpPr>
        <p:sp>
          <p:nvSpPr>
            <p:cNvPr id="40" name="Freeform 39">
              <a:extLst>
                <a:ext uri="{FF2B5EF4-FFF2-40B4-BE49-F238E27FC236}">
                  <a16:creationId xmlns:a16="http://schemas.microsoft.com/office/drawing/2014/main" id="{9B87FF82-9E10-25DA-4CE5-05D01F8276B3}"/>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342D1579-A605-99B8-5B1B-B0701641E561}"/>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68AD814-B60A-7963-9442-D13886B7C0F8}"/>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7A5FEFF-BBD8-7708-3D90-BD8E90783759}"/>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grpSp>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60478A-835B-AA69-BEAA-7CA861620417}"/>
              </a:ext>
            </a:extLst>
          </p:cNvPr>
          <p:cNvSpPr/>
          <p:nvPr userDrawn="1"/>
        </p:nvSpPr>
        <p:spPr>
          <a:xfrm rot="5400000">
            <a:off x="-1980479" y="1989245"/>
            <a:ext cx="6857999" cy="2879515"/>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solidFill>
                <a:srgbClr val="05203D"/>
              </a:solidFill>
              <a:latin typeface="Calibri" panose="020F0502020204030204" pitchFamily="34" charset="0"/>
              <a:cs typeface="Calibri" panose="020F0502020204030204" pitchFamily="34" charset="0"/>
            </a:endParaRPr>
          </a:p>
        </p:txBody>
      </p:sp>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4475444" y="1874430"/>
            <a:ext cx="1045074" cy="223473"/>
          </a:xfrm>
        </p:spPr>
        <p:txBody>
          <a:bodyPr anchor="ctr">
            <a:noAutofit/>
          </a:bodyPr>
          <a:lstStyle>
            <a:lvl1pPr marL="0" indent="0" algn="ctr">
              <a:buNone/>
              <a:defRPr sz="3200" b="1" i="0">
                <a:solidFill>
                  <a:srgbClr val="3EA5DC"/>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01</a:t>
            </a:r>
            <a:endParaRPr lang="en-US"/>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5552107" y="1874430"/>
            <a:ext cx="5715653" cy="223473"/>
          </a:xfrm>
        </p:spPr>
        <p:txBody>
          <a:bodyPr anchor="ctr">
            <a:noAutofit/>
          </a:bodyPr>
          <a:lstStyle>
            <a:lvl1pPr marL="0" indent="0" algn="l">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Introduction</a:t>
            </a:r>
            <a:endParaRPr lang="en-US"/>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4475444" y="2312408"/>
            <a:ext cx="1045074" cy="223473"/>
          </a:xfrm>
        </p:spPr>
        <p:txBody>
          <a:bodyPr anchor="ctr">
            <a:noAutofit/>
          </a:bodyPr>
          <a:lstStyle>
            <a:lvl1pPr marL="0" indent="0" algn="ctr">
              <a:buNone/>
              <a:defRPr sz="3200" b="1" i="0">
                <a:solidFill>
                  <a:srgbClr val="3EA5DC"/>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02</a:t>
            </a:r>
            <a:endParaRPr lang="en-US"/>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5552107" y="2312408"/>
            <a:ext cx="5715653" cy="223986"/>
          </a:xfrm>
        </p:spPr>
        <p:txBody>
          <a:bodyPr anchor="ctr">
            <a:noAutofit/>
          </a:bodyPr>
          <a:lstStyle>
            <a:lvl1pPr marL="0" marR="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a:t>About us</a:t>
            </a:r>
            <a:endParaRPr lang="en-US"/>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4475444" y="2750899"/>
            <a:ext cx="1045074" cy="223473"/>
          </a:xfrm>
        </p:spPr>
        <p:txBody>
          <a:bodyPr anchor="ctr">
            <a:noAutofit/>
          </a:bodyPr>
          <a:lstStyle>
            <a:lvl1pPr marL="0" indent="0" algn="ctr">
              <a:buNone/>
              <a:defRPr sz="3200" b="1" i="0">
                <a:solidFill>
                  <a:srgbClr val="3EA5DC"/>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03</a:t>
            </a:r>
            <a:endParaRPr lang="en-US"/>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5552107" y="2750899"/>
            <a:ext cx="5715653" cy="223473"/>
          </a:xfrm>
        </p:spPr>
        <p:txBody>
          <a:bodyPr anchor="ctr">
            <a:noAutofit/>
          </a:bodyPr>
          <a:lstStyle>
            <a:lvl1pPr marL="0" indent="0" algn="l">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The Project</a:t>
            </a:r>
            <a:endParaRPr lang="en-US"/>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4475444" y="3188877"/>
            <a:ext cx="1045074" cy="223473"/>
          </a:xfrm>
        </p:spPr>
        <p:txBody>
          <a:bodyPr anchor="ctr">
            <a:noAutofit/>
          </a:bodyPr>
          <a:lstStyle>
            <a:lvl1pPr marL="0" indent="0" algn="ctr">
              <a:buNone/>
              <a:defRPr sz="3200" b="1" i="0">
                <a:solidFill>
                  <a:srgbClr val="3EA5DC"/>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04</a:t>
            </a:r>
            <a:endParaRPr lang="en-US"/>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5552107" y="3188877"/>
            <a:ext cx="5715653" cy="223473"/>
          </a:xfrm>
        </p:spPr>
        <p:txBody>
          <a:bodyPr anchor="ctr">
            <a:noAutofit/>
          </a:bodyPr>
          <a:lstStyle>
            <a:lvl1pPr marL="0" indent="0" algn="l">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Gallery</a:t>
            </a:r>
            <a:endParaRPr lang="en-US"/>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4475444" y="3626855"/>
            <a:ext cx="1045074" cy="223473"/>
          </a:xfrm>
        </p:spPr>
        <p:txBody>
          <a:bodyPr anchor="ctr">
            <a:noAutofit/>
          </a:bodyPr>
          <a:lstStyle>
            <a:lvl1pPr marL="0" indent="0" algn="ctr">
              <a:buNone/>
              <a:defRPr sz="3200" b="1" i="0">
                <a:solidFill>
                  <a:srgbClr val="3EA5DC"/>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05</a:t>
            </a:r>
            <a:endParaRPr lang="en-US"/>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5552107" y="3626855"/>
            <a:ext cx="5715653" cy="223473"/>
          </a:xfrm>
        </p:spPr>
        <p:txBody>
          <a:bodyPr anchor="ctr">
            <a:noAutofit/>
          </a:bodyPr>
          <a:lstStyle>
            <a:lvl1pPr marL="0" indent="0" algn="l">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Our Team</a:t>
            </a:r>
            <a:endParaRPr lang="en-US"/>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4490991" y="4064833"/>
            <a:ext cx="1045074" cy="223473"/>
          </a:xfrm>
        </p:spPr>
        <p:txBody>
          <a:bodyPr anchor="ctr">
            <a:noAutofit/>
          </a:bodyPr>
          <a:lstStyle>
            <a:lvl1pPr marL="0" indent="0" algn="ctr">
              <a:buNone/>
              <a:defRPr sz="3200" b="1" i="0">
                <a:solidFill>
                  <a:srgbClr val="3EA5DC"/>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06</a:t>
            </a:r>
            <a:endParaRPr lang="en-US"/>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5567654" y="4064833"/>
            <a:ext cx="5715653" cy="223473"/>
          </a:xfrm>
        </p:spPr>
        <p:txBody>
          <a:bodyPr anchor="ctr">
            <a:noAutofit/>
          </a:bodyPr>
          <a:lstStyle>
            <a:lvl1pPr marL="0" indent="0" algn="l">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Question and Answers</a:t>
            </a:r>
            <a:endParaRPr lang="en-US"/>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4490991" y="4502811"/>
            <a:ext cx="1045074" cy="223473"/>
          </a:xfrm>
        </p:spPr>
        <p:txBody>
          <a:bodyPr anchor="ctr">
            <a:noAutofit/>
          </a:bodyPr>
          <a:lstStyle>
            <a:lvl1pPr marL="0" indent="0" algn="ctr">
              <a:buNone/>
              <a:defRPr sz="3200" b="1" i="0">
                <a:solidFill>
                  <a:srgbClr val="3EA5DC"/>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07</a:t>
            </a:r>
            <a:endParaRPr lang="en-US"/>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5567654" y="4502814"/>
            <a:ext cx="5715653" cy="223473"/>
          </a:xfrm>
        </p:spPr>
        <p:txBody>
          <a:bodyPr anchor="ctr">
            <a:noAutofit/>
          </a:bodyPr>
          <a:lstStyle>
            <a:lvl1pPr marL="0" indent="0" algn="l">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Conclusion</a:t>
            </a:r>
            <a:endParaRPr lang="en-US"/>
          </a:p>
        </p:txBody>
      </p:sp>
      <p:sp>
        <p:nvSpPr>
          <p:cNvPr id="4" name="Text Placeholder 32">
            <a:extLst>
              <a:ext uri="{FF2B5EF4-FFF2-40B4-BE49-F238E27FC236}">
                <a16:creationId xmlns:a16="http://schemas.microsoft.com/office/drawing/2014/main" id="{04026514-11BD-62EB-44B0-149DF35E7733}"/>
              </a:ext>
            </a:extLst>
          </p:cNvPr>
          <p:cNvSpPr>
            <a:spLocks noGrp="1"/>
          </p:cNvSpPr>
          <p:nvPr>
            <p:ph type="body" sz="quarter" idx="62" hasCustomPrompt="1"/>
          </p:nvPr>
        </p:nvSpPr>
        <p:spPr>
          <a:xfrm>
            <a:off x="2125296" y="581696"/>
            <a:ext cx="4430970" cy="671785"/>
          </a:xfrm>
          <a:prstGeom prst="rect">
            <a:avLst/>
          </a:prstGeom>
          <a:solidFill>
            <a:srgbClr val="EE3E81"/>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a:t>TABLE OF CONTENTS</a:t>
            </a:r>
          </a:p>
        </p:txBody>
      </p:sp>
      <p:grpSp>
        <p:nvGrpSpPr>
          <p:cNvPr id="3" name="Graphic 3">
            <a:extLst>
              <a:ext uri="{FF2B5EF4-FFF2-40B4-BE49-F238E27FC236}">
                <a16:creationId xmlns:a16="http://schemas.microsoft.com/office/drawing/2014/main" id="{87198F03-ABA8-257D-14F5-566F961F557A}"/>
              </a:ext>
            </a:extLst>
          </p:cNvPr>
          <p:cNvGrpSpPr/>
          <p:nvPr userDrawn="1"/>
        </p:nvGrpSpPr>
        <p:grpSpPr>
          <a:xfrm>
            <a:off x="1087436" y="4775674"/>
            <a:ext cx="3304665" cy="1604447"/>
            <a:chOff x="-6228967" y="3688211"/>
            <a:chExt cx="2230192" cy="1082779"/>
          </a:xfrm>
        </p:grpSpPr>
        <p:sp>
          <p:nvSpPr>
            <p:cNvPr id="5" name="Freeform 4">
              <a:extLst>
                <a:ext uri="{FF2B5EF4-FFF2-40B4-BE49-F238E27FC236}">
                  <a16:creationId xmlns:a16="http://schemas.microsoft.com/office/drawing/2014/main" id="{7A1D3C38-CE40-4080-3B61-054287BA9700}"/>
                </a:ext>
              </a:extLst>
            </p:cNvPr>
            <p:cNvSpPr/>
            <p:nvPr/>
          </p:nvSpPr>
          <p:spPr>
            <a:xfrm>
              <a:off x="-5316142" y="3726004"/>
              <a:ext cx="1317367" cy="1044986"/>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EA7C3D0-686E-124F-8BE9-DF0941FE479B}"/>
                </a:ext>
              </a:extLst>
            </p:cNvPr>
            <p:cNvSpPr/>
            <p:nvPr/>
          </p:nvSpPr>
          <p:spPr>
            <a:xfrm>
              <a:off x="-6228967" y="3726004"/>
              <a:ext cx="1317367" cy="1044986"/>
            </a:xfrm>
            <a:custGeom>
              <a:avLst/>
              <a:gdLst>
                <a:gd name="connsiteX0" fmla="*/ 160089 w 1317367"/>
                <a:gd name="connsiteY0" fmla="*/ 1031680 h 1044986"/>
                <a:gd name="connsiteX1" fmla="*/ 546927 w 1317367"/>
                <a:gd name="connsiteY1" fmla="*/ 1021331 h 1044986"/>
                <a:gd name="connsiteX2" fmla="*/ 899227 w 1317367"/>
                <a:gd name="connsiteY2" fmla="*/ 866094 h 1044986"/>
                <a:gd name="connsiteX3" fmla="*/ 1168632 w 1317367"/>
                <a:gd name="connsiteY3" fmla="*/ 590117 h 1044986"/>
                <a:gd name="connsiteX4" fmla="*/ 1313697 w 1317367"/>
                <a:gd name="connsiteY4" fmla="*/ 234797 h 1044986"/>
                <a:gd name="connsiteX5" fmla="*/ 1158271 w 1317367"/>
                <a:gd name="connsiteY5" fmla="*/ 3666 h 1044986"/>
                <a:gd name="connsiteX6" fmla="*/ 926858 w 1317367"/>
                <a:gd name="connsiteY6" fmla="*/ 158903 h 1044986"/>
                <a:gd name="connsiteX7" fmla="*/ 840510 w 1317367"/>
                <a:gd name="connsiteY7" fmla="*/ 376235 h 1044986"/>
                <a:gd name="connsiteX8" fmla="*/ 678176 w 1317367"/>
                <a:gd name="connsiteY8" fmla="*/ 545271 h 1044986"/>
                <a:gd name="connsiteX9" fmla="*/ 464034 w 1317367"/>
                <a:gd name="connsiteY9" fmla="*/ 638413 h 1044986"/>
                <a:gd name="connsiteX10" fmla="*/ 232621 w 1317367"/>
                <a:gd name="connsiteY10" fmla="*/ 645313 h 1044986"/>
                <a:gd name="connsiteX11" fmla="*/ 4663 w 1317367"/>
                <a:gd name="connsiteY11" fmla="*/ 807449 h 1044986"/>
                <a:gd name="connsiteX12" fmla="*/ 16008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60089" y="1031680"/>
                  </a:moveTo>
                  <a:cubicBezTo>
                    <a:pt x="287884" y="1052379"/>
                    <a:pt x="419133" y="1048929"/>
                    <a:pt x="546927" y="1021331"/>
                  </a:cubicBezTo>
                  <a:cubicBezTo>
                    <a:pt x="674722" y="993733"/>
                    <a:pt x="792156" y="938538"/>
                    <a:pt x="899227" y="866094"/>
                  </a:cubicBezTo>
                  <a:cubicBezTo>
                    <a:pt x="1006298" y="793650"/>
                    <a:pt x="1096100" y="700508"/>
                    <a:pt x="1168632" y="590117"/>
                  </a:cubicBezTo>
                  <a:cubicBezTo>
                    <a:pt x="1237711" y="483176"/>
                    <a:pt x="1289519" y="362436"/>
                    <a:pt x="1313697" y="234797"/>
                  </a:cubicBezTo>
                  <a:cubicBezTo>
                    <a:pt x="1334420" y="127856"/>
                    <a:pt x="1265342" y="24364"/>
                    <a:pt x="1158271" y="3666"/>
                  </a:cubicBezTo>
                  <a:cubicBezTo>
                    <a:pt x="1051199" y="-17032"/>
                    <a:pt x="947582" y="51962"/>
                    <a:pt x="926858" y="158903"/>
                  </a:cubicBezTo>
                  <a:cubicBezTo>
                    <a:pt x="913043" y="234797"/>
                    <a:pt x="881957" y="310691"/>
                    <a:pt x="840510" y="376235"/>
                  </a:cubicBezTo>
                  <a:cubicBezTo>
                    <a:pt x="799063" y="441780"/>
                    <a:pt x="743801" y="500425"/>
                    <a:pt x="678176" y="545271"/>
                  </a:cubicBezTo>
                  <a:cubicBezTo>
                    <a:pt x="612552" y="590117"/>
                    <a:pt x="540020" y="621165"/>
                    <a:pt x="464034" y="638413"/>
                  </a:cubicBezTo>
                  <a:cubicBezTo>
                    <a:pt x="388047" y="655662"/>
                    <a:pt x="308607" y="659111"/>
                    <a:pt x="232621" y="645313"/>
                  </a:cubicBezTo>
                  <a:cubicBezTo>
                    <a:pt x="125550" y="628064"/>
                    <a:pt x="25386" y="700508"/>
                    <a:pt x="4663" y="807449"/>
                  </a:cubicBezTo>
                  <a:cubicBezTo>
                    <a:pt x="-19515" y="910940"/>
                    <a:pt x="53017" y="1014432"/>
                    <a:pt x="160089" y="1031680"/>
                  </a:cubicBezTo>
                </a:path>
              </a:pathLst>
            </a:custGeom>
            <a:solidFill>
              <a:srgbClr val="3EA5DC"/>
            </a:solidFill>
            <a:ln w="34512"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5C089-494A-2751-9138-5CEE36DDDAFC}"/>
                </a:ext>
              </a:extLst>
            </p:cNvPr>
            <p:cNvSpPr/>
            <p:nvPr/>
          </p:nvSpPr>
          <p:spPr>
            <a:xfrm>
              <a:off x="-5308154" y="3726220"/>
              <a:ext cx="392019" cy="658894"/>
            </a:xfrm>
            <a:custGeom>
              <a:avLst/>
              <a:gdLst>
                <a:gd name="connsiteX0" fmla="*/ 196010 w 392019"/>
                <a:gd name="connsiteY0" fmla="*/ 658895 h 658894"/>
                <a:gd name="connsiteX1" fmla="*/ 147655 w 392019"/>
                <a:gd name="connsiteY1" fmla="*/ 589901 h 658894"/>
                <a:gd name="connsiteX2" fmla="*/ 2590 w 392019"/>
                <a:gd name="connsiteY2" fmla="*/ 234580 h 658894"/>
                <a:gd name="connsiteX3" fmla="*/ 2590 w 392019"/>
                <a:gd name="connsiteY3" fmla="*/ 162136 h 658894"/>
                <a:gd name="connsiteX4" fmla="*/ 2590 w 392019"/>
                <a:gd name="connsiteY4" fmla="*/ 158687 h 658894"/>
                <a:gd name="connsiteX5" fmla="*/ 2590 w 392019"/>
                <a:gd name="connsiteY5" fmla="*/ 155237 h 658894"/>
                <a:gd name="connsiteX6" fmla="*/ 2590 w 392019"/>
                <a:gd name="connsiteY6" fmla="*/ 155237 h 658894"/>
                <a:gd name="connsiteX7" fmla="*/ 2590 w 392019"/>
                <a:gd name="connsiteY7" fmla="*/ 151787 h 658894"/>
                <a:gd name="connsiteX8" fmla="*/ 47491 w 392019"/>
                <a:gd name="connsiteY8" fmla="*/ 65544 h 658894"/>
                <a:gd name="connsiteX9" fmla="*/ 189102 w 392019"/>
                <a:gd name="connsiteY9" fmla="*/ 0 h 658894"/>
                <a:gd name="connsiteX10" fmla="*/ 189102 w 392019"/>
                <a:gd name="connsiteY10" fmla="*/ 0 h 658894"/>
                <a:gd name="connsiteX11" fmla="*/ 192556 w 392019"/>
                <a:gd name="connsiteY11" fmla="*/ 0 h 658894"/>
                <a:gd name="connsiteX12" fmla="*/ 196010 w 392019"/>
                <a:gd name="connsiteY12" fmla="*/ 0 h 658894"/>
                <a:gd name="connsiteX13" fmla="*/ 199464 w 392019"/>
                <a:gd name="connsiteY13" fmla="*/ 0 h 658894"/>
                <a:gd name="connsiteX14" fmla="*/ 202918 w 392019"/>
                <a:gd name="connsiteY14" fmla="*/ 0 h 658894"/>
                <a:gd name="connsiteX15" fmla="*/ 202918 w 392019"/>
                <a:gd name="connsiteY15" fmla="*/ 0 h 658894"/>
                <a:gd name="connsiteX16" fmla="*/ 344528 w 392019"/>
                <a:gd name="connsiteY16" fmla="*/ 65544 h 658894"/>
                <a:gd name="connsiteX17" fmla="*/ 389429 w 392019"/>
                <a:gd name="connsiteY17" fmla="*/ 151787 h 658894"/>
                <a:gd name="connsiteX18" fmla="*/ 389429 w 392019"/>
                <a:gd name="connsiteY18" fmla="*/ 155237 h 658894"/>
                <a:gd name="connsiteX19" fmla="*/ 389429 w 392019"/>
                <a:gd name="connsiteY19" fmla="*/ 155237 h 658894"/>
                <a:gd name="connsiteX20" fmla="*/ 389429 w 392019"/>
                <a:gd name="connsiteY20" fmla="*/ 158687 h 658894"/>
                <a:gd name="connsiteX21" fmla="*/ 389429 w 392019"/>
                <a:gd name="connsiteY21" fmla="*/ 162136 h 658894"/>
                <a:gd name="connsiteX22" fmla="*/ 389429 w 392019"/>
                <a:gd name="connsiteY22" fmla="*/ 234580 h 658894"/>
                <a:gd name="connsiteX23" fmla="*/ 244365 w 392019"/>
                <a:gd name="connsiteY23" fmla="*/ 589901 h 658894"/>
                <a:gd name="connsiteX24" fmla="*/ 196010 w 392019"/>
                <a:gd name="connsiteY24" fmla="*/ 658895 h 65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2019" h="658894">
                  <a:moveTo>
                    <a:pt x="196010" y="658895"/>
                  </a:moveTo>
                  <a:cubicBezTo>
                    <a:pt x="178740" y="638197"/>
                    <a:pt x="161471" y="614049"/>
                    <a:pt x="147655" y="589901"/>
                  </a:cubicBezTo>
                  <a:cubicBezTo>
                    <a:pt x="78577" y="482960"/>
                    <a:pt x="26768" y="362220"/>
                    <a:pt x="2590" y="234580"/>
                  </a:cubicBezTo>
                  <a:cubicBezTo>
                    <a:pt x="-863" y="210432"/>
                    <a:pt x="-863" y="186284"/>
                    <a:pt x="2590" y="162136"/>
                  </a:cubicBezTo>
                  <a:lnTo>
                    <a:pt x="2590" y="158687"/>
                  </a:lnTo>
                  <a:cubicBezTo>
                    <a:pt x="2590" y="158687"/>
                    <a:pt x="2590" y="155237"/>
                    <a:pt x="2590" y="155237"/>
                  </a:cubicBezTo>
                  <a:lnTo>
                    <a:pt x="2590" y="155237"/>
                  </a:lnTo>
                  <a:lnTo>
                    <a:pt x="2590" y="151787"/>
                  </a:lnTo>
                  <a:cubicBezTo>
                    <a:pt x="9498" y="120740"/>
                    <a:pt x="26768" y="89692"/>
                    <a:pt x="47491" y="65544"/>
                  </a:cubicBezTo>
                  <a:cubicBezTo>
                    <a:pt x="82031" y="27598"/>
                    <a:pt x="133839" y="0"/>
                    <a:pt x="189102" y="0"/>
                  </a:cubicBezTo>
                  <a:lnTo>
                    <a:pt x="189102" y="0"/>
                  </a:lnTo>
                  <a:cubicBezTo>
                    <a:pt x="189102" y="0"/>
                    <a:pt x="192556" y="0"/>
                    <a:pt x="192556" y="0"/>
                  </a:cubicBezTo>
                  <a:lnTo>
                    <a:pt x="196010" y="0"/>
                  </a:lnTo>
                  <a:lnTo>
                    <a:pt x="199464" y="0"/>
                  </a:lnTo>
                  <a:cubicBezTo>
                    <a:pt x="199464" y="0"/>
                    <a:pt x="202918" y="0"/>
                    <a:pt x="202918" y="0"/>
                  </a:cubicBezTo>
                  <a:lnTo>
                    <a:pt x="202918" y="0"/>
                  </a:lnTo>
                  <a:cubicBezTo>
                    <a:pt x="258180" y="3450"/>
                    <a:pt x="309989" y="27598"/>
                    <a:pt x="344528" y="65544"/>
                  </a:cubicBezTo>
                  <a:cubicBezTo>
                    <a:pt x="365252" y="89692"/>
                    <a:pt x="382521" y="117290"/>
                    <a:pt x="389429" y="151787"/>
                  </a:cubicBezTo>
                  <a:lnTo>
                    <a:pt x="389429" y="155237"/>
                  </a:lnTo>
                  <a:lnTo>
                    <a:pt x="389429" y="155237"/>
                  </a:lnTo>
                  <a:cubicBezTo>
                    <a:pt x="389429" y="155237"/>
                    <a:pt x="389429" y="158687"/>
                    <a:pt x="389429" y="158687"/>
                  </a:cubicBezTo>
                  <a:lnTo>
                    <a:pt x="389429" y="162136"/>
                  </a:lnTo>
                  <a:cubicBezTo>
                    <a:pt x="392883" y="186284"/>
                    <a:pt x="392883" y="210432"/>
                    <a:pt x="389429" y="234580"/>
                  </a:cubicBezTo>
                  <a:cubicBezTo>
                    <a:pt x="365252" y="362220"/>
                    <a:pt x="316897" y="482960"/>
                    <a:pt x="244365" y="589901"/>
                  </a:cubicBezTo>
                  <a:cubicBezTo>
                    <a:pt x="227095" y="614049"/>
                    <a:pt x="213279" y="638197"/>
                    <a:pt x="196010" y="658895"/>
                  </a:cubicBezTo>
                </a:path>
              </a:pathLst>
            </a:custGeom>
            <a:solidFill>
              <a:srgbClr val="793D91"/>
            </a:solidFill>
            <a:ln w="34512"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02AD5282-1FC7-DC57-11DB-0034B388F387}"/>
                </a:ext>
              </a:extLst>
            </p:cNvPr>
            <p:cNvSpPr/>
            <p:nvPr/>
          </p:nvSpPr>
          <p:spPr>
            <a:xfrm>
              <a:off x="-6030948" y="3688211"/>
              <a:ext cx="500942" cy="500333"/>
            </a:xfrm>
            <a:custGeom>
              <a:avLst/>
              <a:gdLst>
                <a:gd name="connsiteX0" fmla="*/ 348908 w 500942"/>
                <a:gd name="connsiteY0" fmla="*/ 20761 h 500333"/>
                <a:gd name="connsiteX1" fmla="*/ 480157 w 500942"/>
                <a:gd name="connsiteY1" fmla="*/ 348483 h 500333"/>
                <a:gd name="connsiteX2" fmla="*/ 152035 w 500942"/>
                <a:gd name="connsiteY2" fmla="*/ 479572 h 500333"/>
                <a:gd name="connsiteX3" fmla="*/ 20786 w 500942"/>
                <a:gd name="connsiteY3" fmla="*/ 151850 h 500333"/>
                <a:gd name="connsiteX4" fmla="*/ 348908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348908" y="20761"/>
                  </a:moveTo>
                  <a:cubicBezTo>
                    <a:pt x="476703" y="75956"/>
                    <a:pt x="535419" y="220844"/>
                    <a:pt x="480157" y="348483"/>
                  </a:cubicBezTo>
                  <a:cubicBezTo>
                    <a:pt x="424894" y="476123"/>
                    <a:pt x="279830" y="534768"/>
                    <a:pt x="152035" y="479572"/>
                  </a:cubicBezTo>
                  <a:cubicBezTo>
                    <a:pt x="24240" y="424377"/>
                    <a:pt x="-34477" y="279489"/>
                    <a:pt x="20786" y="151850"/>
                  </a:cubicBezTo>
                  <a:cubicBezTo>
                    <a:pt x="76049" y="24210"/>
                    <a:pt x="224567" y="-34435"/>
                    <a:pt x="348908" y="20761"/>
                  </a:cubicBezTo>
                </a:path>
              </a:pathLst>
            </a:custGeom>
            <a:solidFill>
              <a:srgbClr val="3EA5DC"/>
            </a:solidFill>
            <a:ln w="34512"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51A6FB74-CCF4-9B29-D79A-51462DAA1269}"/>
                </a:ext>
              </a:extLst>
            </p:cNvPr>
            <p:cNvSpPr/>
            <p:nvPr/>
          </p:nvSpPr>
          <p:spPr>
            <a:xfrm>
              <a:off x="-4697736" y="3688211"/>
              <a:ext cx="500942" cy="500333"/>
            </a:xfrm>
            <a:custGeom>
              <a:avLst/>
              <a:gdLst>
                <a:gd name="connsiteX0" fmla="*/ 152035 w 500942"/>
                <a:gd name="connsiteY0" fmla="*/ 20761 h 500333"/>
                <a:gd name="connsiteX1" fmla="*/ 20786 w 500942"/>
                <a:gd name="connsiteY1" fmla="*/ 348483 h 500333"/>
                <a:gd name="connsiteX2" fmla="*/ 348908 w 500942"/>
                <a:gd name="connsiteY2" fmla="*/ 479572 h 500333"/>
                <a:gd name="connsiteX3" fmla="*/ 480157 w 500942"/>
                <a:gd name="connsiteY3" fmla="*/ 151850 h 500333"/>
                <a:gd name="connsiteX4" fmla="*/ 152035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152035" y="20761"/>
                  </a:moveTo>
                  <a:cubicBezTo>
                    <a:pt x="24240" y="75956"/>
                    <a:pt x="-34477" y="220844"/>
                    <a:pt x="20786" y="348483"/>
                  </a:cubicBezTo>
                  <a:cubicBezTo>
                    <a:pt x="76049" y="476123"/>
                    <a:pt x="221113" y="534768"/>
                    <a:pt x="348908" y="479572"/>
                  </a:cubicBezTo>
                  <a:cubicBezTo>
                    <a:pt x="476703" y="424377"/>
                    <a:pt x="535419" y="279489"/>
                    <a:pt x="480157" y="151850"/>
                  </a:cubicBezTo>
                  <a:cubicBezTo>
                    <a:pt x="424894" y="24210"/>
                    <a:pt x="279830" y="-34435"/>
                    <a:pt x="152035" y="20761"/>
                  </a:cubicBezTo>
                </a:path>
              </a:pathLst>
            </a:custGeom>
            <a:solidFill>
              <a:srgbClr val="EE3E81"/>
            </a:solidFill>
            <a:ln w="34512" cap="flat">
              <a:noFill/>
              <a:prstDash val="solid"/>
              <a:miter/>
            </a:ln>
          </p:spPr>
          <p:txBody>
            <a:bodyPr rtlCol="0" anchor="ctr"/>
            <a:lstStyle/>
            <a:p>
              <a:endParaRPr lang="en-US"/>
            </a:p>
          </p:txBody>
        </p:sp>
      </p:grpSp>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FF6155-CBF0-F921-9CFD-DD695C8E8B5D}"/>
              </a:ext>
            </a:extLst>
          </p:cNvPr>
          <p:cNvSpPr/>
          <p:nvPr userDrawn="1"/>
        </p:nvSpPr>
        <p:spPr>
          <a:xfrm rot="5400000">
            <a:off x="4392281" y="-2210555"/>
            <a:ext cx="3407435" cy="12192001"/>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solidFill>
                <a:srgbClr val="05203D"/>
              </a:solidFill>
              <a:latin typeface="Calibri" panose="020F0502020204030204" pitchFamily="34" charset="0"/>
              <a:cs typeface="Calibri" panose="020F0502020204030204" pitchFamily="34" charset="0"/>
            </a:endParaRPr>
          </a:p>
        </p:txBody>
      </p:sp>
      <p:sp>
        <p:nvSpPr>
          <p:cNvPr id="3" name="Slide Number Placeholder 5">
            <a:extLst>
              <a:ext uri="{FF2B5EF4-FFF2-40B4-BE49-F238E27FC236}">
                <a16:creationId xmlns:a16="http://schemas.microsoft.com/office/drawing/2014/main" id="{4FE8E858-242F-D11E-FB53-57EC93F92AF1}"/>
              </a:ext>
            </a:extLst>
          </p:cNvPr>
          <p:cNvSpPr>
            <a:spLocks noGrp="1"/>
          </p:cNvSpPr>
          <p:nvPr>
            <p:ph type="sldNum" sz="quarter" idx="4"/>
          </p:nvPr>
        </p:nvSpPr>
        <p:spPr>
          <a:xfrm>
            <a:off x="7030922" y="9570703"/>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‹Nr.›</a:t>
            </a:fld>
            <a:endParaRPr lang="fr-CA"/>
          </a:p>
        </p:txBody>
      </p:sp>
      <p:sp>
        <p:nvSpPr>
          <p:cNvPr id="98" name="Text Placeholder 3">
            <a:extLst>
              <a:ext uri="{FF2B5EF4-FFF2-40B4-BE49-F238E27FC236}">
                <a16:creationId xmlns:a16="http://schemas.microsoft.com/office/drawing/2014/main" id="{7E17F88D-FE4F-9CBD-E66E-2873D71DC074}"/>
              </a:ext>
            </a:extLst>
          </p:cNvPr>
          <p:cNvSpPr>
            <a:spLocks noGrp="1"/>
          </p:cNvSpPr>
          <p:nvPr>
            <p:ph type="body" sz="quarter" idx="14" hasCustomPrompt="1"/>
          </p:nvPr>
        </p:nvSpPr>
        <p:spPr>
          <a:xfrm>
            <a:off x="593913" y="219232"/>
            <a:ext cx="4568533" cy="2513490"/>
          </a:xfrm>
          <a:prstGeom prst="rect">
            <a:avLst/>
          </a:prstGeom>
          <a:effectLst>
            <a:glow rad="127000">
              <a:srgbClr val="414141"/>
            </a:glow>
          </a:effectLst>
        </p:spPr>
        <p:txBody>
          <a:bodyPr>
            <a:noAutofit/>
          </a:bodyPr>
          <a:lstStyle>
            <a:lvl1pPr marL="0" indent="0" algn="l">
              <a:buNone/>
              <a:defRPr sz="15000" b="1">
                <a:solidFill>
                  <a:srgbClr val="EE3E81"/>
                </a:solidFill>
                <a:latin typeface="Calibri" panose="020F0502020204030204" pitchFamily="34" charset="0"/>
                <a:cs typeface="Calibri" panose="020F0502020204030204" pitchFamily="34" charset="0"/>
              </a:defRPr>
            </a:lvl1pPr>
          </a:lstStyle>
          <a:p>
            <a:pPr lvl="0"/>
            <a:r>
              <a:rPr lang="en-GB"/>
              <a:t>01</a:t>
            </a:r>
            <a:endParaRPr lang="en-US"/>
          </a:p>
        </p:txBody>
      </p:sp>
      <p:sp>
        <p:nvSpPr>
          <p:cNvPr id="99" name="Text Placeholder 32">
            <a:extLst>
              <a:ext uri="{FF2B5EF4-FFF2-40B4-BE49-F238E27FC236}">
                <a16:creationId xmlns:a16="http://schemas.microsoft.com/office/drawing/2014/main" id="{D873AA30-0F78-FCB1-C916-3A3CE251F23D}"/>
              </a:ext>
            </a:extLst>
          </p:cNvPr>
          <p:cNvSpPr>
            <a:spLocks noGrp="1"/>
          </p:cNvSpPr>
          <p:nvPr>
            <p:ph type="body" sz="quarter" idx="62" hasCustomPrompt="1"/>
          </p:nvPr>
        </p:nvSpPr>
        <p:spPr>
          <a:xfrm>
            <a:off x="806585" y="2757215"/>
            <a:ext cx="2883099" cy="671785"/>
          </a:xfrm>
          <a:prstGeom prst="rect">
            <a:avLst/>
          </a:prstGeom>
          <a:solidFill>
            <a:srgbClr val="3EA5DC"/>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a:t>DIVIDER TITLE</a:t>
            </a:r>
          </a:p>
        </p:txBody>
      </p:sp>
      <p:sp>
        <p:nvSpPr>
          <p:cNvPr id="13" name="TextBox 12">
            <a:extLst>
              <a:ext uri="{FF2B5EF4-FFF2-40B4-BE49-F238E27FC236}">
                <a16:creationId xmlns:a16="http://schemas.microsoft.com/office/drawing/2014/main" id="{B06DC1C8-55A7-2C25-88B5-6BC61112A1A4}"/>
              </a:ext>
            </a:extLst>
          </p:cNvPr>
          <p:cNvSpPr txBox="1"/>
          <p:nvPr userDrawn="1"/>
        </p:nvSpPr>
        <p:spPr>
          <a:xfrm rot="16200000">
            <a:off x="9508816" y="3005743"/>
            <a:ext cx="4717257" cy="246221"/>
          </a:xfrm>
          <a:prstGeom prst="rect">
            <a:avLst/>
          </a:prstGeom>
          <a:noFill/>
        </p:spPr>
        <p:txBody>
          <a:bodyPr wrap="square" rtlCol="0">
            <a:spAutoFit/>
          </a:bodyPr>
          <a:lstStyle/>
          <a:p>
            <a:pPr marL="0" marR="0" lvl="0" indent="0" algn="l" defTabSz="325892" rtl="0" eaLnBrk="1" fontAlgn="auto" latinLnBrk="0" hangingPunct="1">
              <a:lnSpc>
                <a:spcPct val="100000"/>
              </a:lnSpc>
              <a:spcBef>
                <a:spcPts val="0"/>
              </a:spcBef>
              <a:spcAft>
                <a:spcPts val="0"/>
              </a:spcAft>
              <a:buClrTx/>
              <a:buSzTx/>
              <a:buFontTx/>
              <a:buNone/>
              <a:tabLst/>
              <a:defRPr/>
            </a:pPr>
            <a:r>
              <a:rPr lang="en-US" sz="1000" spc="300" baseline="0">
                <a:solidFill>
                  <a:schemeClr val="bg1"/>
                </a:solidFill>
                <a:latin typeface="Calibri" panose="020F0502020204030204" pitchFamily="34" charset="0"/>
                <a:cs typeface="Calibri" panose="020F0502020204030204" pitchFamily="34" charset="0"/>
              </a:rPr>
              <a:t>Experiential Entrepreneurship Labs</a:t>
            </a:r>
          </a:p>
        </p:txBody>
      </p:sp>
    </p:spTree>
    <p:extLst>
      <p:ext uri="{BB962C8B-B14F-4D97-AF65-F5344CB8AC3E}">
        <p14:creationId xmlns:p14="http://schemas.microsoft.com/office/powerpoint/2010/main" val="3387120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01">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B37B58A1-42B7-6ACA-0FD7-02504A8BFB9D}"/>
              </a:ext>
            </a:extLst>
          </p:cNvPr>
          <p:cNvSpPr/>
          <p:nvPr userDrawn="1"/>
        </p:nvSpPr>
        <p:spPr>
          <a:xfrm>
            <a:off x="-17545" y="-398"/>
            <a:ext cx="12209545" cy="2147749"/>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931824" y="2361851"/>
            <a:ext cx="10483429" cy="3933404"/>
          </a:xfrm>
        </p:spPr>
        <p:txBody>
          <a:bodyPr numCol="1" spcCol="288000" anchor="t">
            <a:noAutofit/>
          </a:bodyPr>
          <a:lstStyle>
            <a:lvl1pPr marL="0" indent="0" algn="l">
              <a:lnSpc>
                <a:spcPts val="2480"/>
              </a:lnSpc>
              <a:spcBef>
                <a:spcPts val="0"/>
              </a:spcBef>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Click to type</a:t>
            </a:r>
            <a:endParaRPr lang="en-US"/>
          </a:p>
        </p:txBody>
      </p:sp>
      <p:grpSp>
        <p:nvGrpSpPr>
          <p:cNvPr id="120" name="Graphic 4">
            <a:extLst>
              <a:ext uri="{FF2B5EF4-FFF2-40B4-BE49-F238E27FC236}">
                <a16:creationId xmlns:a16="http://schemas.microsoft.com/office/drawing/2014/main" id="{647718ED-C03A-50EC-1223-35CBBB1F957E}"/>
              </a:ext>
            </a:extLst>
          </p:cNvPr>
          <p:cNvGrpSpPr/>
          <p:nvPr userDrawn="1"/>
        </p:nvGrpSpPr>
        <p:grpSpPr>
          <a:xfrm rot="15627803">
            <a:off x="11025707" y="115954"/>
            <a:ext cx="1988628" cy="1318666"/>
            <a:chOff x="5072479" y="4905026"/>
            <a:chExt cx="803439" cy="532763"/>
          </a:xfrm>
        </p:grpSpPr>
        <p:sp>
          <p:nvSpPr>
            <p:cNvPr id="121" name="Freeform 120">
              <a:extLst>
                <a:ext uri="{FF2B5EF4-FFF2-40B4-BE49-F238E27FC236}">
                  <a16:creationId xmlns:a16="http://schemas.microsoft.com/office/drawing/2014/main" id="{0C96351A-83AC-9F58-8389-447E7E1C36AD}"/>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76C7EF"/>
              </a:solid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8F2E1E61-28A0-D441-5BB8-8530504E8C2A}"/>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76C7EF"/>
              </a:solid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05B3DEB6-83D7-ED7B-A016-0BF2EA0787C5}"/>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76C7EF"/>
              </a:solid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C2FCC270-C42B-40DA-ABE5-091EF66836D1}"/>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76C7EF"/>
              </a:solidFill>
              <a:prstDash val="solid"/>
              <a:miter/>
            </a:ln>
          </p:spPr>
          <p:txBody>
            <a:bodyPr rtlCol="0" anchor="ctr"/>
            <a:lstStyle/>
            <a:p>
              <a:endParaRPr lang="en-US"/>
            </a:p>
          </p:txBody>
        </p:sp>
      </p:grpSp>
      <p:sp>
        <p:nvSpPr>
          <p:cNvPr id="125" name="Text Placeholder 32">
            <a:extLst>
              <a:ext uri="{FF2B5EF4-FFF2-40B4-BE49-F238E27FC236}">
                <a16:creationId xmlns:a16="http://schemas.microsoft.com/office/drawing/2014/main" id="{934E37BF-1ED2-4A1B-CDC0-59DA61126C9A}"/>
              </a:ext>
            </a:extLst>
          </p:cNvPr>
          <p:cNvSpPr>
            <a:spLocks noGrp="1"/>
          </p:cNvSpPr>
          <p:nvPr>
            <p:ph type="body" sz="quarter" idx="62" hasCustomPrompt="1"/>
          </p:nvPr>
        </p:nvSpPr>
        <p:spPr>
          <a:xfrm>
            <a:off x="-8011" y="578092"/>
            <a:ext cx="3156225" cy="671785"/>
          </a:xfrm>
          <a:prstGeom prst="rect">
            <a:avLst/>
          </a:prstGeom>
          <a:solidFill>
            <a:schemeClr val="bg1"/>
          </a:solidFill>
        </p:spPr>
        <p:txBody>
          <a:bodyPr anchor="ctr">
            <a:noAutofit/>
          </a:bodyPr>
          <a:lstStyle>
            <a:lvl1pPr marL="808038" indent="0" algn="l">
              <a:lnSpc>
                <a:spcPts val="3769"/>
              </a:lnSpc>
              <a:spcBef>
                <a:spcPts val="0"/>
              </a:spcBef>
              <a:buNone/>
              <a:tabLst/>
              <a:defRPr sz="3600" b="1" i="0" spc="0">
                <a:solidFill>
                  <a:srgbClr val="EE3E8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a:t>HEADING</a:t>
            </a:r>
          </a:p>
        </p:txBody>
      </p:sp>
    </p:spTree>
    <p:extLst>
      <p:ext uri="{BB962C8B-B14F-4D97-AF65-F5344CB8AC3E}">
        <p14:creationId xmlns:p14="http://schemas.microsoft.com/office/powerpoint/2010/main" val="1978311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02">
    <p:spTree>
      <p:nvGrpSpPr>
        <p:cNvPr id="1" name=""/>
        <p:cNvGrpSpPr/>
        <p:nvPr/>
      </p:nvGrpSpPr>
      <p:grpSpPr>
        <a:xfrm>
          <a:off x="0" y="0"/>
          <a:ext cx="0" cy="0"/>
          <a:chOff x="0" y="0"/>
          <a:chExt cx="0" cy="0"/>
        </a:xfrm>
      </p:grpSpPr>
      <p:sp>
        <p:nvSpPr>
          <p:cNvPr id="15" name="Text Placeholder 32">
            <a:extLst>
              <a:ext uri="{FF2B5EF4-FFF2-40B4-BE49-F238E27FC236}">
                <a16:creationId xmlns:a16="http://schemas.microsoft.com/office/drawing/2014/main" id="{6D8C0570-7782-7B5B-F178-51FAE93904C9}"/>
              </a:ext>
            </a:extLst>
          </p:cNvPr>
          <p:cNvSpPr>
            <a:spLocks noGrp="1"/>
          </p:cNvSpPr>
          <p:nvPr>
            <p:ph type="body" sz="quarter" idx="48" hasCustomPrompt="1"/>
          </p:nvPr>
        </p:nvSpPr>
        <p:spPr>
          <a:xfrm>
            <a:off x="931824" y="1679171"/>
            <a:ext cx="10483429" cy="4616084"/>
          </a:xfrm>
        </p:spPr>
        <p:txBody>
          <a:bodyPr numCol="1" spcCol="288000" anchor="t">
            <a:noAutofit/>
          </a:bodyPr>
          <a:lstStyle>
            <a:lvl1pPr marL="0" indent="0" algn="l">
              <a:lnSpc>
                <a:spcPts val="2480"/>
              </a:lnSpc>
              <a:spcBef>
                <a:spcPts val="0"/>
              </a:spcBef>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Click to type</a:t>
            </a:r>
            <a:endParaRPr lang="en-US"/>
          </a:p>
        </p:txBody>
      </p:sp>
      <p:sp>
        <p:nvSpPr>
          <p:cNvPr id="2" name="Text Placeholder 32">
            <a:extLst>
              <a:ext uri="{FF2B5EF4-FFF2-40B4-BE49-F238E27FC236}">
                <a16:creationId xmlns:a16="http://schemas.microsoft.com/office/drawing/2014/main" id="{12AFBC99-BD1A-BB6F-308E-DB8C90B78868}"/>
              </a:ext>
            </a:extLst>
          </p:cNvPr>
          <p:cNvSpPr>
            <a:spLocks noGrp="1"/>
          </p:cNvSpPr>
          <p:nvPr>
            <p:ph type="body" sz="quarter" idx="62" hasCustomPrompt="1"/>
          </p:nvPr>
        </p:nvSpPr>
        <p:spPr>
          <a:xfrm>
            <a:off x="-8011" y="578092"/>
            <a:ext cx="3156225" cy="671785"/>
          </a:xfrm>
          <a:prstGeom prst="rect">
            <a:avLst/>
          </a:prstGeom>
          <a:solidFill>
            <a:srgbClr val="3EA5DC"/>
          </a:solidFill>
        </p:spPr>
        <p:txBody>
          <a:bodyPr anchor="ctr">
            <a:noAutofit/>
          </a:bodyPr>
          <a:lstStyle>
            <a:lvl1pPr marL="808038" indent="0" algn="l">
              <a:lnSpc>
                <a:spcPts val="3769"/>
              </a:lnSpc>
              <a:spcBef>
                <a:spcPts val="0"/>
              </a:spcBef>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a:t>HEADING</a:t>
            </a:r>
          </a:p>
        </p:txBody>
      </p:sp>
    </p:spTree>
    <p:extLst>
      <p:ext uri="{BB962C8B-B14F-4D97-AF65-F5344CB8AC3E}">
        <p14:creationId xmlns:p14="http://schemas.microsoft.com/office/powerpoint/2010/main" val="1245063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Photo 01">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2509D38E-D9E7-6493-0FCE-89B2D340E0E9}"/>
              </a:ext>
            </a:extLst>
          </p:cNvPr>
          <p:cNvSpPr>
            <a:spLocks noGrp="1"/>
          </p:cNvSpPr>
          <p:nvPr>
            <p:ph type="pic" sz="quarter" idx="21"/>
          </p:nvPr>
        </p:nvSpPr>
        <p:spPr>
          <a:xfrm>
            <a:off x="0" y="2"/>
            <a:ext cx="12192000" cy="2576944"/>
          </a:xfrm>
          <a:solidFill>
            <a:schemeClr val="bg1">
              <a:lumMod val="85000"/>
            </a:schemeClr>
          </a:solidFill>
        </p:spPr>
        <p:txBody>
          <a:bodyPr/>
          <a:lstStyle>
            <a:lvl1pPr marL="0" indent="0" algn="ctr">
              <a:buNone/>
              <a:defRPr>
                <a:solidFill>
                  <a:schemeClr val="bg1">
                    <a:lumMod val="85000"/>
                  </a:schemeClr>
                </a:solidFill>
              </a:defRPr>
            </a:lvl1pPr>
          </a:lstStyle>
          <a:p>
            <a:endParaRPr lang="en-US"/>
          </a:p>
        </p:txBody>
      </p:sp>
      <p:sp>
        <p:nvSpPr>
          <p:cNvPr id="3" name="Text Placeholder 32">
            <a:extLst>
              <a:ext uri="{FF2B5EF4-FFF2-40B4-BE49-F238E27FC236}">
                <a16:creationId xmlns:a16="http://schemas.microsoft.com/office/drawing/2014/main" id="{E4D1B318-A933-504F-B625-B0BEEAB9C2BA}"/>
              </a:ext>
            </a:extLst>
          </p:cNvPr>
          <p:cNvSpPr>
            <a:spLocks noGrp="1"/>
          </p:cNvSpPr>
          <p:nvPr>
            <p:ph type="body" sz="quarter" idx="48" hasCustomPrompt="1"/>
          </p:nvPr>
        </p:nvSpPr>
        <p:spPr>
          <a:xfrm>
            <a:off x="931824" y="2975955"/>
            <a:ext cx="10483429" cy="3319299"/>
          </a:xfrm>
        </p:spPr>
        <p:txBody>
          <a:bodyPr numCol="1" spcCol="288000" anchor="t">
            <a:noAutofit/>
          </a:bodyPr>
          <a:lstStyle>
            <a:lvl1pPr marL="0" indent="0" algn="l">
              <a:lnSpc>
                <a:spcPts val="2480"/>
              </a:lnSpc>
              <a:spcBef>
                <a:spcPts val="0"/>
              </a:spcBef>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Click to type</a:t>
            </a:r>
            <a:endParaRPr lang="en-US"/>
          </a:p>
        </p:txBody>
      </p:sp>
      <p:sp>
        <p:nvSpPr>
          <p:cNvPr id="4" name="Text Placeholder 32">
            <a:extLst>
              <a:ext uri="{FF2B5EF4-FFF2-40B4-BE49-F238E27FC236}">
                <a16:creationId xmlns:a16="http://schemas.microsoft.com/office/drawing/2014/main" id="{B0997C91-DB91-32BE-3C72-02A24E171C82}"/>
              </a:ext>
            </a:extLst>
          </p:cNvPr>
          <p:cNvSpPr>
            <a:spLocks noGrp="1"/>
          </p:cNvSpPr>
          <p:nvPr>
            <p:ph type="body" sz="quarter" idx="62" hasCustomPrompt="1"/>
          </p:nvPr>
        </p:nvSpPr>
        <p:spPr>
          <a:xfrm>
            <a:off x="-8011" y="578092"/>
            <a:ext cx="3156225" cy="671785"/>
          </a:xfrm>
          <a:prstGeom prst="rect">
            <a:avLst/>
          </a:prstGeom>
          <a:solidFill>
            <a:schemeClr val="bg1"/>
          </a:solidFill>
        </p:spPr>
        <p:txBody>
          <a:bodyPr anchor="ctr">
            <a:noAutofit/>
          </a:bodyPr>
          <a:lstStyle>
            <a:lvl1pPr marL="808038" indent="0" algn="l">
              <a:lnSpc>
                <a:spcPts val="3769"/>
              </a:lnSpc>
              <a:spcBef>
                <a:spcPts val="0"/>
              </a:spcBef>
              <a:buNone/>
              <a:tabLst/>
              <a:defRPr sz="3600" b="1" i="0" spc="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a:t>HEADING</a:t>
            </a:r>
          </a:p>
        </p:txBody>
      </p:sp>
    </p:spTree>
    <p:extLst>
      <p:ext uri="{BB962C8B-B14F-4D97-AF65-F5344CB8AC3E}">
        <p14:creationId xmlns:p14="http://schemas.microsoft.com/office/powerpoint/2010/main" val="2843110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Photo 0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FB7A5-5C54-A155-E09F-73DF19E294F7}"/>
              </a:ext>
            </a:extLst>
          </p:cNvPr>
          <p:cNvSpPr/>
          <p:nvPr userDrawn="1"/>
        </p:nvSpPr>
        <p:spPr>
          <a:xfrm>
            <a:off x="365759" y="-398"/>
            <a:ext cx="7398327" cy="6858398"/>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3" name="Text Placeholder 32">
            <a:extLst>
              <a:ext uri="{FF2B5EF4-FFF2-40B4-BE49-F238E27FC236}">
                <a16:creationId xmlns:a16="http://schemas.microsoft.com/office/drawing/2014/main" id="{E4D1B318-A933-504F-B625-B0BEEAB9C2BA}"/>
              </a:ext>
            </a:extLst>
          </p:cNvPr>
          <p:cNvSpPr>
            <a:spLocks noGrp="1"/>
          </p:cNvSpPr>
          <p:nvPr>
            <p:ph type="body" sz="quarter" idx="48" hasCustomPrompt="1"/>
          </p:nvPr>
        </p:nvSpPr>
        <p:spPr>
          <a:xfrm>
            <a:off x="931824" y="1828367"/>
            <a:ext cx="5552103" cy="4466887"/>
          </a:xfrm>
        </p:spPr>
        <p:txBody>
          <a:bodyPr numCol="1" spcCol="288000" anchor="t">
            <a:noAutofit/>
          </a:bodyPr>
          <a:lstStyle>
            <a:lvl1pPr marL="0" indent="0" algn="l">
              <a:lnSpc>
                <a:spcPts val="248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Click to type</a:t>
            </a:r>
            <a:endParaRPr lang="en-US"/>
          </a:p>
        </p:txBody>
      </p:sp>
      <p:sp>
        <p:nvSpPr>
          <p:cNvPr id="4" name="Text Placeholder 32">
            <a:extLst>
              <a:ext uri="{FF2B5EF4-FFF2-40B4-BE49-F238E27FC236}">
                <a16:creationId xmlns:a16="http://schemas.microsoft.com/office/drawing/2014/main" id="{B0997C91-DB91-32BE-3C72-02A24E171C82}"/>
              </a:ext>
            </a:extLst>
          </p:cNvPr>
          <p:cNvSpPr>
            <a:spLocks noGrp="1"/>
          </p:cNvSpPr>
          <p:nvPr>
            <p:ph type="body" sz="quarter" idx="62" hasCustomPrompt="1"/>
          </p:nvPr>
        </p:nvSpPr>
        <p:spPr>
          <a:xfrm>
            <a:off x="112295" y="578092"/>
            <a:ext cx="3035919" cy="671785"/>
          </a:xfrm>
          <a:prstGeom prst="rect">
            <a:avLst/>
          </a:prstGeom>
          <a:solidFill>
            <a:srgbClr val="3EA5DC"/>
          </a:solidFill>
        </p:spPr>
        <p:txBody>
          <a:bodyPr anchor="ctr">
            <a:noAutofit/>
          </a:bodyPr>
          <a:lstStyle>
            <a:lvl1pPr marL="857250" indent="0" algn="l">
              <a:lnSpc>
                <a:spcPts val="3769"/>
              </a:lnSpc>
              <a:spcBef>
                <a:spcPts val="0"/>
              </a:spcBef>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a:t>HEADING</a:t>
            </a:r>
          </a:p>
        </p:txBody>
      </p:sp>
      <p:sp>
        <p:nvSpPr>
          <p:cNvPr id="60" name="Picture Placeholder 2">
            <a:extLst>
              <a:ext uri="{FF2B5EF4-FFF2-40B4-BE49-F238E27FC236}">
                <a16:creationId xmlns:a16="http://schemas.microsoft.com/office/drawing/2014/main" id="{CAF74D35-AD4A-C0B6-6657-7F56F233182A}"/>
              </a:ext>
            </a:extLst>
          </p:cNvPr>
          <p:cNvSpPr>
            <a:spLocks noGrp="1"/>
          </p:cNvSpPr>
          <p:nvPr>
            <p:ph type="pic" sz="quarter" idx="21"/>
          </p:nvPr>
        </p:nvSpPr>
        <p:spPr>
          <a:xfrm>
            <a:off x="6749935" y="562746"/>
            <a:ext cx="4705004" cy="5009618"/>
          </a:xfrm>
          <a:solidFill>
            <a:schemeClr val="bg1">
              <a:lumMod val="85000"/>
            </a:schemeClr>
          </a:solidFill>
        </p:spPr>
        <p:txBody>
          <a:bodyPr/>
          <a:lstStyle>
            <a:lvl1pPr marL="0" indent="0" algn="ctr">
              <a:buNone/>
              <a:defRPr>
                <a:solidFill>
                  <a:schemeClr val="bg1">
                    <a:lumMod val="85000"/>
                  </a:schemeClr>
                </a:solidFill>
              </a:defRPr>
            </a:lvl1pPr>
          </a:lstStyle>
          <a:p>
            <a:endParaRPr lang="en-US"/>
          </a:p>
        </p:txBody>
      </p:sp>
    </p:spTree>
    <p:extLst>
      <p:ext uri="{BB962C8B-B14F-4D97-AF65-F5344CB8AC3E}">
        <p14:creationId xmlns:p14="http://schemas.microsoft.com/office/powerpoint/2010/main" val="3423700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xt/Photo 0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FB7A5-5C54-A155-E09F-73DF19E294F7}"/>
              </a:ext>
            </a:extLst>
          </p:cNvPr>
          <p:cNvSpPr/>
          <p:nvPr userDrawn="1"/>
        </p:nvSpPr>
        <p:spPr>
          <a:xfrm>
            <a:off x="365760" y="-398"/>
            <a:ext cx="4130040" cy="6858398"/>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3" name="Text Placeholder 32">
            <a:extLst>
              <a:ext uri="{FF2B5EF4-FFF2-40B4-BE49-F238E27FC236}">
                <a16:creationId xmlns:a16="http://schemas.microsoft.com/office/drawing/2014/main" id="{E4D1B318-A933-504F-B625-B0BEEAB9C2BA}"/>
              </a:ext>
            </a:extLst>
          </p:cNvPr>
          <p:cNvSpPr>
            <a:spLocks noGrp="1"/>
          </p:cNvSpPr>
          <p:nvPr>
            <p:ph type="body" sz="quarter" idx="48" hasCustomPrompt="1"/>
          </p:nvPr>
        </p:nvSpPr>
        <p:spPr>
          <a:xfrm>
            <a:off x="5408574" y="1628342"/>
            <a:ext cx="5552103" cy="4466887"/>
          </a:xfrm>
        </p:spPr>
        <p:txBody>
          <a:bodyPr numCol="1" spcCol="288000" anchor="t">
            <a:noAutofit/>
          </a:bodyPr>
          <a:lstStyle>
            <a:lvl1pPr marL="0" indent="0" algn="l">
              <a:lnSpc>
                <a:spcPts val="248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Click to type</a:t>
            </a:r>
            <a:endParaRPr lang="en-US"/>
          </a:p>
        </p:txBody>
      </p:sp>
      <p:sp>
        <p:nvSpPr>
          <p:cNvPr id="4" name="Text Placeholder 32">
            <a:extLst>
              <a:ext uri="{FF2B5EF4-FFF2-40B4-BE49-F238E27FC236}">
                <a16:creationId xmlns:a16="http://schemas.microsoft.com/office/drawing/2014/main" id="{B0997C91-DB91-32BE-3C72-02A24E171C82}"/>
              </a:ext>
            </a:extLst>
          </p:cNvPr>
          <p:cNvSpPr>
            <a:spLocks noGrp="1"/>
          </p:cNvSpPr>
          <p:nvPr>
            <p:ph type="body" sz="quarter" idx="62" hasCustomPrompt="1"/>
          </p:nvPr>
        </p:nvSpPr>
        <p:spPr>
          <a:xfrm>
            <a:off x="112295" y="578092"/>
            <a:ext cx="3035919" cy="671785"/>
          </a:xfrm>
          <a:prstGeom prst="rect">
            <a:avLst/>
          </a:prstGeom>
          <a:solidFill>
            <a:srgbClr val="3EA5DC"/>
          </a:solidFill>
        </p:spPr>
        <p:txBody>
          <a:bodyPr anchor="ctr">
            <a:noAutofit/>
          </a:bodyPr>
          <a:lstStyle>
            <a:lvl1pPr marL="857250" indent="0" algn="l">
              <a:lnSpc>
                <a:spcPts val="3769"/>
              </a:lnSpc>
              <a:spcBef>
                <a:spcPts val="0"/>
              </a:spcBef>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a:t>HEADING</a:t>
            </a:r>
          </a:p>
        </p:txBody>
      </p:sp>
    </p:spTree>
    <p:extLst>
      <p:ext uri="{BB962C8B-B14F-4D97-AF65-F5344CB8AC3E}">
        <p14:creationId xmlns:p14="http://schemas.microsoft.com/office/powerpoint/2010/main" val="3147831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EBA08802-676B-BBF8-2345-7790D38E89DC}"/>
              </a:ext>
            </a:extLst>
          </p:cNvPr>
          <p:cNvSpPr txBox="1"/>
          <p:nvPr userDrawn="1"/>
        </p:nvSpPr>
        <p:spPr>
          <a:xfrm rot="16200000">
            <a:off x="9490074" y="4084226"/>
            <a:ext cx="4717257" cy="200055"/>
          </a:xfrm>
          <a:prstGeom prst="rect">
            <a:avLst/>
          </a:prstGeom>
          <a:noFill/>
        </p:spPr>
        <p:txBody>
          <a:bodyPr wrap="square" rtlCol="0">
            <a:spAutoFit/>
          </a:bodyPr>
          <a:lstStyle/>
          <a:p>
            <a:pPr marL="0" marR="0" lvl="0" indent="0" algn="l" defTabSz="325892" rtl="0" eaLnBrk="1" fontAlgn="auto" latinLnBrk="0" hangingPunct="1">
              <a:lnSpc>
                <a:spcPct val="100000"/>
              </a:lnSpc>
              <a:spcBef>
                <a:spcPts val="0"/>
              </a:spcBef>
              <a:spcAft>
                <a:spcPts val="0"/>
              </a:spcAft>
              <a:buClrTx/>
              <a:buSzTx/>
              <a:buFontTx/>
              <a:buNone/>
              <a:tabLst/>
              <a:defRPr/>
            </a:pPr>
            <a:r>
              <a:rPr lang="en-US" sz="700" spc="300" baseline="0">
                <a:solidFill>
                  <a:schemeClr val="tx1"/>
                </a:solidFill>
                <a:latin typeface="Calibri" panose="020F0502020204030204" pitchFamily="34" charset="0"/>
                <a:cs typeface="Calibri" panose="020F0502020204030204" pitchFamily="34" charset="0"/>
              </a:rPr>
              <a:t>Experiential Entrepreneurship Labs</a:t>
            </a:r>
          </a:p>
        </p:txBody>
      </p:sp>
      <p:cxnSp>
        <p:nvCxnSpPr>
          <p:cNvPr id="11" name="Straight Connector 10">
            <a:extLst>
              <a:ext uri="{FF2B5EF4-FFF2-40B4-BE49-F238E27FC236}">
                <a16:creationId xmlns:a16="http://schemas.microsoft.com/office/drawing/2014/main" id="{942625C0-48C8-3D28-EBD0-7AD48474729A}"/>
              </a:ext>
            </a:extLst>
          </p:cNvPr>
          <p:cNvCxnSpPr/>
          <p:nvPr userDrawn="1"/>
        </p:nvCxnSpPr>
        <p:spPr>
          <a:xfrm>
            <a:off x="11701979" y="6579271"/>
            <a:ext cx="265889" cy="0"/>
          </a:xfrm>
          <a:prstGeom prst="line">
            <a:avLst/>
          </a:prstGeom>
          <a:ln>
            <a:solidFill>
              <a:srgbClr val="76C7E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94" r:id="rId1"/>
    <p:sldLayoutId id="2147483697" r:id="rId2"/>
    <p:sldLayoutId id="2147483683" r:id="rId3"/>
    <p:sldLayoutId id="2147483747" r:id="rId4"/>
    <p:sldLayoutId id="2147483733" r:id="rId5"/>
    <p:sldLayoutId id="2147483744" r:id="rId6"/>
    <p:sldLayoutId id="2147483745" r:id="rId7"/>
    <p:sldLayoutId id="2147483748" r:id="rId8"/>
    <p:sldLayoutId id="2147483768" r:id="rId9"/>
    <p:sldLayoutId id="2147483743" r:id="rId10"/>
    <p:sldLayoutId id="2147483741" r:id="rId11"/>
    <p:sldLayoutId id="2147483740" r:id="rId12"/>
    <p:sldLayoutId id="2147483742" r:id="rId13"/>
    <p:sldLayoutId id="2147483702" r:id="rId14"/>
    <p:sldLayoutId id="2147483700" r:id="rId15"/>
    <p:sldLayoutId id="2147483749" r:id="rId16"/>
  </p:sldLayoutIdLst>
  <p:hf hdr="0"/>
  <p:txStyles>
    <p:titleStyle>
      <a:lvl1pPr algn="l" defTabSz="3343281" rtl="0" eaLnBrk="1" latinLnBrk="0" hangingPunct="1">
        <a:lnSpc>
          <a:spcPct val="90000"/>
        </a:lnSpc>
        <a:spcBef>
          <a:spcPct val="0"/>
        </a:spcBef>
        <a:buNone/>
        <a:defRPr sz="3870" kern="1200">
          <a:solidFill>
            <a:srgbClr val="011E3B"/>
          </a:solidFill>
          <a:latin typeface="Calibri" panose="020F0502020204030204" pitchFamily="34" charset="0"/>
          <a:ea typeface="+mj-ea"/>
          <a:cs typeface="Calibri" panose="020F0502020204030204" pitchFamily="34" charset="0"/>
        </a:defRPr>
      </a:lvl1pPr>
    </p:titleStyle>
    <p:body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p:bodyStyle>
    <p:otherStyle>
      <a:defPPr>
        <a:defRPr lang="en-US"/>
      </a:defPPr>
      <a:lvl1pPr marL="0" algn="l" defTabSz="3343281" rtl="0" eaLnBrk="1" latinLnBrk="0" hangingPunct="1">
        <a:defRPr sz="6580" kern="1200">
          <a:solidFill>
            <a:schemeClr val="tx1"/>
          </a:solidFill>
          <a:latin typeface="+mn-lt"/>
          <a:ea typeface="+mn-ea"/>
          <a:cs typeface="+mn-cs"/>
        </a:defRPr>
      </a:lvl1pPr>
      <a:lvl2pPr marL="1671639" algn="l" defTabSz="3343281" rtl="0" eaLnBrk="1" latinLnBrk="0" hangingPunct="1">
        <a:defRPr sz="6580" kern="1200">
          <a:solidFill>
            <a:schemeClr val="tx1"/>
          </a:solidFill>
          <a:latin typeface="+mn-lt"/>
          <a:ea typeface="+mn-ea"/>
          <a:cs typeface="+mn-cs"/>
        </a:defRPr>
      </a:lvl2pPr>
      <a:lvl3pPr marL="3343281" algn="l" defTabSz="3343281" rtl="0" eaLnBrk="1" latinLnBrk="0" hangingPunct="1">
        <a:defRPr sz="6580" kern="1200">
          <a:solidFill>
            <a:schemeClr val="tx1"/>
          </a:solidFill>
          <a:latin typeface="+mn-lt"/>
          <a:ea typeface="+mn-ea"/>
          <a:cs typeface="+mn-cs"/>
        </a:defRPr>
      </a:lvl3pPr>
      <a:lvl4pPr marL="5014923" algn="l" defTabSz="3343281" rtl="0" eaLnBrk="1" latinLnBrk="0" hangingPunct="1">
        <a:defRPr sz="6580" kern="1200">
          <a:solidFill>
            <a:schemeClr val="tx1"/>
          </a:solidFill>
          <a:latin typeface="+mn-lt"/>
          <a:ea typeface="+mn-ea"/>
          <a:cs typeface="+mn-cs"/>
        </a:defRPr>
      </a:lvl4pPr>
      <a:lvl5pPr marL="6686564" algn="l" defTabSz="3343281" rtl="0" eaLnBrk="1" latinLnBrk="0" hangingPunct="1">
        <a:defRPr sz="6580" kern="1200">
          <a:solidFill>
            <a:schemeClr val="tx1"/>
          </a:solidFill>
          <a:latin typeface="+mn-lt"/>
          <a:ea typeface="+mn-ea"/>
          <a:cs typeface="+mn-cs"/>
        </a:defRPr>
      </a:lvl5pPr>
      <a:lvl6pPr marL="8358202" algn="l" defTabSz="3343281" rtl="0" eaLnBrk="1" latinLnBrk="0" hangingPunct="1">
        <a:defRPr sz="6580" kern="1200">
          <a:solidFill>
            <a:schemeClr val="tx1"/>
          </a:solidFill>
          <a:latin typeface="+mn-lt"/>
          <a:ea typeface="+mn-ea"/>
          <a:cs typeface="+mn-cs"/>
        </a:defRPr>
      </a:lvl6pPr>
      <a:lvl7pPr marL="10029841" algn="l" defTabSz="3343281" rtl="0" eaLnBrk="1" latinLnBrk="0" hangingPunct="1">
        <a:defRPr sz="6580" kern="1200">
          <a:solidFill>
            <a:schemeClr val="tx1"/>
          </a:solidFill>
          <a:latin typeface="+mn-lt"/>
          <a:ea typeface="+mn-ea"/>
          <a:cs typeface="+mn-cs"/>
        </a:defRPr>
      </a:lvl7pPr>
      <a:lvl8pPr marL="11701485" algn="l" defTabSz="3343281" rtl="0" eaLnBrk="1" latinLnBrk="0" hangingPunct="1">
        <a:defRPr sz="6580" kern="1200">
          <a:solidFill>
            <a:schemeClr val="tx1"/>
          </a:solidFill>
          <a:latin typeface="+mn-lt"/>
          <a:ea typeface="+mn-ea"/>
          <a:cs typeface="+mn-cs"/>
        </a:defRPr>
      </a:lvl8pPr>
      <a:lvl9pPr marL="13373124" algn="l" defTabSz="3343281" rtl="0" eaLnBrk="1" latinLnBrk="0" hangingPunct="1">
        <a:defRPr sz="65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69C7058-1144-6443-9270-B56DBA703D9F}"/>
              </a:ext>
            </a:extLst>
          </p:cNvPr>
          <p:cNvSpPr>
            <a:spLocks noGrp="1"/>
          </p:cNvSpPr>
          <p:nvPr>
            <p:ph type="body" sz="quarter" idx="64"/>
          </p:nvPr>
        </p:nvSpPr>
        <p:spPr>
          <a:xfrm>
            <a:off x="298640" y="2890091"/>
            <a:ext cx="7137209" cy="701418"/>
          </a:xfrm>
        </p:spPr>
        <p:txBody>
          <a:bodyPr/>
          <a:lstStyle/>
          <a:p>
            <a:r>
              <a:rPr lang="en-US" sz="3300" b="1">
                <a:effectLst/>
                <a:latin typeface="Calibri"/>
                <a:ea typeface="Calibri" panose="020F0502020204030204" pitchFamily="34" charset="0"/>
                <a:cs typeface="Calibri"/>
              </a:rPr>
              <a:t>LEARNING </a:t>
            </a:r>
            <a:r>
              <a:rPr lang="en-US" sz="3300">
                <a:latin typeface="Calibri"/>
                <a:ea typeface="Calibri" panose="020F0502020204030204" pitchFamily="34" charset="0"/>
                <a:cs typeface="Calibri"/>
              </a:rPr>
              <a:t>AND TRAINING </a:t>
            </a:r>
            <a:endParaRPr lang="en-US" sz="3300" b="1">
              <a:effectLst/>
              <a:ea typeface="Calibri" panose="020F0502020204030204" pitchFamily="34" charset="0"/>
            </a:endParaRPr>
          </a:p>
        </p:txBody>
      </p:sp>
      <p:sp>
        <p:nvSpPr>
          <p:cNvPr id="10" name="Freeform 9">
            <a:extLst>
              <a:ext uri="{FF2B5EF4-FFF2-40B4-BE49-F238E27FC236}">
                <a16:creationId xmlns:a16="http://schemas.microsoft.com/office/drawing/2014/main" id="{D81F7985-B9D5-5462-6F3A-53389D65B8A8}"/>
              </a:ext>
            </a:extLst>
          </p:cNvPr>
          <p:cNvSpPr/>
          <p:nvPr/>
        </p:nvSpPr>
        <p:spPr>
          <a:xfrm>
            <a:off x="8356797" y="3429000"/>
            <a:ext cx="3155554" cy="2503105"/>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6151AE1-DC58-E520-E0D2-8F865FF86908}"/>
              </a:ext>
            </a:extLst>
          </p:cNvPr>
          <p:cNvSpPr/>
          <p:nvPr/>
        </p:nvSpPr>
        <p:spPr>
          <a:xfrm>
            <a:off x="9449042" y="3292403"/>
            <a:ext cx="971063" cy="969882"/>
          </a:xfrm>
          <a:custGeom>
            <a:avLst/>
            <a:gdLst>
              <a:gd name="connsiteX0" fmla="*/ 152035 w 500942"/>
              <a:gd name="connsiteY0" fmla="*/ 20761 h 500333"/>
              <a:gd name="connsiteX1" fmla="*/ 20786 w 500942"/>
              <a:gd name="connsiteY1" fmla="*/ 348483 h 500333"/>
              <a:gd name="connsiteX2" fmla="*/ 348908 w 500942"/>
              <a:gd name="connsiteY2" fmla="*/ 479572 h 500333"/>
              <a:gd name="connsiteX3" fmla="*/ 480157 w 500942"/>
              <a:gd name="connsiteY3" fmla="*/ 151850 h 500333"/>
              <a:gd name="connsiteX4" fmla="*/ 152035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152035" y="20761"/>
                </a:moveTo>
                <a:cubicBezTo>
                  <a:pt x="24240" y="75956"/>
                  <a:pt x="-34477" y="220844"/>
                  <a:pt x="20786" y="348483"/>
                </a:cubicBezTo>
                <a:cubicBezTo>
                  <a:pt x="76049" y="476123"/>
                  <a:pt x="221113" y="534768"/>
                  <a:pt x="348908" y="479572"/>
                </a:cubicBezTo>
                <a:cubicBezTo>
                  <a:pt x="476703" y="424377"/>
                  <a:pt x="535419" y="279489"/>
                  <a:pt x="480157" y="151850"/>
                </a:cubicBezTo>
                <a:cubicBezTo>
                  <a:pt x="424894" y="24210"/>
                  <a:pt x="279830" y="-34435"/>
                  <a:pt x="152035" y="20761"/>
                </a:cubicBezTo>
              </a:path>
            </a:pathLst>
          </a:custGeom>
          <a:solidFill>
            <a:srgbClr val="3EA5DC"/>
          </a:solidFill>
          <a:ln w="34512" cap="flat">
            <a:noFill/>
            <a:prstDash val="solid"/>
            <a:miter/>
          </a:ln>
        </p:spPr>
        <p:txBody>
          <a:bodyPr rtlCol="0" anchor="ctr"/>
          <a:lstStyle/>
          <a:p>
            <a:endParaRPr lang="en-US"/>
          </a:p>
        </p:txBody>
      </p:sp>
      <p:pic>
        <p:nvPicPr>
          <p:cNvPr id="14" name="Picture 13">
            <a:extLst>
              <a:ext uri="{FF2B5EF4-FFF2-40B4-BE49-F238E27FC236}">
                <a16:creationId xmlns:a16="http://schemas.microsoft.com/office/drawing/2014/main" id="{72A88E20-2FEF-63EE-C633-20B88903139C}"/>
              </a:ext>
            </a:extLst>
          </p:cNvPr>
          <p:cNvPicPr>
            <a:picLocks noChangeAspect="1"/>
          </p:cNvPicPr>
          <p:nvPr/>
        </p:nvPicPr>
        <p:blipFill>
          <a:blip r:embed="rId2"/>
          <a:stretch>
            <a:fillRect/>
          </a:stretch>
        </p:blipFill>
        <p:spPr>
          <a:xfrm>
            <a:off x="6289240" y="918059"/>
            <a:ext cx="4886844" cy="5762788"/>
          </a:xfrm>
          <a:prstGeom prst="rect">
            <a:avLst/>
          </a:prstGeom>
        </p:spPr>
      </p:pic>
      <p:sp>
        <p:nvSpPr>
          <p:cNvPr id="3" name="Text Placeholder 7">
            <a:extLst>
              <a:ext uri="{FF2B5EF4-FFF2-40B4-BE49-F238E27FC236}">
                <a16:creationId xmlns:a16="http://schemas.microsoft.com/office/drawing/2014/main" id="{603134AE-46C1-532E-3BD5-A88161859691}"/>
              </a:ext>
            </a:extLst>
          </p:cNvPr>
          <p:cNvSpPr txBox="1">
            <a:spLocks/>
          </p:cNvSpPr>
          <p:nvPr/>
        </p:nvSpPr>
        <p:spPr>
          <a:xfrm>
            <a:off x="301782" y="3741646"/>
            <a:ext cx="7137209" cy="701418"/>
          </a:xfrm>
          <a:prstGeom prst="rect">
            <a:avLst/>
          </a:prstGeom>
          <a:solidFill>
            <a:srgbClr val="3EA5DC"/>
          </a:solidFill>
        </p:spPr>
        <p:txBody>
          <a:bodyPr vert="horz" lIns="91440" tIns="45720" rIns="91440" bIns="45720" rtlCol="0" anchor="ctr">
            <a:noAutofit/>
          </a:bodyPr>
          <a:lstStyle>
            <a:lvl1pPr marL="0" indent="0" algn="l" defTabSz="3343281" rtl="0" eaLnBrk="1" latinLnBrk="0" hangingPunct="1">
              <a:lnSpc>
                <a:spcPts val="3769"/>
              </a:lnSpc>
              <a:spcBef>
                <a:spcPts val="0"/>
              </a:spcBef>
              <a:buFont typeface="Arial" panose="020B0604020202020204" pitchFamily="34" charset="0"/>
              <a:buNone/>
              <a:defRPr sz="3600" b="1" i="0" kern="120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2pPr>
            <a:lvl3pPr marL="764909"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3pPr>
            <a:lvl4pPr marL="1147364"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4pPr>
            <a:lvl5pPr marL="1529821"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sz="2400">
                <a:latin typeface="Calibri"/>
                <a:ea typeface="Calibri" panose="020F0502020204030204" pitchFamily="34" charset="0"/>
                <a:cs typeface="Calibri"/>
              </a:rPr>
              <a:t>MODULE 6 - learning through small failures </a:t>
            </a:r>
            <a:endParaRPr lang="en-US" sz="2400">
              <a:ea typeface="Calibri" panose="020F0502020204030204" pitchFamily="34" charset="0"/>
            </a:endParaRPr>
          </a:p>
        </p:txBody>
      </p:sp>
    </p:spTree>
    <p:extLst>
      <p:ext uri="{BB962C8B-B14F-4D97-AF65-F5344CB8AC3E}">
        <p14:creationId xmlns:p14="http://schemas.microsoft.com/office/powerpoint/2010/main" val="2326112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44E61E9-FC22-C235-9881-E7E0C234C9F4}"/>
              </a:ext>
            </a:extLst>
          </p:cNvPr>
          <p:cNvSpPr>
            <a:spLocks noGrp="1"/>
          </p:cNvSpPr>
          <p:nvPr>
            <p:ph type="body" sz="quarter" idx="48"/>
          </p:nvPr>
        </p:nvSpPr>
        <p:spPr>
          <a:xfrm>
            <a:off x="307209" y="2276491"/>
            <a:ext cx="8458218" cy="4406782"/>
          </a:xfrm>
        </p:spPr>
        <p:txBody>
          <a:bodyPr/>
          <a:lstStyle/>
          <a:p>
            <a:pPr algn="l">
              <a:lnSpc>
                <a:spcPct val="100000"/>
              </a:lnSpc>
              <a:spcBef>
                <a:spcPts val="300"/>
              </a:spcBef>
            </a:pPr>
            <a:endParaRPr lang="en-US" sz="2600" b="0" i="0" dirty="0">
              <a:solidFill>
                <a:srgbClr val="374151"/>
              </a:solidFill>
              <a:effectLst/>
            </a:endParaRPr>
          </a:p>
          <a:p>
            <a:pPr algn="l">
              <a:lnSpc>
                <a:spcPct val="100000"/>
              </a:lnSpc>
              <a:spcBef>
                <a:spcPts val="300"/>
              </a:spcBef>
            </a:pPr>
            <a:r>
              <a:rPr lang="en-US" sz="2600" b="0" i="0" dirty="0">
                <a:solidFill>
                  <a:srgbClr val="374151"/>
                </a:solidFill>
                <a:effectLst/>
              </a:rPr>
              <a:t>The Marshmallow Challenge is a popular team-building and design thinking exercise. It encourages collaboration, creativity, and problem-solving skills. </a:t>
            </a:r>
          </a:p>
          <a:p>
            <a:pPr algn="l">
              <a:lnSpc>
                <a:spcPct val="100000"/>
              </a:lnSpc>
              <a:spcBef>
                <a:spcPts val="300"/>
              </a:spcBef>
            </a:pPr>
            <a:r>
              <a:rPr lang="en-US" sz="2600" b="0" i="0" dirty="0">
                <a:solidFill>
                  <a:srgbClr val="374151"/>
                </a:solidFill>
                <a:effectLst/>
              </a:rPr>
              <a:t>The objective of this exercise is to foster teamwork, creativity, and rapid prototyping skills among entrepreneurship students while emphasizing the importance of iteration and adaptability in the business world.</a:t>
            </a:r>
            <a:endParaRPr lang="de-DE" sz="2600" dirty="0">
              <a:solidFill>
                <a:schemeClr val="tx1"/>
              </a:solidFill>
            </a:endParaRPr>
          </a:p>
        </p:txBody>
      </p:sp>
      <p:sp>
        <p:nvSpPr>
          <p:cNvPr id="5" name="Text Placeholder 4">
            <a:extLst>
              <a:ext uri="{FF2B5EF4-FFF2-40B4-BE49-F238E27FC236}">
                <a16:creationId xmlns:a16="http://schemas.microsoft.com/office/drawing/2014/main" id="{2C733BA2-BC92-C2D0-C761-BBED1A26EDFB}"/>
              </a:ext>
            </a:extLst>
          </p:cNvPr>
          <p:cNvSpPr>
            <a:spLocks noGrp="1"/>
          </p:cNvSpPr>
          <p:nvPr>
            <p:ph type="body" sz="quarter" idx="62"/>
          </p:nvPr>
        </p:nvSpPr>
        <p:spPr>
          <a:xfrm>
            <a:off x="56056" y="317194"/>
            <a:ext cx="11557407" cy="1223893"/>
          </a:xfrm>
        </p:spPr>
        <p:txBody>
          <a:bodyPr/>
          <a:lstStyle/>
          <a:p>
            <a:r>
              <a:rPr lang="en-US" sz="3300" b="1" i="0">
                <a:effectLst/>
              </a:rPr>
              <a:t>INNOVATE AND ELEVATE: </a:t>
            </a:r>
          </a:p>
          <a:p>
            <a:r>
              <a:rPr lang="en-US" sz="3300"/>
              <a:t>“</a:t>
            </a:r>
            <a:r>
              <a:rPr lang="en-US" sz="3300" b="1" i="0">
                <a:effectLst/>
              </a:rPr>
              <a:t>THE ENTREPRENEURIAL MARSHMALLOW CHALLENGE"</a:t>
            </a:r>
            <a:endParaRPr lang="en-US" sz="3300"/>
          </a:p>
        </p:txBody>
      </p:sp>
      <p:pic>
        <p:nvPicPr>
          <p:cNvPr id="3" name="Picture 13">
            <a:extLst>
              <a:ext uri="{FF2B5EF4-FFF2-40B4-BE49-F238E27FC236}">
                <a16:creationId xmlns:a16="http://schemas.microsoft.com/office/drawing/2014/main" id="{9A9BD4F5-44DD-121A-9328-04CB3A3B8611}"/>
              </a:ext>
            </a:extLst>
          </p:cNvPr>
          <p:cNvPicPr>
            <a:picLocks noChangeAspect="1"/>
          </p:cNvPicPr>
          <p:nvPr/>
        </p:nvPicPr>
        <p:blipFill>
          <a:blip r:embed="rId3"/>
          <a:stretch>
            <a:fillRect/>
          </a:stretch>
        </p:blipFill>
        <p:spPr>
          <a:xfrm>
            <a:off x="7623883" y="1541087"/>
            <a:ext cx="4437480" cy="5232878"/>
          </a:xfrm>
          <a:prstGeom prst="rect">
            <a:avLst/>
          </a:prstGeom>
        </p:spPr>
      </p:pic>
    </p:spTree>
    <p:extLst>
      <p:ext uri="{BB962C8B-B14F-4D97-AF65-F5344CB8AC3E}">
        <p14:creationId xmlns:p14="http://schemas.microsoft.com/office/powerpoint/2010/main" val="1474453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97A8F2-1540-C0A2-D245-7A3A65EAF806}"/>
              </a:ext>
            </a:extLst>
          </p:cNvPr>
          <p:cNvSpPr>
            <a:spLocks noGrp="1"/>
          </p:cNvSpPr>
          <p:nvPr>
            <p:ph type="body" sz="quarter" idx="14"/>
          </p:nvPr>
        </p:nvSpPr>
        <p:spPr/>
        <p:txBody>
          <a:bodyPr/>
          <a:lstStyle/>
          <a:p>
            <a:r>
              <a:rPr lang="en-US"/>
              <a:t>04</a:t>
            </a:r>
          </a:p>
        </p:txBody>
      </p:sp>
      <p:sp>
        <p:nvSpPr>
          <p:cNvPr id="8" name="Text Placeholder 7">
            <a:extLst>
              <a:ext uri="{FF2B5EF4-FFF2-40B4-BE49-F238E27FC236}">
                <a16:creationId xmlns:a16="http://schemas.microsoft.com/office/drawing/2014/main" id="{0E83ACCB-3DC3-F5A5-787F-9C5C329AE70C}"/>
              </a:ext>
            </a:extLst>
          </p:cNvPr>
          <p:cNvSpPr>
            <a:spLocks noGrp="1"/>
          </p:cNvSpPr>
          <p:nvPr>
            <p:ph type="body" sz="quarter" idx="62"/>
          </p:nvPr>
        </p:nvSpPr>
        <p:spPr>
          <a:xfrm>
            <a:off x="563238" y="2428875"/>
            <a:ext cx="3684912" cy="1037185"/>
          </a:xfrm>
        </p:spPr>
        <p:txBody>
          <a:bodyPr/>
          <a:lstStyle/>
          <a:p>
            <a:r>
              <a:rPr lang="en-US" cap="all"/>
              <a:t>Practical Skills Development</a:t>
            </a:r>
          </a:p>
        </p:txBody>
      </p:sp>
      <p:sp>
        <p:nvSpPr>
          <p:cNvPr id="3" name="Freeform 2">
            <a:extLst>
              <a:ext uri="{FF2B5EF4-FFF2-40B4-BE49-F238E27FC236}">
                <a16:creationId xmlns:a16="http://schemas.microsoft.com/office/drawing/2014/main" id="{383F99E8-FC62-965A-CE93-9008FE061712}"/>
              </a:ext>
            </a:extLst>
          </p:cNvPr>
          <p:cNvSpPr/>
          <p:nvPr/>
        </p:nvSpPr>
        <p:spPr>
          <a:xfrm>
            <a:off x="8242840" y="1104489"/>
            <a:ext cx="2553683" cy="2025678"/>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54D0E5E0-094F-0147-B62C-D82BF5C36992}"/>
              </a:ext>
            </a:extLst>
          </p:cNvPr>
          <p:cNvSpPr/>
          <p:nvPr/>
        </p:nvSpPr>
        <p:spPr>
          <a:xfrm>
            <a:off x="7757309" y="5058260"/>
            <a:ext cx="971063" cy="969882"/>
          </a:xfrm>
          <a:custGeom>
            <a:avLst/>
            <a:gdLst>
              <a:gd name="connsiteX0" fmla="*/ 152035 w 500942"/>
              <a:gd name="connsiteY0" fmla="*/ 20761 h 500333"/>
              <a:gd name="connsiteX1" fmla="*/ 20786 w 500942"/>
              <a:gd name="connsiteY1" fmla="*/ 348483 h 500333"/>
              <a:gd name="connsiteX2" fmla="*/ 348908 w 500942"/>
              <a:gd name="connsiteY2" fmla="*/ 479572 h 500333"/>
              <a:gd name="connsiteX3" fmla="*/ 480157 w 500942"/>
              <a:gd name="connsiteY3" fmla="*/ 151850 h 500333"/>
              <a:gd name="connsiteX4" fmla="*/ 152035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152035" y="20761"/>
                </a:moveTo>
                <a:cubicBezTo>
                  <a:pt x="24240" y="75956"/>
                  <a:pt x="-34477" y="220844"/>
                  <a:pt x="20786" y="348483"/>
                </a:cubicBezTo>
                <a:cubicBezTo>
                  <a:pt x="76049" y="476123"/>
                  <a:pt x="221113" y="534768"/>
                  <a:pt x="348908" y="479572"/>
                </a:cubicBezTo>
                <a:cubicBezTo>
                  <a:pt x="476703" y="424377"/>
                  <a:pt x="535419" y="279489"/>
                  <a:pt x="480157" y="151850"/>
                </a:cubicBezTo>
                <a:cubicBezTo>
                  <a:pt x="424894" y="24210"/>
                  <a:pt x="279830" y="-34435"/>
                  <a:pt x="152035" y="20761"/>
                </a:cubicBezTo>
              </a:path>
            </a:pathLst>
          </a:custGeom>
          <a:solidFill>
            <a:srgbClr val="3EA5DC"/>
          </a:solidFill>
          <a:ln w="34512" cap="flat">
            <a:noFill/>
            <a:prstDash val="solid"/>
            <a:miter/>
          </a:ln>
        </p:spPr>
        <p:txBody>
          <a:bodyPr rtlCol="0" anchor="ctr"/>
          <a:lstStyle/>
          <a:p>
            <a:endParaRPr lang="en-US"/>
          </a:p>
        </p:txBody>
      </p:sp>
      <p:grpSp>
        <p:nvGrpSpPr>
          <p:cNvPr id="9" name="Graphic 4">
            <a:extLst>
              <a:ext uri="{FF2B5EF4-FFF2-40B4-BE49-F238E27FC236}">
                <a16:creationId xmlns:a16="http://schemas.microsoft.com/office/drawing/2014/main" id="{CE205692-93C6-25C5-58AD-04DAC56EC125}"/>
              </a:ext>
            </a:extLst>
          </p:cNvPr>
          <p:cNvGrpSpPr/>
          <p:nvPr/>
        </p:nvGrpSpPr>
        <p:grpSpPr>
          <a:xfrm>
            <a:off x="293525" y="5122994"/>
            <a:ext cx="1988628" cy="1318666"/>
            <a:chOff x="5072479" y="4905026"/>
            <a:chExt cx="803439" cy="532763"/>
          </a:xfrm>
        </p:grpSpPr>
        <p:sp>
          <p:nvSpPr>
            <p:cNvPr id="10" name="Freeform 9">
              <a:extLst>
                <a:ext uri="{FF2B5EF4-FFF2-40B4-BE49-F238E27FC236}">
                  <a16:creationId xmlns:a16="http://schemas.microsoft.com/office/drawing/2014/main" id="{C412E785-74E3-FEC7-0ADD-7B4EF3CF0C24}"/>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E89924D-F3BD-6C77-7F77-F78102616D5F}"/>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AD0E338-5DB8-5285-9BA0-590E0F9ED174}"/>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D00A544F-604F-C5CF-6184-7BE540604637}"/>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grpSp>
      <p:pic>
        <p:nvPicPr>
          <p:cNvPr id="7" name="Picture 13">
            <a:extLst>
              <a:ext uri="{FF2B5EF4-FFF2-40B4-BE49-F238E27FC236}">
                <a16:creationId xmlns:a16="http://schemas.microsoft.com/office/drawing/2014/main" id="{F907B803-CE27-3148-56A7-975AF57453E6}"/>
              </a:ext>
            </a:extLst>
          </p:cNvPr>
          <p:cNvPicPr>
            <a:picLocks noChangeAspect="1"/>
          </p:cNvPicPr>
          <p:nvPr/>
        </p:nvPicPr>
        <p:blipFill>
          <a:blip r:embed="rId2"/>
          <a:stretch>
            <a:fillRect/>
          </a:stretch>
        </p:blipFill>
        <p:spPr>
          <a:xfrm>
            <a:off x="4898590" y="1041884"/>
            <a:ext cx="4886844" cy="5762788"/>
          </a:xfrm>
          <a:prstGeom prst="rect">
            <a:avLst/>
          </a:prstGeom>
        </p:spPr>
      </p:pic>
    </p:spTree>
    <p:extLst>
      <p:ext uri="{BB962C8B-B14F-4D97-AF65-F5344CB8AC3E}">
        <p14:creationId xmlns:p14="http://schemas.microsoft.com/office/powerpoint/2010/main" val="2271264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C5528D3F-6D85-C020-9F4D-03435D4812AF}"/>
              </a:ext>
            </a:extLst>
          </p:cNvPr>
          <p:cNvSpPr>
            <a:spLocks noGrp="1"/>
          </p:cNvSpPr>
          <p:nvPr>
            <p:ph type="body" sz="quarter" idx="48"/>
          </p:nvPr>
        </p:nvSpPr>
        <p:spPr/>
        <p:txBody>
          <a:bodyPr/>
          <a:lstStyle/>
          <a:p>
            <a:pPr>
              <a:lnSpc>
                <a:spcPct val="107000"/>
              </a:lnSpc>
              <a:spcBef>
                <a:spcPts val="1500"/>
              </a:spcBef>
              <a:spcAft>
                <a:spcPts val="1500"/>
              </a:spcAft>
            </a:pPr>
            <a:r>
              <a:rPr lang="en-US" b="1">
                <a:effectLst/>
                <a:ea typeface="Calibri" panose="020F0502020204030204" pitchFamily="34" charset="0"/>
              </a:rPr>
              <a:t>Materials needed for the Marshmallow Challenge:</a:t>
            </a:r>
            <a:endParaRPr lang="nb-NO">
              <a:effectLst/>
              <a:ea typeface="Calibri" panose="020F0502020204030204" pitchFamily="34" charset="0"/>
            </a:endParaRPr>
          </a:p>
          <a:p>
            <a:pPr marL="342900" lvl="0" indent="-342900">
              <a:lnSpc>
                <a:spcPct val="107000"/>
              </a:lnSpc>
              <a:spcAft>
                <a:spcPts val="800"/>
              </a:spcAft>
              <a:buFont typeface="+mj-lt"/>
              <a:buAutoNum type="arabicPeriod"/>
              <a:tabLst>
                <a:tab pos="457200" algn="l"/>
              </a:tabLst>
            </a:pPr>
            <a:r>
              <a:rPr lang="en-US">
                <a:effectLst/>
                <a:ea typeface="Calibri" panose="020F0502020204030204" pitchFamily="34" charset="0"/>
              </a:rPr>
              <a:t>Spaghetti sticks (uncooked)</a:t>
            </a:r>
            <a:endParaRPr lang="nb-NO">
              <a:effectLst/>
              <a:ea typeface="Calibri" panose="020F0502020204030204" pitchFamily="34" charset="0"/>
            </a:endParaRPr>
          </a:p>
          <a:p>
            <a:pPr marL="342900" lvl="0" indent="-342900">
              <a:lnSpc>
                <a:spcPct val="107000"/>
              </a:lnSpc>
              <a:spcAft>
                <a:spcPts val="800"/>
              </a:spcAft>
              <a:buFont typeface="+mj-lt"/>
              <a:buAutoNum type="arabicPeriod"/>
              <a:tabLst>
                <a:tab pos="457200" algn="l"/>
              </a:tabLst>
            </a:pPr>
            <a:r>
              <a:rPr lang="en-US">
                <a:effectLst/>
                <a:ea typeface="Calibri" panose="020F0502020204030204" pitchFamily="34" charset="0"/>
              </a:rPr>
              <a:t>Marshmallows</a:t>
            </a:r>
            <a:endParaRPr lang="nb-NO">
              <a:effectLst/>
              <a:ea typeface="Calibri" panose="020F0502020204030204" pitchFamily="34" charset="0"/>
            </a:endParaRPr>
          </a:p>
          <a:p>
            <a:pPr marL="342900" lvl="0" indent="-342900">
              <a:lnSpc>
                <a:spcPct val="107000"/>
              </a:lnSpc>
              <a:spcAft>
                <a:spcPts val="800"/>
              </a:spcAft>
              <a:buFont typeface="+mj-lt"/>
              <a:buAutoNum type="arabicPeriod"/>
              <a:tabLst>
                <a:tab pos="457200" algn="l"/>
              </a:tabLst>
            </a:pPr>
            <a:r>
              <a:rPr lang="en-US">
                <a:effectLst/>
                <a:ea typeface="Calibri" panose="020F0502020204030204" pitchFamily="34" charset="0"/>
              </a:rPr>
              <a:t>Tape</a:t>
            </a:r>
            <a:endParaRPr lang="nb-NO">
              <a:effectLst/>
              <a:ea typeface="Calibri" panose="020F0502020204030204" pitchFamily="34" charset="0"/>
            </a:endParaRPr>
          </a:p>
          <a:p>
            <a:pPr marL="342900" lvl="0" indent="-342900">
              <a:lnSpc>
                <a:spcPct val="107000"/>
              </a:lnSpc>
              <a:spcAft>
                <a:spcPts val="800"/>
              </a:spcAft>
              <a:buFont typeface="+mj-lt"/>
              <a:buAutoNum type="arabicPeriod"/>
              <a:tabLst>
                <a:tab pos="457200" algn="l"/>
              </a:tabLst>
            </a:pPr>
            <a:r>
              <a:rPr lang="en-US">
                <a:effectLst/>
                <a:ea typeface="Calibri" panose="020F0502020204030204" pitchFamily="34" charset="0"/>
              </a:rPr>
              <a:t>String</a:t>
            </a:r>
            <a:endParaRPr lang="nb-NO">
              <a:effectLst/>
              <a:ea typeface="Calibri" panose="020F0502020204030204" pitchFamily="34" charset="0"/>
            </a:endParaRPr>
          </a:p>
          <a:p>
            <a:pPr marL="342900" lvl="0" indent="-342900">
              <a:lnSpc>
                <a:spcPct val="107000"/>
              </a:lnSpc>
              <a:spcAft>
                <a:spcPts val="800"/>
              </a:spcAft>
              <a:buFont typeface="+mj-lt"/>
              <a:buAutoNum type="arabicPeriod"/>
              <a:tabLst>
                <a:tab pos="457200" algn="l"/>
              </a:tabLst>
            </a:pPr>
            <a:r>
              <a:rPr lang="en-US">
                <a:effectLst/>
                <a:ea typeface="Calibri" panose="020F0502020204030204" pitchFamily="34" charset="0"/>
              </a:rPr>
              <a:t>Timer</a:t>
            </a:r>
            <a:endParaRPr lang="nb-NO">
              <a:effectLst/>
              <a:ea typeface="Calibri" panose="020F0502020204030204" pitchFamily="34" charset="0"/>
            </a:endParaRPr>
          </a:p>
          <a:p>
            <a:pPr marL="342900" lvl="0" indent="-342900">
              <a:lnSpc>
                <a:spcPct val="107000"/>
              </a:lnSpc>
              <a:spcAft>
                <a:spcPts val="800"/>
              </a:spcAft>
              <a:buFont typeface="+mj-lt"/>
              <a:buAutoNum type="arabicPeriod"/>
              <a:tabLst>
                <a:tab pos="457200" algn="l"/>
              </a:tabLst>
            </a:pPr>
            <a:r>
              <a:rPr lang="en-US">
                <a:effectLst/>
                <a:ea typeface="Calibri" panose="020F0502020204030204" pitchFamily="34" charset="0"/>
              </a:rPr>
              <a:t>Notepads and pens for each team</a:t>
            </a:r>
            <a:endParaRPr lang="nb-NO">
              <a:effectLst/>
              <a:ea typeface="Calibri" panose="020F0502020204030204" pitchFamily="34" charset="0"/>
            </a:endParaRPr>
          </a:p>
          <a:p>
            <a:pPr marL="342900" indent="-342900">
              <a:buFont typeface="Arial" panose="020B0604020202020204" pitchFamily="34" charset="0"/>
              <a:buChar char="•"/>
            </a:pPr>
            <a:endParaRPr lang="en-GB"/>
          </a:p>
        </p:txBody>
      </p:sp>
      <p:sp>
        <p:nvSpPr>
          <p:cNvPr id="6" name="Textplatzhalter 5">
            <a:extLst>
              <a:ext uri="{FF2B5EF4-FFF2-40B4-BE49-F238E27FC236}">
                <a16:creationId xmlns:a16="http://schemas.microsoft.com/office/drawing/2014/main" id="{916FD004-AF48-CDD5-008E-B6E0AB605CDD}"/>
              </a:ext>
            </a:extLst>
          </p:cNvPr>
          <p:cNvSpPr>
            <a:spLocks noGrp="1"/>
          </p:cNvSpPr>
          <p:nvPr>
            <p:ph type="body" sz="quarter" idx="62"/>
          </p:nvPr>
        </p:nvSpPr>
        <p:spPr>
          <a:xfrm>
            <a:off x="-8011" y="578092"/>
            <a:ext cx="5226556" cy="671785"/>
          </a:xfrm>
        </p:spPr>
        <p:txBody>
          <a:bodyPr/>
          <a:lstStyle/>
          <a:p>
            <a:pPr indent="-446088">
              <a:tabLst>
                <a:tab pos="361950" algn="l"/>
              </a:tabLst>
            </a:pPr>
            <a:r>
              <a:rPr lang="en-GB" cap="all"/>
              <a:t>MATERIALS NEEDED</a:t>
            </a:r>
          </a:p>
        </p:txBody>
      </p:sp>
      <p:sp>
        <p:nvSpPr>
          <p:cNvPr id="2" name="Freeform 2">
            <a:extLst>
              <a:ext uri="{FF2B5EF4-FFF2-40B4-BE49-F238E27FC236}">
                <a16:creationId xmlns:a16="http://schemas.microsoft.com/office/drawing/2014/main" id="{8E0B3593-D53C-D42D-CCED-A5633019250A}"/>
              </a:ext>
            </a:extLst>
          </p:cNvPr>
          <p:cNvSpPr/>
          <p:nvPr/>
        </p:nvSpPr>
        <p:spPr>
          <a:xfrm>
            <a:off x="9262076" y="793025"/>
            <a:ext cx="2553683" cy="2025678"/>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Tree>
    <p:extLst>
      <p:ext uri="{BB962C8B-B14F-4D97-AF65-F5344CB8AC3E}">
        <p14:creationId xmlns:p14="http://schemas.microsoft.com/office/powerpoint/2010/main" val="2538782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C5528D3F-6D85-C020-9F4D-03435D4812AF}"/>
              </a:ext>
            </a:extLst>
          </p:cNvPr>
          <p:cNvSpPr>
            <a:spLocks noGrp="1"/>
          </p:cNvSpPr>
          <p:nvPr>
            <p:ph type="body" sz="quarter" idx="48"/>
          </p:nvPr>
        </p:nvSpPr>
        <p:spPr>
          <a:xfrm>
            <a:off x="359169" y="2505545"/>
            <a:ext cx="10483429" cy="3767998"/>
          </a:xfrm>
        </p:spPr>
        <p:txBody>
          <a:bodyPr/>
          <a:lstStyle/>
          <a:p>
            <a:pPr marL="342900" lvl="0" indent="-342900">
              <a:lnSpc>
                <a:spcPct val="107000"/>
              </a:lnSpc>
              <a:spcBef>
                <a:spcPts val="600"/>
              </a:spcBef>
              <a:spcAft>
                <a:spcPts val="800"/>
              </a:spcAft>
              <a:buFont typeface="+mj-lt"/>
              <a:buAutoNum type="arabicPeriod"/>
              <a:tabLst>
                <a:tab pos="457200" algn="l"/>
              </a:tabLst>
            </a:pPr>
            <a:r>
              <a:rPr lang="en-US" sz="1800">
                <a:effectLst/>
                <a:ea typeface="Calibri" panose="020F0502020204030204" pitchFamily="34" charset="0"/>
              </a:rPr>
              <a:t>Introduction (15 minutes):</a:t>
            </a:r>
            <a:endParaRPr lang="nb-NO" sz="1800">
              <a:effectLst/>
              <a:ea typeface="Calibri" panose="020F0502020204030204" pitchFamily="34" charset="0"/>
            </a:endParaRPr>
          </a:p>
          <a:p>
            <a:pPr marL="742950" lvl="1" indent="-285750">
              <a:lnSpc>
                <a:spcPct val="107000"/>
              </a:lnSpc>
              <a:spcBef>
                <a:spcPts val="600"/>
              </a:spcBef>
              <a:spcAft>
                <a:spcPts val="800"/>
              </a:spcAft>
              <a:buSzPts val="1000"/>
              <a:buFont typeface="Symbol" panose="05050102010706020507" pitchFamily="18" charset="2"/>
              <a:buChar char=""/>
              <a:tabLst>
                <a:tab pos="914400" algn="l"/>
              </a:tabLst>
            </a:pPr>
            <a:r>
              <a:rPr lang="en-US" sz="1800">
                <a:effectLst/>
                <a:latin typeface="Calibri" panose="020F0502020204030204" pitchFamily="34" charset="0"/>
                <a:ea typeface="Calibri" panose="020F0502020204030204" pitchFamily="34" charset="0"/>
              </a:rPr>
              <a:t>Briefly explain the importance of innovation, collaboration, and adaptability in entrepreneurship.</a:t>
            </a:r>
            <a:endParaRPr lang="nb-NO" sz="1800">
              <a:effectLst/>
              <a:latin typeface="Calibri" panose="020F0502020204030204" pitchFamily="34" charset="0"/>
              <a:ea typeface="Calibri" panose="020F0502020204030204" pitchFamily="34" charset="0"/>
            </a:endParaRPr>
          </a:p>
          <a:p>
            <a:pPr marL="742950" lvl="1" indent="-285750">
              <a:lnSpc>
                <a:spcPct val="107000"/>
              </a:lnSpc>
              <a:spcBef>
                <a:spcPts val="600"/>
              </a:spcBef>
              <a:spcAft>
                <a:spcPts val="800"/>
              </a:spcAft>
              <a:buSzPts val="1000"/>
              <a:buFont typeface="Symbol" panose="05050102010706020507" pitchFamily="18" charset="2"/>
              <a:buChar char=""/>
              <a:tabLst>
                <a:tab pos="914400" algn="l"/>
              </a:tabLst>
            </a:pPr>
            <a:r>
              <a:rPr lang="en-US" sz="1800">
                <a:effectLst/>
                <a:latin typeface="Calibri" panose="020F0502020204030204" pitchFamily="34" charset="0"/>
                <a:ea typeface="Calibri" panose="020F0502020204030204" pitchFamily="34" charset="0"/>
              </a:rPr>
              <a:t>Introduce the Marshmallow Challenge and its relevance to real-world problem-solving.</a:t>
            </a:r>
            <a:endParaRPr lang="nb-NO" sz="1800">
              <a:effectLst/>
              <a:latin typeface="Calibri" panose="020F0502020204030204" pitchFamily="34" charset="0"/>
              <a:ea typeface="Calibri" panose="020F0502020204030204" pitchFamily="34" charset="0"/>
            </a:endParaRPr>
          </a:p>
          <a:p>
            <a:pPr marL="742950" lvl="1" indent="-285750">
              <a:lnSpc>
                <a:spcPct val="107000"/>
              </a:lnSpc>
              <a:spcBef>
                <a:spcPts val="600"/>
              </a:spcBef>
              <a:spcAft>
                <a:spcPts val="800"/>
              </a:spcAft>
              <a:buSzPts val="1000"/>
              <a:buFont typeface="Symbol" panose="05050102010706020507" pitchFamily="18" charset="2"/>
              <a:buChar char=""/>
              <a:tabLst>
                <a:tab pos="914400" algn="l"/>
              </a:tabLst>
            </a:pPr>
            <a:r>
              <a:rPr lang="en-US" sz="1800">
                <a:effectLst/>
                <a:latin typeface="Calibri" panose="020F0502020204030204" pitchFamily="34" charset="0"/>
                <a:ea typeface="Calibri" panose="020F0502020204030204" pitchFamily="34" charset="0"/>
              </a:rPr>
              <a:t>Divide the students into teams of 4-5 members.</a:t>
            </a:r>
            <a:endParaRPr lang="nb-NO" sz="1800">
              <a:effectLst/>
              <a:latin typeface="Calibri" panose="020F0502020204030204" pitchFamily="34" charset="0"/>
              <a:ea typeface="Calibri" panose="020F0502020204030204" pitchFamily="34" charset="0"/>
            </a:endParaRPr>
          </a:p>
          <a:p>
            <a:pPr marL="342900" lvl="0" indent="-342900">
              <a:lnSpc>
                <a:spcPct val="107000"/>
              </a:lnSpc>
              <a:spcBef>
                <a:spcPts val="600"/>
              </a:spcBef>
              <a:spcAft>
                <a:spcPts val="800"/>
              </a:spcAft>
              <a:buFont typeface="+mj-lt"/>
              <a:buAutoNum type="arabicPeriod"/>
              <a:tabLst>
                <a:tab pos="457200" algn="l"/>
              </a:tabLst>
            </a:pPr>
            <a:r>
              <a:rPr lang="en-US" sz="1800">
                <a:effectLst/>
                <a:ea typeface="Calibri" panose="020F0502020204030204" pitchFamily="34" charset="0"/>
              </a:rPr>
              <a:t>Challenge brief (10 minutes):</a:t>
            </a:r>
            <a:endParaRPr lang="nb-NO" sz="1800">
              <a:effectLst/>
              <a:ea typeface="Calibri" panose="020F0502020204030204" pitchFamily="34" charset="0"/>
            </a:endParaRPr>
          </a:p>
          <a:p>
            <a:pPr marL="742950" lvl="1" indent="-285750">
              <a:lnSpc>
                <a:spcPct val="107000"/>
              </a:lnSpc>
              <a:spcBef>
                <a:spcPts val="600"/>
              </a:spcBef>
              <a:spcAft>
                <a:spcPts val="800"/>
              </a:spcAft>
              <a:buSzPts val="1000"/>
              <a:buFont typeface="Symbol" panose="05050102010706020507" pitchFamily="18" charset="2"/>
              <a:buChar char=""/>
              <a:tabLst>
                <a:tab pos="914400" algn="l"/>
              </a:tabLst>
            </a:pPr>
            <a:r>
              <a:rPr lang="en-US" sz="1800">
                <a:effectLst/>
                <a:latin typeface="Calibri" panose="020F0502020204030204" pitchFamily="34" charset="0"/>
                <a:ea typeface="Calibri" panose="020F0502020204030204" pitchFamily="34" charset="0"/>
              </a:rPr>
              <a:t>Each team's task is to build the tallest freestanding structure using spaghetti sticks, marshmallows, tape, and string.</a:t>
            </a:r>
            <a:endParaRPr lang="nb-NO" sz="1800">
              <a:effectLst/>
              <a:latin typeface="Calibri" panose="020F0502020204030204" pitchFamily="34" charset="0"/>
              <a:ea typeface="Calibri" panose="020F0502020204030204" pitchFamily="34" charset="0"/>
            </a:endParaRPr>
          </a:p>
          <a:p>
            <a:pPr marL="742950" lvl="1" indent="-285750">
              <a:lnSpc>
                <a:spcPct val="107000"/>
              </a:lnSpc>
              <a:spcBef>
                <a:spcPts val="600"/>
              </a:spcBef>
              <a:spcAft>
                <a:spcPts val="800"/>
              </a:spcAft>
              <a:buSzPts val="1000"/>
              <a:buFont typeface="Symbol" panose="05050102010706020507" pitchFamily="18" charset="2"/>
              <a:buChar char=""/>
              <a:tabLst>
                <a:tab pos="914400" algn="l"/>
              </a:tabLst>
            </a:pPr>
            <a:r>
              <a:rPr lang="en-US" sz="1800">
                <a:effectLst/>
                <a:latin typeface="Calibri" panose="020F0502020204030204" pitchFamily="34" charset="0"/>
                <a:ea typeface="Calibri" panose="020F0502020204030204" pitchFamily="34" charset="0"/>
              </a:rPr>
              <a:t>The structure must support the weight of a marshmallow placed on top.</a:t>
            </a:r>
            <a:endParaRPr lang="nb-NO" sz="1800">
              <a:effectLst/>
              <a:latin typeface="Calibri" panose="020F0502020204030204" pitchFamily="34" charset="0"/>
              <a:ea typeface="Calibri" panose="020F0502020204030204" pitchFamily="34" charset="0"/>
            </a:endParaRPr>
          </a:p>
          <a:p>
            <a:pPr marL="742950" lvl="1" indent="-285750">
              <a:lnSpc>
                <a:spcPct val="107000"/>
              </a:lnSpc>
              <a:spcBef>
                <a:spcPts val="600"/>
              </a:spcBef>
              <a:spcAft>
                <a:spcPts val="800"/>
              </a:spcAft>
              <a:buSzPts val="1000"/>
              <a:buFont typeface="Symbol" panose="05050102010706020507" pitchFamily="18" charset="2"/>
              <a:buChar char=""/>
              <a:tabLst>
                <a:tab pos="914400" algn="l"/>
              </a:tabLst>
            </a:pPr>
            <a:r>
              <a:rPr lang="en-US" sz="1800">
                <a:effectLst/>
                <a:latin typeface="Calibri" panose="020F0502020204030204" pitchFamily="34" charset="0"/>
                <a:ea typeface="Calibri" panose="020F0502020204030204" pitchFamily="34" charset="0"/>
              </a:rPr>
              <a:t>Emphasize the importance of prototyping, testing, and adapting their designs within the time limit.</a:t>
            </a:r>
            <a:endParaRPr lang="nb-NO" sz="1800">
              <a:effectLst/>
              <a:latin typeface="Calibri" panose="020F0502020204030204" pitchFamily="34" charset="0"/>
              <a:ea typeface="Calibri" panose="020F0502020204030204" pitchFamily="34" charset="0"/>
            </a:endParaRPr>
          </a:p>
          <a:p>
            <a:pPr>
              <a:spcBef>
                <a:spcPts val="600"/>
              </a:spcBef>
            </a:pPr>
            <a:endParaRPr lang="en-GB" sz="1800"/>
          </a:p>
        </p:txBody>
      </p:sp>
      <p:sp>
        <p:nvSpPr>
          <p:cNvPr id="6" name="Textplatzhalter 5">
            <a:extLst>
              <a:ext uri="{FF2B5EF4-FFF2-40B4-BE49-F238E27FC236}">
                <a16:creationId xmlns:a16="http://schemas.microsoft.com/office/drawing/2014/main" id="{916FD004-AF48-CDD5-008E-B6E0AB605CDD}"/>
              </a:ext>
            </a:extLst>
          </p:cNvPr>
          <p:cNvSpPr>
            <a:spLocks noGrp="1"/>
          </p:cNvSpPr>
          <p:nvPr>
            <p:ph type="body" sz="quarter" idx="62"/>
          </p:nvPr>
        </p:nvSpPr>
        <p:spPr>
          <a:xfrm>
            <a:off x="-8011" y="578092"/>
            <a:ext cx="5226556" cy="671785"/>
          </a:xfrm>
        </p:spPr>
        <p:txBody>
          <a:bodyPr/>
          <a:lstStyle/>
          <a:p>
            <a:pPr indent="-446088">
              <a:tabLst>
                <a:tab pos="361950" algn="l"/>
              </a:tabLst>
            </a:pPr>
            <a:r>
              <a:rPr lang="en-GB" cap="all"/>
              <a:t>Instructions: part 1</a:t>
            </a:r>
          </a:p>
        </p:txBody>
      </p:sp>
      <p:sp>
        <p:nvSpPr>
          <p:cNvPr id="2" name="Freeform 2">
            <a:extLst>
              <a:ext uri="{FF2B5EF4-FFF2-40B4-BE49-F238E27FC236}">
                <a16:creationId xmlns:a16="http://schemas.microsoft.com/office/drawing/2014/main" id="{0CD1EA33-B74F-F686-B7C9-606A9326B93F}"/>
              </a:ext>
            </a:extLst>
          </p:cNvPr>
          <p:cNvSpPr/>
          <p:nvPr/>
        </p:nvSpPr>
        <p:spPr>
          <a:xfrm>
            <a:off x="9232955" y="848224"/>
            <a:ext cx="2553683" cy="2025678"/>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Tree>
    <p:extLst>
      <p:ext uri="{BB962C8B-B14F-4D97-AF65-F5344CB8AC3E}">
        <p14:creationId xmlns:p14="http://schemas.microsoft.com/office/powerpoint/2010/main" val="591492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C5528D3F-6D85-C020-9F4D-03435D4812AF}"/>
              </a:ext>
            </a:extLst>
          </p:cNvPr>
          <p:cNvSpPr>
            <a:spLocks noGrp="1"/>
          </p:cNvSpPr>
          <p:nvPr>
            <p:ph type="body" sz="quarter" idx="48"/>
          </p:nvPr>
        </p:nvSpPr>
        <p:spPr>
          <a:xfrm>
            <a:off x="378166" y="2433977"/>
            <a:ext cx="11435667" cy="4038130"/>
          </a:xfrm>
        </p:spPr>
        <p:txBody>
          <a:bodyPr/>
          <a:lstStyle/>
          <a:p>
            <a:pPr lvl="0">
              <a:lnSpc>
                <a:spcPct val="100000"/>
              </a:lnSpc>
              <a:spcBef>
                <a:spcPts val="600"/>
              </a:spcBef>
              <a:spcAft>
                <a:spcPts val="400"/>
              </a:spcAft>
              <a:tabLst>
                <a:tab pos="457200" algn="l"/>
              </a:tabLst>
            </a:pPr>
            <a:r>
              <a:rPr lang="en-US" sz="1600">
                <a:effectLst/>
                <a:ea typeface="Calibri" panose="020F0502020204030204" pitchFamily="34" charset="0"/>
              </a:rPr>
              <a:t>3. Design and prototyping (20 minutes):</a:t>
            </a:r>
            <a:endParaRPr lang="nb-NO" sz="1600">
              <a:effectLst/>
              <a:ea typeface="Calibri" panose="020F0502020204030204" pitchFamily="34" charset="0"/>
            </a:endParaRPr>
          </a:p>
          <a:p>
            <a:pPr marL="742950" lvl="1" indent="-285750">
              <a:spcBef>
                <a:spcPts val="600"/>
              </a:spcBef>
              <a:spcAft>
                <a:spcPts val="400"/>
              </a:spcAft>
              <a:buSzPts val="1000"/>
              <a:buFont typeface="Symbol" panose="05050102010706020507" pitchFamily="18" charset="2"/>
              <a:buChar char=""/>
              <a:tabLst>
                <a:tab pos="914400" algn="l"/>
              </a:tabLst>
            </a:pPr>
            <a:r>
              <a:rPr lang="en-US" sz="1600">
                <a:effectLst/>
                <a:latin typeface="Calibri" panose="020F0502020204030204" pitchFamily="34" charset="0"/>
                <a:ea typeface="Calibri" panose="020F0502020204030204" pitchFamily="34" charset="0"/>
              </a:rPr>
              <a:t>Provide each team with the materials.</a:t>
            </a:r>
            <a:endParaRPr lang="nb-NO" sz="1600">
              <a:effectLst/>
              <a:latin typeface="Calibri" panose="020F0502020204030204" pitchFamily="34" charset="0"/>
              <a:ea typeface="Calibri" panose="020F0502020204030204" pitchFamily="34" charset="0"/>
            </a:endParaRPr>
          </a:p>
          <a:p>
            <a:pPr marL="742950" lvl="1" indent="-285750">
              <a:spcBef>
                <a:spcPts val="600"/>
              </a:spcBef>
              <a:spcAft>
                <a:spcPts val="400"/>
              </a:spcAft>
              <a:buSzPts val="1000"/>
              <a:buFont typeface="Symbol" panose="05050102010706020507" pitchFamily="18" charset="2"/>
              <a:buChar char=""/>
              <a:tabLst>
                <a:tab pos="914400" algn="l"/>
              </a:tabLst>
            </a:pPr>
            <a:r>
              <a:rPr lang="en-US" sz="1600">
                <a:effectLst/>
                <a:latin typeface="Calibri" panose="020F0502020204030204" pitchFamily="34" charset="0"/>
                <a:ea typeface="Calibri" panose="020F0502020204030204" pitchFamily="34" charset="0"/>
              </a:rPr>
              <a:t>Set the timer and allow teams to brainstorm, design, and build their structures.</a:t>
            </a:r>
            <a:endParaRPr lang="nb-NO" sz="1600">
              <a:effectLst/>
              <a:latin typeface="Calibri" panose="020F0502020204030204" pitchFamily="34" charset="0"/>
              <a:ea typeface="Calibri" panose="020F0502020204030204" pitchFamily="34" charset="0"/>
            </a:endParaRPr>
          </a:p>
          <a:p>
            <a:pPr marL="742950" lvl="1" indent="-285750">
              <a:spcBef>
                <a:spcPts val="600"/>
              </a:spcBef>
              <a:spcAft>
                <a:spcPts val="400"/>
              </a:spcAft>
              <a:buSzPts val="1000"/>
              <a:buFont typeface="Symbol" panose="05050102010706020507" pitchFamily="18" charset="2"/>
              <a:buChar char=""/>
              <a:tabLst>
                <a:tab pos="914400" algn="l"/>
              </a:tabLst>
            </a:pPr>
            <a:r>
              <a:rPr lang="en-US" sz="1600">
                <a:effectLst/>
                <a:latin typeface="Calibri" panose="020F0502020204030204" pitchFamily="34" charset="0"/>
                <a:ea typeface="Calibri" panose="020F0502020204030204" pitchFamily="34" charset="0"/>
              </a:rPr>
              <a:t>Encourage them to document their ideas and iterations on paper.</a:t>
            </a:r>
            <a:endParaRPr lang="nb-NO" sz="1600">
              <a:effectLst/>
              <a:latin typeface="Calibri" panose="020F0502020204030204" pitchFamily="34" charset="0"/>
              <a:ea typeface="Calibri" panose="020F0502020204030204" pitchFamily="34" charset="0"/>
            </a:endParaRPr>
          </a:p>
          <a:p>
            <a:pPr lvl="0">
              <a:lnSpc>
                <a:spcPct val="100000"/>
              </a:lnSpc>
              <a:spcBef>
                <a:spcPts val="600"/>
              </a:spcBef>
              <a:spcAft>
                <a:spcPts val="400"/>
              </a:spcAft>
              <a:tabLst>
                <a:tab pos="457200" algn="l"/>
              </a:tabLst>
            </a:pPr>
            <a:r>
              <a:rPr lang="en-US" sz="1600">
                <a:effectLst/>
                <a:ea typeface="Calibri" panose="020F0502020204030204" pitchFamily="34" charset="0"/>
              </a:rPr>
              <a:t>4. Testing phase (5 minutes):</a:t>
            </a:r>
            <a:endParaRPr lang="nb-NO" sz="1600">
              <a:effectLst/>
              <a:ea typeface="Calibri" panose="020F0502020204030204" pitchFamily="34" charset="0"/>
            </a:endParaRPr>
          </a:p>
          <a:p>
            <a:pPr marL="742950" lvl="1" indent="-285750">
              <a:spcBef>
                <a:spcPts val="600"/>
              </a:spcBef>
              <a:spcAft>
                <a:spcPts val="400"/>
              </a:spcAft>
              <a:buSzPts val="1000"/>
              <a:buFont typeface="Symbol" panose="05050102010706020507" pitchFamily="18" charset="2"/>
              <a:buChar char=""/>
              <a:tabLst>
                <a:tab pos="914400" algn="l"/>
              </a:tabLst>
            </a:pPr>
            <a:r>
              <a:rPr lang="en-US" sz="1600">
                <a:effectLst/>
                <a:latin typeface="Calibri" panose="020F0502020204030204" pitchFamily="34" charset="0"/>
                <a:ea typeface="Calibri" panose="020F0502020204030204" pitchFamily="34" charset="0"/>
              </a:rPr>
              <a:t>Teams pause to test their structures by placing a marshmallow on top.</a:t>
            </a:r>
            <a:endParaRPr lang="nb-NO" sz="1600">
              <a:effectLst/>
              <a:latin typeface="Calibri" panose="020F0502020204030204" pitchFamily="34" charset="0"/>
              <a:ea typeface="Calibri" panose="020F0502020204030204" pitchFamily="34" charset="0"/>
            </a:endParaRPr>
          </a:p>
          <a:p>
            <a:pPr marL="742950" lvl="1" indent="-285750">
              <a:spcBef>
                <a:spcPts val="600"/>
              </a:spcBef>
              <a:spcAft>
                <a:spcPts val="400"/>
              </a:spcAft>
              <a:buSzPts val="1000"/>
              <a:buFont typeface="Symbol" panose="05050102010706020507" pitchFamily="18" charset="2"/>
              <a:buChar char=""/>
              <a:tabLst>
                <a:tab pos="914400" algn="l"/>
              </a:tabLst>
            </a:pPr>
            <a:r>
              <a:rPr lang="en-US" sz="1600">
                <a:effectLst/>
                <a:latin typeface="Calibri" panose="020F0502020204030204" pitchFamily="34" charset="0"/>
                <a:ea typeface="Calibri" panose="020F0502020204030204" pitchFamily="34" charset="0"/>
              </a:rPr>
              <a:t>Measure and record the height of each structure.</a:t>
            </a:r>
            <a:endParaRPr lang="nb-NO" sz="1600">
              <a:effectLst/>
              <a:latin typeface="Calibri" panose="020F0502020204030204" pitchFamily="34" charset="0"/>
              <a:ea typeface="Calibri" panose="020F0502020204030204" pitchFamily="34" charset="0"/>
            </a:endParaRPr>
          </a:p>
          <a:p>
            <a:pPr lvl="0">
              <a:lnSpc>
                <a:spcPct val="100000"/>
              </a:lnSpc>
              <a:spcBef>
                <a:spcPts val="600"/>
              </a:spcBef>
              <a:spcAft>
                <a:spcPts val="400"/>
              </a:spcAft>
              <a:tabLst>
                <a:tab pos="457200" algn="l"/>
              </a:tabLst>
            </a:pPr>
            <a:r>
              <a:rPr lang="en-US" sz="1600">
                <a:effectLst/>
                <a:ea typeface="Calibri" panose="020F0502020204030204" pitchFamily="34" charset="0"/>
              </a:rPr>
              <a:t>5. Reflection and iteration (15 minutes):</a:t>
            </a:r>
            <a:endParaRPr lang="nb-NO" sz="1600">
              <a:effectLst/>
              <a:ea typeface="Calibri" panose="020F0502020204030204" pitchFamily="34" charset="0"/>
            </a:endParaRPr>
          </a:p>
          <a:p>
            <a:pPr marL="742950" lvl="1" indent="-285750">
              <a:spcBef>
                <a:spcPts val="600"/>
              </a:spcBef>
              <a:spcAft>
                <a:spcPts val="400"/>
              </a:spcAft>
              <a:buSzPts val="1000"/>
              <a:buFont typeface="Symbol" panose="05050102010706020507" pitchFamily="18" charset="2"/>
              <a:buChar char=""/>
              <a:tabLst>
                <a:tab pos="914400" algn="l"/>
              </a:tabLst>
            </a:pPr>
            <a:r>
              <a:rPr lang="en-US" sz="1600">
                <a:effectLst/>
                <a:latin typeface="Calibri" panose="020F0502020204030204" pitchFamily="34" charset="0"/>
                <a:ea typeface="Calibri" panose="020F0502020204030204" pitchFamily="34" charset="0"/>
              </a:rPr>
              <a:t>Discuss the challenges faced by each team and what worked well.</a:t>
            </a:r>
            <a:endParaRPr lang="nb-NO" sz="1600">
              <a:effectLst/>
              <a:latin typeface="Calibri" panose="020F0502020204030204" pitchFamily="34" charset="0"/>
              <a:ea typeface="Calibri" panose="020F0502020204030204" pitchFamily="34" charset="0"/>
            </a:endParaRPr>
          </a:p>
          <a:p>
            <a:pPr marL="742950" lvl="1" indent="-285750">
              <a:spcBef>
                <a:spcPts val="600"/>
              </a:spcBef>
              <a:spcAft>
                <a:spcPts val="400"/>
              </a:spcAft>
              <a:buSzPts val="1000"/>
              <a:buFont typeface="Symbol" panose="05050102010706020507" pitchFamily="18" charset="2"/>
              <a:buChar char=""/>
              <a:tabLst>
                <a:tab pos="914400" algn="l"/>
              </a:tabLst>
            </a:pPr>
            <a:r>
              <a:rPr lang="en-US" sz="1600">
                <a:effectLst/>
                <a:latin typeface="Calibri" panose="020F0502020204030204" pitchFamily="34" charset="0"/>
                <a:ea typeface="Calibri" panose="020F0502020204030204" pitchFamily="34" charset="0"/>
              </a:rPr>
              <a:t>Highlight the importance of adaptability and iteration in the design process.</a:t>
            </a:r>
            <a:endParaRPr lang="nb-NO" sz="1600">
              <a:effectLst/>
              <a:latin typeface="Calibri" panose="020F0502020204030204" pitchFamily="34" charset="0"/>
              <a:ea typeface="Calibri" panose="020F0502020204030204" pitchFamily="34" charset="0"/>
            </a:endParaRPr>
          </a:p>
          <a:p>
            <a:pPr marL="742950" lvl="1" indent="-285750">
              <a:spcBef>
                <a:spcPts val="600"/>
              </a:spcBef>
              <a:spcAft>
                <a:spcPts val="400"/>
              </a:spcAft>
              <a:buSzPts val="1000"/>
              <a:buFont typeface="Symbol" panose="05050102010706020507" pitchFamily="18" charset="2"/>
              <a:buChar char=""/>
              <a:tabLst>
                <a:tab pos="914400" algn="l"/>
              </a:tabLst>
            </a:pPr>
            <a:r>
              <a:rPr lang="en-US" sz="1600">
                <a:effectLst/>
                <a:latin typeface="Calibri" panose="020F0502020204030204" pitchFamily="34" charset="0"/>
                <a:ea typeface="Calibri" panose="020F0502020204030204" pitchFamily="34" charset="0"/>
              </a:rPr>
              <a:t>Give teams a brief time to modify their structures based on the testing phase.</a:t>
            </a:r>
            <a:endParaRPr lang="nb-NO" sz="1600">
              <a:effectLst/>
              <a:latin typeface="Calibri" panose="020F0502020204030204" pitchFamily="34" charset="0"/>
              <a:ea typeface="Calibri" panose="020F0502020204030204" pitchFamily="34" charset="0"/>
            </a:endParaRPr>
          </a:p>
          <a:p>
            <a:pPr>
              <a:lnSpc>
                <a:spcPct val="100000"/>
              </a:lnSpc>
              <a:spcBef>
                <a:spcPts val="600"/>
              </a:spcBef>
              <a:spcAft>
                <a:spcPts val="400"/>
              </a:spcAft>
            </a:pPr>
            <a:endParaRPr lang="en-GB" sz="1600"/>
          </a:p>
        </p:txBody>
      </p:sp>
      <p:sp>
        <p:nvSpPr>
          <p:cNvPr id="6" name="Textplatzhalter 5">
            <a:extLst>
              <a:ext uri="{FF2B5EF4-FFF2-40B4-BE49-F238E27FC236}">
                <a16:creationId xmlns:a16="http://schemas.microsoft.com/office/drawing/2014/main" id="{916FD004-AF48-CDD5-008E-B6E0AB605CDD}"/>
              </a:ext>
            </a:extLst>
          </p:cNvPr>
          <p:cNvSpPr>
            <a:spLocks noGrp="1"/>
          </p:cNvSpPr>
          <p:nvPr>
            <p:ph type="body" sz="quarter" idx="62"/>
          </p:nvPr>
        </p:nvSpPr>
        <p:spPr>
          <a:xfrm>
            <a:off x="-8011" y="578092"/>
            <a:ext cx="5226556" cy="671785"/>
          </a:xfrm>
        </p:spPr>
        <p:txBody>
          <a:bodyPr/>
          <a:lstStyle/>
          <a:p>
            <a:pPr indent="-446088">
              <a:tabLst>
                <a:tab pos="361950" algn="l"/>
              </a:tabLst>
            </a:pPr>
            <a:r>
              <a:rPr lang="en-GB" cap="all"/>
              <a:t>Instructions: part 2</a:t>
            </a:r>
          </a:p>
        </p:txBody>
      </p:sp>
      <p:sp>
        <p:nvSpPr>
          <p:cNvPr id="2" name="Freeform 2">
            <a:extLst>
              <a:ext uri="{FF2B5EF4-FFF2-40B4-BE49-F238E27FC236}">
                <a16:creationId xmlns:a16="http://schemas.microsoft.com/office/drawing/2014/main" id="{94E94D46-C765-56FA-2CF2-81CFC077DA99}"/>
              </a:ext>
            </a:extLst>
          </p:cNvPr>
          <p:cNvSpPr/>
          <p:nvPr/>
        </p:nvSpPr>
        <p:spPr>
          <a:xfrm>
            <a:off x="9064052" y="714267"/>
            <a:ext cx="2553683" cy="2025678"/>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Tree>
    <p:extLst>
      <p:ext uri="{BB962C8B-B14F-4D97-AF65-F5344CB8AC3E}">
        <p14:creationId xmlns:p14="http://schemas.microsoft.com/office/powerpoint/2010/main" val="3793669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C5528D3F-6D85-C020-9F4D-03435D4812AF}"/>
              </a:ext>
            </a:extLst>
          </p:cNvPr>
          <p:cNvSpPr>
            <a:spLocks noGrp="1"/>
          </p:cNvSpPr>
          <p:nvPr>
            <p:ph type="body" sz="quarter" idx="48"/>
          </p:nvPr>
        </p:nvSpPr>
        <p:spPr>
          <a:xfrm>
            <a:off x="359169" y="2521339"/>
            <a:ext cx="11435667" cy="4038130"/>
          </a:xfrm>
        </p:spPr>
        <p:txBody>
          <a:bodyPr/>
          <a:lstStyle/>
          <a:p>
            <a:pPr lvl="0">
              <a:lnSpc>
                <a:spcPct val="107000"/>
              </a:lnSpc>
              <a:spcBef>
                <a:spcPts val="600"/>
              </a:spcBef>
              <a:spcAft>
                <a:spcPts val="800"/>
              </a:spcAft>
              <a:tabLst>
                <a:tab pos="457200" algn="l"/>
              </a:tabLst>
            </a:pPr>
            <a:r>
              <a:rPr lang="en-US" sz="1800">
                <a:ea typeface="Calibri" panose="020F0502020204030204" pitchFamily="34" charset="0"/>
              </a:rPr>
              <a:t>6. </a:t>
            </a:r>
            <a:r>
              <a:rPr lang="en-US" sz="1800">
                <a:effectLst/>
                <a:ea typeface="Calibri" panose="020F0502020204030204" pitchFamily="34" charset="0"/>
              </a:rPr>
              <a:t>Final testing and debriefing (10 minutes):</a:t>
            </a:r>
            <a:endParaRPr lang="nb-NO" sz="1800">
              <a:effectLst/>
              <a:ea typeface="Calibri" panose="020F0502020204030204" pitchFamily="34" charset="0"/>
            </a:endParaRPr>
          </a:p>
          <a:p>
            <a:pPr marL="742950" lvl="1" indent="-285750">
              <a:lnSpc>
                <a:spcPct val="107000"/>
              </a:lnSpc>
              <a:spcBef>
                <a:spcPts val="600"/>
              </a:spcBef>
              <a:spcAft>
                <a:spcPts val="800"/>
              </a:spcAft>
              <a:buSzPts val="1000"/>
              <a:buFont typeface="Symbol" panose="05050102010706020507" pitchFamily="18" charset="2"/>
              <a:buChar char=""/>
              <a:tabLst>
                <a:tab pos="914400" algn="l"/>
              </a:tabLst>
            </a:pPr>
            <a:r>
              <a:rPr lang="en-US" sz="1800">
                <a:effectLst/>
                <a:latin typeface="Calibri" panose="020F0502020204030204" pitchFamily="34" charset="0"/>
                <a:ea typeface="Calibri" panose="020F0502020204030204" pitchFamily="34" charset="0"/>
              </a:rPr>
              <a:t>Allow teams to make final adjustments and retest their structures.</a:t>
            </a:r>
            <a:endParaRPr lang="nb-NO" sz="1800">
              <a:effectLst/>
              <a:latin typeface="Calibri" panose="020F0502020204030204" pitchFamily="34" charset="0"/>
              <a:ea typeface="Calibri" panose="020F0502020204030204" pitchFamily="34" charset="0"/>
            </a:endParaRPr>
          </a:p>
          <a:p>
            <a:pPr marL="742950" lvl="1" indent="-285750">
              <a:lnSpc>
                <a:spcPct val="107000"/>
              </a:lnSpc>
              <a:spcBef>
                <a:spcPts val="600"/>
              </a:spcBef>
              <a:spcAft>
                <a:spcPts val="800"/>
              </a:spcAft>
              <a:buSzPts val="1000"/>
              <a:buFont typeface="Symbol" panose="05050102010706020507" pitchFamily="18" charset="2"/>
              <a:buChar char=""/>
              <a:tabLst>
                <a:tab pos="914400" algn="l"/>
              </a:tabLst>
            </a:pPr>
            <a:r>
              <a:rPr lang="en-US" sz="1800">
                <a:effectLst/>
                <a:latin typeface="Calibri" panose="020F0502020204030204" pitchFamily="34" charset="0"/>
                <a:ea typeface="Calibri" panose="020F0502020204030204" pitchFamily="34" charset="0"/>
              </a:rPr>
              <a:t>Measure and record the final heights.</a:t>
            </a:r>
            <a:endParaRPr lang="nb-NO" sz="1800">
              <a:effectLst/>
              <a:latin typeface="Calibri" panose="020F0502020204030204" pitchFamily="34" charset="0"/>
              <a:ea typeface="Calibri" panose="020F0502020204030204" pitchFamily="34" charset="0"/>
            </a:endParaRPr>
          </a:p>
          <a:p>
            <a:pPr marL="742950" lvl="1" indent="-285750">
              <a:lnSpc>
                <a:spcPct val="107000"/>
              </a:lnSpc>
              <a:spcBef>
                <a:spcPts val="600"/>
              </a:spcBef>
              <a:spcAft>
                <a:spcPts val="800"/>
              </a:spcAft>
              <a:buSzPts val="1000"/>
              <a:buFont typeface="Symbol" panose="05050102010706020507" pitchFamily="18" charset="2"/>
              <a:buChar char=""/>
              <a:tabLst>
                <a:tab pos="914400" algn="l"/>
              </a:tabLst>
            </a:pPr>
            <a:r>
              <a:rPr lang="en-US" sz="1800">
                <a:effectLst/>
                <a:latin typeface="Calibri" panose="020F0502020204030204" pitchFamily="34" charset="0"/>
                <a:ea typeface="Calibri" panose="020F0502020204030204" pitchFamily="34" charset="0"/>
              </a:rPr>
              <a:t>Facilitate a class discussion on the strategies, teamwork, and lessons learned during the challenge.</a:t>
            </a:r>
            <a:endParaRPr lang="nb-NO" sz="1800">
              <a:effectLst/>
              <a:latin typeface="Calibri" panose="020F0502020204030204" pitchFamily="34" charset="0"/>
              <a:ea typeface="Calibri" panose="020F0502020204030204" pitchFamily="34" charset="0"/>
            </a:endParaRPr>
          </a:p>
          <a:p>
            <a:pPr lvl="0">
              <a:lnSpc>
                <a:spcPct val="107000"/>
              </a:lnSpc>
              <a:spcBef>
                <a:spcPts val="600"/>
              </a:spcBef>
              <a:spcAft>
                <a:spcPts val="800"/>
              </a:spcAft>
              <a:tabLst>
                <a:tab pos="457200" algn="l"/>
              </a:tabLst>
            </a:pPr>
            <a:r>
              <a:rPr lang="en-US" sz="1800">
                <a:effectLst/>
                <a:ea typeface="Calibri" panose="020F0502020204030204" pitchFamily="34" charset="0"/>
              </a:rPr>
              <a:t>7. Class discussion (15 minutes):</a:t>
            </a:r>
            <a:endParaRPr lang="nb-NO" sz="1800">
              <a:effectLst/>
              <a:ea typeface="Calibri" panose="020F0502020204030204" pitchFamily="34" charset="0"/>
            </a:endParaRPr>
          </a:p>
          <a:p>
            <a:pPr marL="742950" lvl="1" indent="-285750">
              <a:lnSpc>
                <a:spcPct val="107000"/>
              </a:lnSpc>
              <a:spcBef>
                <a:spcPts val="600"/>
              </a:spcBef>
              <a:spcAft>
                <a:spcPts val="800"/>
              </a:spcAft>
              <a:buSzPts val="1000"/>
              <a:buFont typeface="Symbol" panose="05050102010706020507" pitchFamily="18" charset="2"/>
              <a:buChar char=""/>
              <a:tabLst>
                <a:tab pos="914400" algn="l"/>
              </a:tabLst>
            </a:pPr>
            <a:r>
              <a:rPr lang="en-US" sz="1800">
                <a:effectLst/>
                <a:latin typeface="Calibri" panose="020F0502020204030204" pitchFamily="34" charset="0"/>
                <a:ea typeface="Calibri" panose="020F0502020204030204" pitchFamily="34" charset="0"/>
              </a:rPr>
              <a:t>Connect the Marshmallow Challenge experience to entrepreneurial principles.</a:t>
            </a:r>
            <a:endParaRPr lang="nb-NO" sz="1800">
              <a:effectLst/>
              <a:latin typeface="Calibri" panose="020F0502020204030204" pitchFamily="34" charset="0"/>
              <a:ea typeface="Calibri" panose="020F0502020204030204" pitchFamily="34" charset="0"/>
            </a:endParaRPr>
          </a:p>
          <a:p>
            <a:pPr marL="742950" lvl="1" indent="-285750">
              <a:lnSpc>
                <a:spcPct val="107000"/>
              </a:lnSpc>
              <a:spcBef>
                <a:spcPts val="600"/>
              </a:spcBef>
              <a:spcAft>
                <a:spcPts val="800"/>
              </a:spcAft>
              <a:buSzPts val="1000"/>
              <a:buFont typeface="Symbol" panose="05050102010706020507" pitchFamily="18" charset="2"/>
              <a:buChar char=""/>
              <a:tabLst>
                <a:tab pos="914400" algn="l"/>
              </a:tabLst>
            </a:pPr>
            <a:r>
              <a:rPr lang="en-US" sz="1800">
                <a:effectLst/>
                <a:latin typeface="Calibri" panose="020F0502020204030204" pitchFamily="34" charset="0"/>
                <a:ea typeface="Calibri" panose="020F0502020204030204" pitchFamily="34" charset="0"/>
              </a:rPr>
              <a:t>Discuss the parallels between the challenge and the real-world challenges entrepreneurs face.</a:t>
            </a:r>
            <a:endParaRPr lang="nb-NO" sz="1800">
              <a:effectLst/>
              <a:latin typeface="Calibri" panose="020F0502020204030204" pitchFamily="34" charset="0"/>
              <a:ea typeface="Calibri" panose="020F0502020204030204" pitchFamily="34" charset="0"/>
            </a:endParaRPr>
          </a:p>
          <a:p>
            <a:pPr marL="742950" lvl="1" indent="-285750">
              <a:lnSpc>
                <a:spcPct val="107000"/>
              </a:lnSpc>
              <a:spcBef>
                <a:spcPts val="600"/>
              </a:spcBef>
              <a:spcAft>
                <a:spcPts val="800"/>
              </a:spcAft>
              <a:buSzPts val="1000"/>
              <a:buFont typeface="Symbol" panose="05050102010706020507" pitchFamily="18" charset="2"/>
              <a:buChar char=""/>
              <a:tabLst>
                <a:tab pos="914400" algn="l"/>
              </a:tabLst>
            </a:pPr>
            <a:r>
              <a:rPr lang="en-US" sz="1800">
                <a:effectLst/>
                <a:latin typeface="Calibri" panose="020F0502020204030204" pitchFamily="34" charset="0"/>
                <a:ea typeface="Calibri" panose="020F0502020204030204" pitchFamily="34" charset="0"/>
              </a:rPr>
              <a:t>Emphasize the importance of collaboration, iteration, and adaptability in entrepreneurship.</a:t>
            </a:r>
            <a:endParaRPr lang="nb-NO" sz="1800">
              <a:effectLst/>
              <a:latin typeface="Calibri" panose="020F0502020204030204" pitchFamily="34" charset="0"/>
              <a:ea typeface="Calibri" panose="020F0502020204030204" pitchFamily="34" charset="0"/>
            </a:endParaRPr>
          </a:p>
          <a:p>
            <a:pPr>
              <a:lnSpc>
                <a:spcPct val="100000"/>
              </a:lnSpc>
              <a:spcBef>
                <a:spcPts val="600"/>
              </a:spcBef>
            </a:pPr>
            <a:endParaRPr lang="en-GB" sz="1800"/>
          </a:p>
        </p:txBody>
      </p:sp>
      <p:sp>
        <p:nvSpPr>
          <p:cNvPr id="6" name="Textplatzhalter 5">
            <a:extLst>
              <a:ext uri="{FF2B5EF4-FFF2-40B4-BE49-F238E27FC236}">
                <a16:creationId xmlns:a16="http://schemas.microsoft.com/office/drawing/2014/main" id="{916FD004-AF48-CDD5-008E-B6E0AB605CDD}"/>
              </a:ext>
            </a:extLst>
          </p:cNvPr>
          <p:cNvSpPr>
            <a:spLocks noGrp="1"/>
          </p:cNvSpPr>
          <p:nvPr>
            <p:ph type="body" sz="quarter" idx="62"/>
          </p:nvPr>
        </p:nvSpPr>
        <p:spPr>
          <a:xfrm>
            <a:off x="-8011" y="578092"/>
            <a:ext cx="5226556" cy="671785"/>
          </a:xfrm>
        </p:spPr>
        <p:txBody>
          <a:bodyPr/>
          <a:lstStyle/>
          <a:p>
            <a:pPr indent="-446088">
              <a:tabLst>
                <a:tab pos="361950" algn="l"/>
              </a:tabLst>
            </a:pPr>
            <a:r>
              <a:rPr lang="en-GB" cap="all"/>
              <a:t>Instructions: part 3</a:t>
            </a:r>
          </a:p>
        </p:txBody>
      </p:sp>
      <p:sp>
        <p:nvSpPr>
          <p:cNvPr id="2" name="Freeform 2">
            <a:extLst>
              <a:ext uri="{FF2B5EF4-FFF2-40B4-BE49-F238E27FC236}">
                <a16:creationId xmlns:a16="http://schemas.microsoft.com/office/drawing/2014/main" id="{B4D43FC6-29F1-D261-4F9B-2435A83A199C}"/>
              </a:ext>
            </a:extLst>
          </p:cNvPr>
          <p:cNvSpPr/>
          <p:nvPr/>
        </p:nvSpPr>
        <p:spPr>
          <a:xfrm>
            <a:off x="9279148" y="732989"/>
            <a:ext cx="2553683" cy="2025678"/>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Tree>
    <p:extLst>
      <p:ext uri="{BB962C8B-B14F-4D97-AF65-F5344CB8AC3E}">
        <p14:creationId xmlns:p14="http://schemas.microsoft.com/office/powerpoint/2010/main" val="297640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97A8F2-1540-C0A2-D245-7A3A65EAF806}"/>
              </a:ext>
            </a:extLst>
          </p:cNvPr>
          <p:cNvSpPr>
            <a:spLocks noGrp="1"/>
          </p:cNvSpPr>
          <p:nvPr>
            <p:ph type="body" sz="quarter" idx="14"/>
          </p:nvPr>
        </p:nvSpPr>
        <p:spPr/>
        <p:txBody>
          <a:bodyPr/>
          <a:lstStyle/>
          <a:p>
            <a:r>
              <a:rPr lang="en-US"/>
              <a:t>05</a:t>
            </a:r>
          </a:p>
        </p:txBody>
      </p:sp>
      <p:sp>
        <p:nvSpPr>
          <p:cNvPr id="8" name="Text Placeholder 7">
            <a:extLst>
              <a:ext uri="{FF2B5EF4-FFF2-40B4-BE49-F238E27FC236}">
                <a16:creationId xmlns:a16="http://schemas.microsoft.com/office/drawing/2014/main" id="{0E83ACCB-3DC3-F5A5-787F-9C5C329AE70C}"/>
              </a:ext>
            </a:extLst>
          </p:cNvPr>
          <p:cNvSpPr>
            <a:spLocks noGrp="1"/>
          </p:cNvSpPr>
          <p:nvPr>
            <p:ph type="body" sz="quarter" idx="62"/>
          </p:nvPr>
        </p:nvSpPr>
        <p:spPr>
          <a:xfrm>
            <a:off x="563237" y="2428875"/>
            <a:ext cx="3494413" cy="1037185"/>
          </a:xfrm>
        </p:spPr>
        <p:txBody>
          <a:bodyPr/>
          <a:lstStyle/>
          <a:p>
            <a:r>
              <a:rPr lang="en-US" cap="all"/>
              <a:t>Reflection and Conclusion</a:t>
            </a:r>
          </a:p>
        </p:txBody>
      </p:sp>
      <p:sp>
        <p:nvSpPr>
          <p:cNvPr id="3" name="Freeform 2">
            <a:extLst>
              <a:ext uri="{FF2B5EF4-FFF2-40B4-BE49-F238E27FC236}">
                <a16:creationId xmlns:a16="http://schemas.microsoft.com/office/drawing/2014/main" id="{383F99E8-FC62-965A-CE93-9008FE061712}"/>
              </a:ext>
            </a:extLst>
          </p:cNvPr>
          <p:cNvSpPr/>
          <p:nvPr/>
        </p:nvSpPr>
        <p:spPr>
          <a:xfrm>
            <a:off x="8242840" y="1104489"/>
            <a:ext cx="2553683" cy="2025678"/>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54D0E5E0-094F-0147-B62C-D82BF5C36992}"/>
              </a:ext>
            </a:extLst>
          </p:cNvPr>
          <p:cNvSpPr/>
          <p:nvPr/>
        </p:nvSpPr>
        <p:spPr>
          <a:xfrm>
            <a:off x="7757309" y="5058260"/>
            <a:ext cx="971063" cy="969882"/>
          </a:xfrm>
          <a:custGeom>
            <a:avLst/>
            <a:gdLst>
              <a:gd name="connsiteX0" fmla="*/ 152035 w 500942"/>
              <a:gd name="connsiteY0" fmla="*/ 20761 h 500333"/>
              <a:gd name="connsiteX1" fmla="*/ 20786 w 500942"/>
              <a:gd name="connsiteY1" fmla="*/ 348483 h 500333"/>
              <a:gd name="connsiteX2" fmla="*/ 348908 w 500942"/>
              <a:gd name="connsiteY2" fmla="*/ 479572 h 500333"/>
              <a:gd name="connsiteX3" fmla="*/ 480157 w 500942"/>
              <a:gd name="connsiteY3" fmla="*/ 151850 h 500333"/>
              <a:gd name="connsiteX4" fmla="*/ 152035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152035" y="20761"/>
                </a:moveTo>
                <a:cubicBezTo>
                  <a:pt x="24240" y="75956"/>
                  <a:pt x="-34477" y="220844"/>
                  <a:pt x="20786" y="348483"/>
                </a:cubicBezTo>
                <a:cubicBezTo>
                  <a:pt x="76049" y="476123"/>
                  <a:pt x="221113" y="534768"/>
                  <a:pt x="348908" y="479572"/>
                </a:cubicBezTo>
                <a:cubicBezTo>
                  <a:pt x="476703" y="424377"/>
                  <a:pt x="535419" y="279489"/>
                  <a:pt x="480157" y="151850"/>
                </a:cubicBezTo>
                <a:cubicBezTo>
                  <a:pt x="424894" y="24210"/>
                  <a:pt x="279830" y="-34435"/>
                  <a:pt x="152035" y="20761"/>
                </a:cubicBezTo>
              </a:path>
            </a:pathLst>
          </a:custGeom>
          <a:solidFill>
            <a:srgbClr val="3EA5DC"/>
          </a:solidFill>
          <a:ln w="34512" cap="flat">
            <a:noFill/>
            <a:prstDash val="solid"/>
            <a:miter/>
          </a:ln>
        </p:spPr>
        <p:txBody>
          <a:bodyPr rtlCol="0" anchor="ctr"/>
          <a:lstStyle/>
          <a:p>
            <a:endParaRPr lang="en-US"/>
          </a:p>
        </p:txBody>
      </p:sp>
      <p:grpSp>
        <p:nvGrpSpPr>
          <p:cNvPr id="9" name="Graphic 4">
            <a:extLst>
              <a:ext uri="{FF2B5EF4-FFF2-40B4-BE49-F238E27FC236}">
                <a16:creationId xmlns:a16="http://schemas.microsoft.com/office/drawing/2014/main" id="{CE205692-93C6-25C5-58AD-04DAC56EC125}"/>
              </a:ext>
            </a:extLst>
          </p:cNvPr>
          <p:cNvGrpSpPr/>
          <p:nvPr/>
        </p:nvGrpSpPr>
        <p:grpSpPr>
          <a:xfrm>
            <a:off x="-649996" y="4709476"/>
            <a:ext cx="1988628" cy="1318666"/>
            <a:chOff x="5072479" y="4905026"/>
            <a:chExt cx="803439" cy="532763"/>
          </a:xfrm>
        </p:grpSpPr>
        <p:sp>
          <p:nvSpPr>
            <p:cNvPr id="10" name="Freeform 9">
              <a:extLst>
                <a:ext uri="{FF2B5EF4-FFF2-40B4-BE49-F238E27FC236}">
                  <a16:creationId xmlns:a16="http://schemas.microsoft.com/office/drawing/2014/main" id="{C412E785-74E3-FEC7-0ADD-7B4EF3CF0C24}"/>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E89924D-F3BD-6C77-7F77-F78102616D5F}"/>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AD0E338-5DB8-5285-9BA0-590E0F9ED174}"/>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D00A544F-604F-C5CF-6184-7BE540604637}"/>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grpSp>
      <p:pic>
        <p:nvPicPr>
          <p:cNvPr id="2" name="Picture 26">
            <a:extLst>
              <a:ext uri="{FF2B5EF4-FFF2-40B4-BE49-F238E27FC236}">
                <a16:creationId xmlns:a16="http://schemas.microsoft.com/office/drawing/2014/main" id="{A09A686D-DA2C-1A3B-EE43-563F151A075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74577" y="473452"/>
            <a:ext cx="3431637" cy="6384548"/>
          </a:xfrm>
          <a:prstGeom prst="rect">
            <a:avLst/>
          </a:prstGeom>
        </p:spPr>
      </p:pic>
    </p:spTree>
    <p:extLst>
      <p:ext uri="{BB962C8B-B14F-4D97-AF65-F5344CB8AC3E}">
        <p14:creationId xmlns:p14="http://schemas.microsoft.com/office/powerpoint/2010/main" val="3559446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C321625F-750C-32CC-89C1-83AF85B2E912}"/>
              </a:ext>
            </a:extLst>
          </p:cNvPr>
          <p:cNvSpPr>
            <a:spLocks noGrp="1"/>
          </p:cNvSpPr>
          <p:nvPr>
            <p:ph type="body" sz="quarter" idx="48"/>
          </p:nvPr>
        </p:nvSpPr>
        <p:spPr>
          <a:xfrm>
            <a:off x="548897" y="1000390"/>
            <a:ext cx="6710768" cy="5640620"/>
          </a:xfrm>
        </p:spPr>
        <p:txBody>
          <a:bodyPr/>
          <a:lstStyle/>
          <a:p>
            <a:pPr algn="l">
              <a:buFont typeface="+mj-lt"/>
              <a:buAutoNum type="arabicPeriod"/>
            </a:pPr>
            <a:r>
              <a:rPr lang="en-US" sz="1600" b="1" i="0">
                <a:effectLst/>
              </a:rPr>
              <a:t>Entrepreneurial Lessons:</a:t>
            </a:r>
            <a:endParaRPr lang="en-US" sz="1600" b="0" i="0">
              <a:effectLst/>
            </a:endParaRPr>
          </a:p>
          <a:p>
            <a:pPr marL="742950" lvl="1" indent="-285750" algn="l">
              <a:buFont typeface="+mj-lt"/>
              <a:buAutoNum type="arabicPeriod"/>
            </a:pPr>
            <a:r>
              <a:rPr lang="en-US" sz="1600" b="0" i="0">
                <a:solidFill>
                  <a:schemeClr val="bg1"/>
                </a:solidFill>
                <a:effectLst/>
                <a:latin typeface="Calibri" panose="020F0502020204030204" pitchFamily="34" charset="0"/>
              </a:rPr>
              <a:t>Identify specific lessons from the Marshmallow Challenge that can be applied to entrepreneurship. How do concepts like prototyping, testing, and iteration align with entrepreneurial principles?</a:t>
            </a:r>
          </a:p>
          <a:p>
            <a:pPr marL="742950" lvl="1" indent="-285750" algn="l">
              <a:buFont typeface="+mj-lt"/>
              <a:buAutoNum type="arabicPeriod"/>
            </a:pPr>
            <a:endParaRPr lang="en-US" sz="1600" b="0" i="0">
              <a:solidFill>
                <a:schemeClr val="bg1"/>
              </a:solidFill>
              <a:effectLst/>
              <a:latin typeface="Calibri" panose="020F0502020204030204" pitchFamily="34" charset="0"/>
            </a:endParaRPr>
          </a:p>
          <a:p>
            <a:pPr algn="l">
              <a:buFont typeface="+mj-lt"/>
              <a:buAutoNum type="arabicPeriod"/>
            </a:pPr>
            <a:r>
              <a:rPr lang="en-US" sz="1600" b="1" i="0">
                <a:effectLst/>
              </a:rPr>
              <a:t>Failure and Learning:</a:t>
            </a:r>
            <a:endParaRPr lang="en-US" sz="1600" b="0" i="0">
              <a:effectLst/>
            </a:endParaRPr>
          </a:p>
          <a:p>
            <a:pPr marL="742950" lvl="1" indent="-285750" algn="l">
              <a:buFont typeface="+mj-lt"/>
              <a:buAutoNum type="arabicPeriod"/>
            </a:pPr>
            <a:r>
              <a:rPr lang="en-US" sz="1600" b="0" i="0">
                <a:solidFill>
                  <a:schemeClr val="bg1"/>
                </a:solidFill>
                <a:effectLst/>
                <a:latin typeface="Calibri" panose="020F0502020204030204" pitchFamily="34" charset="0"/>
              </a:rPr>
              <a:t>Share any setbacks or failures your team experienced during the challenge. How did you respond, and what did you learn from those moments?</a:t>
            </a:r>
          </a:p>
          <a:p>
            <a:pPr marL="742950" lvl="1" indent="-285750" algn="l">
              <a:buFont typeface="+mj-lt"/>
              <a:buAutoNum type="arabicPeriod"/>
            </a:pPr>
            <a:r>
              <a:rPr lang="en-US" sz="1600" b="0" i="0">
                <a:solidFill>
                  <a:schemeClr val="bg1"/>
                </a:solidFill>
                <a:effectLst/>
                <a:latin typeface="Calibri" panose="020F0502020204030204" pitchFamily="34" charset="0"/>
              </a:rPr>
              <a:t>Discuss the role of failure in the entrepreneurial journey and how it contributes to innovation and improvement.</a:t>
            </a:r>
          </a:p>
          <a:p>
            <a:pPr marL="742950" lvl="1" indent="-285750" algn="l">
              <a:buFont typeface="+mj-lt"/>
              <a:buAutoNum type="arabicPeriod"/>
            </a:pPr>
            <a:endParaRPr lang="en-US" sz="1600" b="0" i="0">
              <a:solidFill>
                <a:schemeClr val="bg1"/>
              </a:solidFill>
              <a:effectLst/>
              <a:latin typeface="Calibri" panose="020F0502020204030204" pitchFamily="34" charset="0"/>
            </a:endParaRPr>
          </a:p>
          <a:p>
            <a:pPr algn="l">
              <a:buFont typeface="+mj-lt"/>
              <a:buAutoNum type="arabicPeriod"/>
            </a:pPr>
            <a:r>
              <a:rPr lang="en-US" sz="1600" b="1" i="0">
                <a:effectLst/>
              </a:rPr>
              <a:t>Application to Real-World Scenarios:</a:t>
            </a:r>
            <a:endParaRPr lang="en-US" sz="1600" b="0" i="0">
              <a:effectLst/>
            </a:endParaRPr>
          </a:p>
          <a:p>
            <a:pPr marL="742950" lvl="1" indent="-285750" algn="l">
              <a:buFont typeface="+mj-lt"/>
              <a:buAutoNum type="arabicPeriod"/>
            </a:pPr>
            <a:r>
              <a:rPr lang="en-US" sz="1600" b="0" i="0">
                <a:solidFill>
                  <a:schemeClr val="bg1"/>
                </a:solidFill>
                <a:effectLst/>
                <a:latin typeface="Calibri" panose="020F0502020204030204" pitchFamily="34" charset="0"/>
              </a:rPr>
              <a:t>Connect the Marshmallow Challenge experience to real-world entrepreneurship. In what ways does the challenge mirror the challenges entrepreneurs face in bringing a product to market?</a:t>
            </a:r>
          </a:p>
        </p:txBody>
      </p:sp>
      <p:sp>
        <p:nvSpPr>
          <p:cNvPr id="2" name="Textplatzhalter 1">
            <a:extLst>
              <a:ext uri="{FF2B5EF4-FFF2-40B4-BE49-F238E27FC236}">
                <a16:creationId xmlns:a16="http://schemas.microsoft.com/office/drawing/2014/main" id="{F8A76780-BBFB-398E-BC73-FB7B04140232}"/>
              </a:ext>
            </a:extLst>
          </p:cNvPr>
          <p:cNvSpPr>
            <a:spLocks noGrp="1"/>
          </p:cNvSpPr>
          <p:nvPr>
            <p:ph type="body" sz="quarter" idx="62"/>
          </p:nvPr>
        </p:nvSpPr>
        <p:spPr>
          <a:xfrm>
            <a:off x="112295" y="176222"/>
            <a:ext cx="3957900" cy="671785"/>
          </a:xfrm>
        </p:spPr>
        <p:txBody>
          <a:bodyPr/>
          <a:lstStyle/>
          <a:p>
            <a:r>
              <a:rPr lang="de-DE"/>
              <a:t>REFLECTION</a:t>
            </a:r>
            <a:endParaRPr lang="en-GB"/>
          </a:p>
        </p:txBody>
      </p:sp>
      <p:pic>
        <p:nvPicPr>
          <p:cNvPr id="8" name="Bildplatzhalter 7">
            <a:extLst>
              <a:ext uri="{FF2B5EF4-FFF2-40B4-BE49-F238E27FC236}">
                <a16:creationId xmlns:a16="http://schemas.microsoft.com/office/drawing/2014/main" id="{5BE00EF7-0DFD-38CD-B44C-15C1C7968D47}"/>
              </a:ext>
            </a:extLst>
          </p:cNvPr>
          <p:cNvPicPr>
            <a:picLocks noGrp="1" noChangeAspect="1"/>
          </p:cNvPicPr>
          <p:nvPr>
            <p:ph type="pic" sz="quarter" idx="21"/>
          </p:nvPr>
        </p:nvPicPr>
        <p:blipFill>
          <a:blip r:embed="rId2"/>
          <a:srcRect l="18648" r="18648"/>
          <a:stretch/>
        </p:blipFill>
        <p:spPr>
          <a:xfrm>
            <a:off x="7259665" y="562746"/>
            <a:ext cx="4195274" cy="4466887"/>
          </a:xfrm>
        </p:spPr>
      </p:pic>
    </p:spTree>
    <p:extLst>
      <p:ext uri="{BB962C8B-B14F-4D97-AF65-F5344CB8AC3E}">
        <p14:creationId xmlns:p14="http://schemas.microsoft.com/office/powerpoint/2010/main" val="3671400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A3AD9EF-F4D1-7E92-2087-1A8376A4A8F7}"/>
              </a:ext>
            </a:extLst>
          </p:cNvPr>
          <p:cNvSpPr>
            <a:spLocks noGrp="1"/>
          </p:cNvSpPr>
          <p:nvPr>
            <p:ph type="body" sz="quarter" idx="62"/>
          </p:nvPr>
        </p:nvSpPr>
        <p:spPr>
          <a:xfrm>
            <a:off x="6953069" y="2757215"/>
            <a:ext cx="4491853" cy="671785"/>
          </a:xfrm>
        </p:spPr>
        <p:txBody>
          <a:bodyPr/>
          <a:lstStyle/>
          <a:p>
            <a:pPr algn="r"/>
            <a:r>
              <a:rPr lang="en-US"/>
              <a:t>FOLLOW OUR JOURNEY </a:t>
            </a:r>
          </a:p>
        </p:txBody>
      </p:sp>
      <p:sp>
        <p:nvSpPr>
          <p:cNvPr id="5" name="Text Placeholder 4">
            <a:extLst>
              <a:ext uri="{FF2B5EF4-FFF2-40B4-BE49-F238E27FC236}">
                <a16:creationId xmlns:a16="http://schemas.microsoft.com/office/drawing/2014/main" id="{9CDA372D-906F-3128-6D73-398C5EFC1510}"/>
              </a:ext>
            </a:extLst>
          </p:cNvPr>
          <p:cNvSpPr>
            <a:spLocks noGrp="1"/>
          </p:cNvSpPr>
          <p:nvPr>
            <p:ph type="body" sz="quarter" idx="24"/>
          </p:nvPr>
        </p:nvSpPr>
        <p:spPr>
          <a:xfrm>
            <a:off x="5252224" y="4658876"/>
            <a:ext cx="6192698" cy="649221"/>
          </a:xfrm>
        </p:spPr>
        <p:txBody>
          <a:bodyPr/>
          <a:lstStyle/>
          <a:p>
            <a:r>
              <a:rPr lang="en-US" b="1"/>
              <a:t>www.entrepreneurshiplabs.eu</a:t>
            </a:r>
            <a:endParaRPr lang="en-US"/>
          </a:p>
        </p:txBody>
      </p:sp>
      <p:grpSp>
        <p:nvGrpSpPr>
          <p:cNvPr id="126" name="Group 125">
            <a:extLst>
              <a:ext uri="{FF2B5EF4-FFF2-40B4-BE49-F238E27FC236}">
                <a16:creationId xmlns:a16="http://schemas.microsoft.com/office/drawing/2014/main" id="{4B7E4105-597A-8F0F-C420-568AA064F023}"/>
              </a:ext>
            </a:extLst>
          </p:cNvPr>
          <p:cNvGrpSpPr/>
          <p:nvPr/>
        </p:nvGrpSpPr>
        <p:grpSpPr>
          <a:xfrm>
            <a:off x="10003448" y="4371162"/>
            <a:ext cx="1189505" cy="278992"/>
            <a:chOff x="3244859" y="9797084"/>
            <a:chExt cx="1936438" cy="454180"/>
          </a:xfrm>
          <a:solidFill>
            <a:schemeClr val="bg1"/>
          </a:solidFill>
        </p:grpSpPr>
        <p:sp>
          <p:nvSpPr>
            <p:cNvPr id="127" name="Freeform 5">
              <a:extLst>
                <a:ext uri="{FF2B5EF4-FFF2-40B4-BE49-F238E27FC236}">
                  <a16:creationId xmlns:a16="http://schemas.microsoft.com/office/drawing/2014/main" id="{876F36C2-5264-94AF-E7F0-807B94DDA80E}"/>
                </a:ext>
              </a:extLst>
            </p:cNvPr>
            <p:cNvSpPr>
              <a:spLocks/>
            </p:cNvSpPr>
            <p:nvPr/>
          </p:nvSpPr>
          <p:spPr bwMode="auto">
            <a:xfrm>
              <a:off x="3244859" y="9797084"/>
              <a:ext cx="206694" cy="420436"/>
            </a:xfrm>
            <a:custGeom>
              <a:avLst/>
              <a:gdLst>
                <a:gd name="T0" fmla="*/ 6 w 30"/>
                <a:gd name="T1" fmla="*/ 13 h 64"/>
                <a:gd name="T2" fmla="*/ 6 w 30"/>
                <a:gd name="T3" fmla="*/ 21 h 64"/>
                <a:gd name="T4" fmla="*/ 0 w 30"/>
                <a:gd name="T5" fmla="*/ 21 h 64"/>
                <a:gd name="T6" fmla="*/ 0 w 30"/>
                <a:gd name="T7" fmla="*/ 32 h 64"/>
                <a:gd name="T8" fmla="*/ 6 w 30"/>
                <a:gd name="T9" fmla="*/ 32 h 64"/>
                <a:gd name="T10" fmla="*/ 6 w 30"/>
                <a:gd name="T11" fmla="*/ 64 h 64"/>
                <a:gd name="T12" fmla="*/ 20 w 30"/>
                <a:gd name="T13" fmla="*/ 64 h 64"/>
                <a:gd name="T14" fmla="*/ 20 w 30"/>
                <a:gd name="T15" fmla="*/ 32 h 64"/>
                <a:gd name="T16" fmla="*/ 29 w 30"/>
                <a:gd name="T17" fmla="*/ 32 h 64"/>
                <a:gd name="T18" fmla="*/ 30 w 30"/>
                <a:gd name="T19" fmla="*/ 21 h 64"/>
                <a:gd name="T20" fmla="*/ 20 w 30"/>
                <a:gd name="T21" fmla="*/ 21 h 64"/>
                <a:gd name="T22" fmla="*/ 20 w 30"/>
                <a:gd name="T23" fmla="*/ 14 h 64"/>
                <a:gd name="T24" fmla="*/ 23 w 30"/>
                <a:gd name="T25" fmla="*/ 11 h 64"/>
                <a:gd name="T26" fmla="*/ 30 w 30"/>
                <a:gd name="T27" fmla="*/ 11 h 64"/>
                <a:gd name="T28" fmla="*/ 30 w 30"/>
                <a:gd name="T29" fmla="*/ 0 h 64"/>
                <a:gd name="T30" fmla="*/ 20 w 30"/>
                <a:gd name="T31" fmla="*/ 0 h 64"/>
                <a:gd name="T32" fmla="*/ 6 w 30"/>
                <a:gd name="T3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64">
                  <a:moveTo>
                    <a:pt x="6" y="13"/>
                  </a:moveTo>
                  <a:cubicBezTo>
                    <a:pt x="6" y="14"/>
                    <a:pt x="6" y="21"/>
                    <a:pt x="6" y="21"/>
                  </a:cubicBezTo>
                  <a:cubicBezTo>
                    <a:pt x="0" y="21"/>
                    <a:pt x="0" y="21"/>
                    <a:pt x="0" y="21"/>
                  </a:cubicBezTo>
                  <a:cubicBezTo>
                    <a:pt x="0" y="32"/>
                    <a:pt x="0" y="32"/>
                    <a:pt x="0" y="32"/>
                  </a:cubicBezTo>
                  <a:cubicBezTo>
                    <a:pt x="6" y="32"/>
                    <a:pt x="6" y="32"/>
                    <a:pt x="6" y="32"/>
                  </a:cubicBezTo>
                  <a:cubicBezTo>
                    <a:pt x="6" y="64"/>
                    <a:pt x="6" y="64"/>
                    <a:pt x="6" y="64"/>
                  </a:cubicBezTo>
                  <a:cubicBezTo>
                    <a:pt x="20" y="64"/>
                    <a:pt x="20" y="64"/>
                    <a:pt x="20" y="64"/>
                  </a:cubicBezTo>
                  <a:cubicBezTo>
                    <a:pt x="20" y="32"/>
                    <a:pt x="20" y="32"/>
                    <a:pt x="20" y="32"/>
                  </a:cubicBezTo>
                  <a:cubicBezTo>
                    <a:pt x="29" y="32"/>
                    <a:pt x="29" y="32"/>
                    <a:pt x="29" y="32"/>
                  </a:cubicBezTo>
                  <a:cubicBezTo>
                    <a:pt x="29" y="32"/>
                    <a:pt x="29" y="27"/>
                    <a:pt x="30" y="21"/>
                  </a:cubicBezTo>
                  <a:cubicBezTo>
                    <a:pt x="29" y="21"/>
                    <a:pt x="20" y="21"/>
                    <a:pt x="20" y="21"/>
                  </a:cubicBezTo>
                  <a:cubicBezTo>
                    <a:pt x="20" y="21"/>
                    <a:pt x="20" y="15"/>
                    <a:pt x="20" y="14"/>
                  </a:cubicBezTo>
                  <a:cubicBezTo>
                    <a:pt x="20" y="13"/>
                    <a:pt x="21" y="11"/>
                    <a:pt x="23" y="11"/>
                  </a:cubicBezTo>
                  <a:cubicBezTo>
                    <a:pt x="24" y="11"/>
                    <a:pt x="27" y="11"/>
                    <a:pt x="30" y="11"/>
                  </a:cubicBezTo>
                  <a:cubicBezTo>
                    <a:pt x="30" y="10"/>
                    <a:pt x="30" y="5"/>
                    <a:pt x="30" y="0"/>
                  </a:cubicBezTo>
                  <a:cubicBezTo>
                    <a:pt x="26" y="0"/>
                    <a:pt x="22" y="0"/>
                    <a:pt x="20" y="0"/>
                  </a:cubicBezTo>
                  <a:cubicBezTo>
                    <a:pt x="6" y="0"/>
                    <a:pt x="6" y="11"/>
                    <a:pt x="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endParaRPr lang="fr-CA" sz="4294">
                <a:solidFill>
                  <a:srgbClr val="F16924"/>
                </a:solidFill>
              </a:endParaRPr>
            </a:p>
          </p:txBody>
        </p:sp>
        <p:sp>
          <p:nvSpPr>
            <p:cNvPr id="128" name="Freeform 9">
              <a:extLst>
                <a:ext uri="{FF2B5EF4-FFF2-40B4-BE49-F238E27FC236}">
                  <a16:creationId xmlns:a16="http://schemas.microsoft.com/office/drawing/2014/main" id="{1AE07ABF-2F9D-CC3B-5CC2-976213DEDBA2}"/>
                </a:ext>
              </a:extLst>
            </p:cNvPr>
            <p:cNvSpPr>
              <a:spLocks noEditPoints="1"/>
            </p:cNvSpPr>
            <p:nvPr/>
          </p:nvSpPr>
          <p:spPr bwMode="auto">
            <a:xfrm>
              <a:off x="4763213" y="9806306"/>
              <a:ext cx="418084" cy="401645"/>
            </a:xfrm>
            <a:custGeom>
              <a:avLst/>
              <a:gdLst>
                <a:gd name="T0" fmla="*/ 64 w 64"/>
                <a:gd name="T1" fmla="*/ 37 h 61"/>
                <a:gd name="T2" fmla="*/ 64 w 64"/>
                <a:gd name="T3" fmla="*/ 61 h 61"/>
                <a:gd name="T4" fmla="*/ 50 w 64"/>
                <a:gd name="T5" fmla="*/ 61 h 61"/>
                <a:gd name="T6" fmla="*/ 50 w 64"/>
                <a:gd name="T7" fmla="*/ 39 h 61"/>
                <a:gd name="T8" fmla="*/ 43 w 64"/>
                <a:gd name="T9" fmla="*/ 30 h 61"/>
                <a:gd name="T10" fmla="*/ 36 w 64"/>
                <a:gd name="T11" fmla="*/ 35 h 61"/>
                <a:gd name="T12" fmla="*/ 36 w 64"/>
                <a:gd name="T13" fmla="*/ 38 h 61"/>
                <a:gd name="T14" fmla="*/ 36 w 64"/>
                <a:gd name="T15" fmla="*/ 61 h 61"/>
                <a:gd name="T16" fmla="*/ 22 w 64"/>
                <a:gd name="T17" fmla="*/ 61 h 61"/>
                <a:gd name="T18" fmla="*/ 22 w 64"/>
                <a:gd name="T19" fmla="*/ 20 h 61"/>
                <a:gd name="T20" fmla="*/ 36 w 64"/>
                <a:gd name="T21" fmla="*/ 20 h 61"/>
                <a:gd name="T22" fmla="*/ 36 w 64"/>
                <a:gd name="T23" fmla="*/ 26 h 61"/>
                <a:gd name="T24" fmla="*/ 36 w 64"/>
                <a:gd name="T25" fmla="*/ 26 h 61"/>
                <a:gd name="T26" fmla="*/ 36 w 64"/>
                <a:gd name="T27" fmla="*/ 26 h 61"/>
                <a:gd name="T28" fmla="*/ 36 w 64"/>
                <a:gd name="T29" fmla="*/ 26 h 61"/>
                <a:gd name="T30" fmla="*/ 48 w 64"/>
                <a:gd name="T31" fmla="*/ 19 h 61"/>
                <a:gd name="T32" fmla="*/ 64 w 64"/>
                <a:gd name="T33" fmla="*/ 37 h 61"/>
                <a:gd name="T34" fmla="*/ 8 w 64"/>
                <a:gd name="T35" fmla="*/ 0 h 61"/>
                <a:gd name="T36" fmla="*/ 0 w 64"/>
                <a:gd name="T37" fmla="*/ 7 h 61"/>
                <a:gd name="T38" fmla="*/ 8 w 64"/>
                <a:gd name="T39" fmla="*/ 14 h 61"/>
                <a:gd name="T40" fmla="*/ 8 w 64"/>
                <a:gd name="T41" fmla="*/ 14 h 61"/>
                <a:gd name="T42" fmla="*/ 15 w 64"/>
                <a:gd name="T43" fmla="*/ 7 h 61"/>
                <a:gd name="T44" fmla="*/ 8 w 64"/>
                <a:gd name="T45" fmla="*/ 0 h 61"/>
                <a:gd name="T46" fmla="*/ 1 w 64"/>
                <a:gd name="T47" fmla="*/ 61 h 61"/>
                <a:gd name="T48" fmla="*/ 15 w 64"/>
                <a:gd name="T49" fmla="*/ 61 h 61"/>
                <a:gd name="T50" fmla="*/ 15 w 64"/>
                <a:gd name="T51" fmla="*/ 20 h 61"/>
                <a:gd name="T52" fmla="*/ 1 w 64"/>
                <a:gd name="T53" fmla="*/ 20 h 61"/>
                <a:gd name="T54" fmla="*/ 1 w 64"/>
                <a:gd name="T5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4" h="61">
                  <a:moveTo>
                    <a:pt x="64" y="37"/>
                  </a:moveTo>
                  <a:cubicBezTo>
                    <a:pt x="64" y="61"/>
                    <a:pt x="64" y="61"/>
                    <a:pt x="64" y="61"/>
                  </a:cubicBezTo>
                  <a:cubicBezTo>
                    <a:pt x="50" y="61"/>
                    <a:pt x="50" y="61"/>
                    <a:pt x="50" y="61"/>
                  </a:cubicBezTo>
                  <a:cubicBezTo>
                    <a:pt x="50" y="39"/>
                    <a:pt x="50" y="39"/>
                    <a:pt x="50" y="39"/>
                  </a:cubicBezTo>
                  <a:cubicBezTo>
                    <a:pt x="50" y="34"/>
                    <a:pt x="48" y="30"/>
                    <a:pt x="43" y="30"/>
                  </a:cubicBezTo>
                  <a:cubicBezTo>
                    <a:pt x="40" y="30"/>
                    <a:pt x="37" y="32"/>
                    <a:pt x="36" y="35"/>
                  </a:cubicBezTo>
                  <a:cubicBezTo>
                    <a:pt x="36" y="36"/>
                    <a:pt x="36" y="37"/>
                    <a:pt x="36" y="38"/>
                  </a:cubicBezTo>
                  <a:cubicBezTo>
                    <a:pt x="36" y="61"/>
                    <a:pt x="36" y="61"/>
                    <a:pt x="36" y="61"/>
                  </a:cubicBezTo>
                  <a:cubicBezTo>
                    <a:pt x="22" y="61"/>
                    <a:pt x="22" y="61"/>
                    <a:pt x="22" y="61"/>
                  </a:cubicBezTo>
                  <a:cubicBezTo>
                    <a:pt x="22" y="61"/>
                    <a:pt x="22" y="24"/>
                    <a:pt x="22" y="20"/>
                  </a:cubicBezTo>
                  <a:cubicBezTo>
                    <a:pt x="36" y="20"/>
                    <a:pt x="36" y="20"/>
                    <a:pt x="36" y="20"/>
                  </a:cubicBezTo>
                  <a:cubicBezTo>
                    <a:pt x="36" y="26"/>
                    <a:pt x="36" y="26"/>
                    <a:pt x="36" y="26"/>
                  </a:cubicBezTo>
                  <a:cubicBezTo>
                    <a:pt x="36" y="26"/>
                    <a:pt x="36" y="26"/>
                    <a:pt x="36" y="26"/>
                  </a:cubicBezTo>
                  <a:cubicBezTo>
                    <a:pt x="36" y="26"/>
                    <a:pt x="36" y="26"/>
                    <a:pt x="36" y="26"/>
                  </a:cubicBezTo>
                  <a:cubicBezTo>
                    <a:pt x="36" y="26"/>
                    <a:pt x="36" y="26"/>
                    <a:pt x="36" y="26"/>
                  </a:cubicBezTo>
                  <a:cubicBezTo>
                    <a:pt x="38" y="23"/>
                    <a:pt x="41" y="19"/>
                    <a:pt x="48" y="19"/>
                  </a:cubicBezTo>
                  <a:cubicBezTo>
                    <a:pt x="57" y="19"/>
                    <a:pt x="64" y="25"/>
                    <a:pt x="64" y="37"/>
                  </a:cubicBezTo>
                  <a:close/>
                  <a:moveTo>
                    <a:pt x="8" y="0"/>
                  </a:moveTo>
                  <a:cubicBezTo>
                    <a:pt x="3" y="0"/>
                    <a:pt x="0" y="3"/>
                    <a:pt x="0" y="7"/>
                  </a:cubicBezTo>
                  <a:cubicBezTo>
                    <a:pt x="0" y="11"/>
                    <a:pt x="3" y="14"/>
                    <a:pt x="8" y="14"/>
                  </a:cubicBezTo>
                  <a:cubicBezTo>
                    <a:pt x="8" y="14"/>
                    <a:pt x="8" y="14"/>
                    <a:pt x="8" y="14"/>
                  </a:cubicBezTo>
                  <a:cubicBezTo>
                    <a:pt x="12" y="14"/>
                    <a:pt x="15" y="11"/>
                    <a:pt x="15" y="7"/>
                  </a:cubicBezTo>
                  <a:cubicBezTo>
                    <a:pt x="15" y="3"/>
                    <a:pt x="12" y="0"/>
                    <a:pt x="8" y="0"/>
                  </a:cubicBezTo>
                  <a:close/>
                  <a:moveTo>
                    <a:pt x="1" y="61"/>
                  </a:moveTo>
                  <a:cubicBezTo>
                    <a:pt x="15" y="61"/>
                    <a:pt x="15" y="61"/>
                    <a:pt x="15" y="61"/>
                  </a:cubicBezTo>
                  <a:cubicBezTo>
                    <a:pt x="15" y="20"/>
                    <a:pt x="15" y="20"/>
                    <a:pt x="15" y="20"/>
                  </a:cubicBezTo>
                  <a:cubicBezTo>
                    <a:pt x="1" y="20"/>
                    <a:pt x="1" y="20"/>
                    <a:pt x="1" y="20"/>
                  </a:cubicBezTo>
                  <a:lnTo>
                    <a:pt x="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endParaRPr lang="fr-CA" sz="4294">
                <a:solidFill>
                  <a:srgbClr val="F16924"/>
                </a:solidFill>
              </a:endParaRPr>
            </a:p>
          </p:txBody>
        </p:sp>
        <p:sp>
          <p:nvSpPr>
            <p:cNvPr id="129" name="Freeform 128">
              <a:extLst>
                <a:ext uri="{FF2B5EF4-FFF2-40B4-BE49-F238E27FC236}">
                  <a16:creationId xmlns:a16="http://schemas.microsoft.com/office/drawing/2014/main" id="{5330927A-5E3D-ED22-0AFE-F1B0559A1A70}"/>
                </a:ext>
              </a:extLst>
            </p:cNvPr>
            <p:cNvSpPr>
              <a:spLocks/>
            </p:cNvSpPr>
            <p:nvPr/>
          </p:nvSpPr>
          <p:spPr bwMode="auto">
            <a:xfrm>
              <a:off x="3844999" y="9812041"/>
              <a:ext cx="521431" cy="439223"/>
            </a:xfrm>
            <a:custGeom>
              <a:avLst/>
              <a:gdLst>
                <a:gd name="T0" fmla="*/ 57 w 64"/>
                <a:gd name="T1" fmla="*/ 20 h 53"/>
                <a:gd name="T2" fmla="*/ 64 w 64"/>
                <a:gd name="T3" fmla="*/ 16 h 53"/>
                <a:gd name="T4" fmla="*/ 56 w 64"/>
                <a:gd name="T5" fmla="*/ 16 h 53"/>
                <a:gd name="T6" fmla="*/ 56 w 64"/>
                <a:gd name="T7" fmla="*/ 15 h 53"/>
                <a:gd name="T8" fmla="*/ 42 w 64"/>
                <a:gd name="T9" fmla="*/ 4 h 53"/>
                <a:gd name="T10" fmla="*/ 44 w 64"/>
                <a:gd name="T11" fmla="*/ 4 h 53"/>
                <a:gd name="T12" fmla="*/ 48 w 64"/>
                <a:gd name="T13" fmla="*/ 1 h 53"/>
                <a:gd name="T14" fmla="*/ 42 w 64"/>
                <a:gd name="T15" fmla="*/ 3 h 53"/>
                <a:gd name="T16" fmla="*/ 45 w 64"/>
                <a:gd name="T17" fmla="*/ 0 h 53"/>
                <a:gd name="T18" fmla="*/ 40 w 64"/>
                <a:gd name="T19" fmla="*/ 2 h 53"/>
                <a:gd name="T20" fmla="*/ 41 w 64"/>
                <a:gd name="T21" fmla="*/ 1 h 53"/>
                <a:gd name="T22" fmla="*/ 31 w 64"/>
                <a:gd name="T23" fmla="*/ 16 h 53"/>
                <a:gd name="T24" fmla="*/ 26 w 64"/>
                <a:gd name="T25" fmla="*/ 12 h 53"/>
                <a:gd name="T26" fmla="*/ 10 w 64"/>
                <a:gd name="T27" fmla="*/ 5 h 53"/>
                <a:gd name="T28" fmla="*/ 15 w 64"/>
                <a:gd name="T29" fmla="*/ 13 h 53"/>
                <a:gd name="T30" fmla="*/ 11 w 64"/>
                <a:gd name="T31" fmla="*/ 13 h 53"/>
                <a:gd name="T32" fmla="*/ 18 w 64"/>
                <a:gd name="T33" fmla="*/ 20 h 53"/>
                <a:gd name="T34" fmla="*/ 14 w 64"/>
                <a:gd name="T35" fmla="*/ 21 h 53"/>
                <a:gd name="T36" fmla="*/ 22 w 64"/>
                <a:gd name="T37" fmla="*/ 25 h 53"/>
                <a:gd name="T38" fmla="*/ 24 w 64"/>
                <a:gd name="T39" fmla="*/ 31 h 53"/>
                <a:gd name="T40" fmla="*/ 0 w 64"/>
                <a:gd name="T41" fmla="*/ 31 h 53"/>
                <a:gd name="T42" fmla="*/ 56 w 64"/>
                <a:gd name="T43" fmla="*/ 23 h 53"/>
                <a:gd name="T44" fmla="*/ 64 w 64"/>
                <a:gd name="T45" fmla="*/ 20 h 53"/>
                <a:gd name="T46" fmla="*/ 57 w 64"/>
                <a:gd name="T47" fmla="*/ 2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53">
                  <a:moveTo>
                    <a:pt x="57" y="20"/>
                  </a:moveTo>
                  <a:cubicBezTo>
                    <a:pt x="60" y="19"/>
                    <a:pt x="63" y="18"/>
                    <a:pt x="64" y="16"/>
                  </a:cubicBezTo>
                  <a:cubicBezTo>
                    <a:pt x="62" y="16"/>
                    <a:pt x="58" y="17"/>
                    <a:pt x="56" y="16"/>
                  </a:cubicBezTo>
                  <a:cubicBezTo>
                    <a:pt x="56" y="16"/>
                    <a:pt x="56" y="15"/>
                    <a:pt x="56" y="15"/>
                  </a:cubicBezTo>
                  <a:cubicBezTo>
                    <a:pt x="54" y="9"/>
                    <a:pt x="48" y="4"/>
                    <a:pt x="42" y="4"/>
                  </a:cubicBezTo>
                  <a:cubicBezTo>
                    <a:pt x="43" y="4"/>
                    <a:pt x="43" y="4"/>
                    <a:pt x="44" y="4"/>
                  </a:cubicBezTo>
                  <a:cubicBezTo>
                    <a:pt x="44" y="3"/>
                    <a:pt x="48" y="3"/>
                    <a:pt x="48" y="1"/>
                  </a:cubicBezTo>
                  <a:cubicBezTo>
                    <a:pt x="47" y="0"/>
                    <a:pt x="42" y="2"/>
                    <a:pt x="42" y="3"/>
                  </a:cubicBezTo>
                  <a:cubicBezTo>
                    <a:pt x="43" y="2"/>
                    <a:pt x="45" y="1"/>
                    <a:pt x="45" y="0"/>
                  </a:cubicBezTo>
                  <a:cubicBezTo>
                    <a:pt x="43" y="0"/>
                    <a:pt x="41" y="1"/>
                    <a:pt x="40" y="2"/>
                  </a:cubicBezTo>
                  <a:cubicBezTo>
                    <a:pt x="40" y="2"/>
                    <a:pt x="41" y="1"/>
                    <a:pt x="41" y="1"/>
                  </a:cubicBezTo>
                  <a:cubicBezTo>
                    <a:pt x="36" y="4"/>
                    <a:pt x="33" y="10"/>
                    <a:pt x="31" y="16"/>
                  </a:cubicBezTo>
                  <a:cubicBezTo>
                    <a:pt x="29" y="14"/>
                    <a:pt x="27" y="13"/>
                    <a:pt x="26" y="12"/>
                  </a:cubicBezTo>
                  <a:cubicBezTo>
                    <a:pt x="22" y="10"/>
                    <a:pt x="17" y="8"/>
                    <a:pt x="10" y="5"/>
                  </a:cubicBezTo>
                  <a:cubicBezTo>
                    <a:pt x="9" y="7"/>
                    <a:pt x="11" y="11"/>
                    <a:pt x="15" y="13"/>
                  </a:cubicBezTo>
                  <a:cubicBezTo>
                    <a:pt x="14" y="13"/>
                    <a:pt x="12" y="13"/>
                    <a:pt x="11" y="13"/>
                  </a:cubicBezTo>
                  <a:cubicBezTo>
                    <a:pt x="12" y="16"/>
                    <a:pt x="13" y="19"/>
                    <a:pt x="18" y="20"/>
                  </a:cubicBezTo>
                  <a:cubicBezTo>
                    <a:pt x="16" y="20"/>
                    <a:pt x="15" y="20"/>
                    <a:pt x="14" y="21"/>
                  </a:cubicBezTo>
                  <a:cubicBezTo>
                    <a:pt x="15" y="23"/>
                    <a:pt x="17" y="26"/>
                    <a:pt x="22" y="25"/>
                  </a:cubicBezTo>
                  <a:cubicBezTo>
                    <a:pt x="17" y="27"/>
                    <a:pt x="20" y="31"/>
                    <a:pt x="24" y="31"/>
                  </a:cubicBezTo>
                  <a:cubicBezTo>
                    <a:pt x="17" y="38"/>
                    <a:pt x="6" y="37"/>
                    <a:pt x="0" y="31"/>
                  </a:cubicBezTo>
                  <a:cubicBezTo>
                    <a:pt x="16" y="53"/>
                    <a:pt x="51" y="44"/>
                    <a:pt x="56" y="23"/>
                  </a:cubicBezTo>
                  <a:cubicBezTo>
                    <a:pt x="60" y="23"/>
                    <a:pt x="63" y="22"/>
                    <a:pt x="64" y="20"/>
                  </a:cubicBezTo>
                  <a:cubicBezTo>
                    <a:pt x="62" y="21"/>
                    <a:pt x="58" y="20"/>
                    <a:pt x="5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endParaRPr lang="fr-CA" sz="4294">
                <a:solidFill>
                  <a:srgbClr val="F16924"/>
                </a:solidFill>
              </a:endParaRPr>
            </a:p>
          </p:txBody>
        </p:sp>
      </p:grpSp>
      <p:pic>
        <p:nvPicPr>
          <p:cNvPr id="3" name="Grafik 2">
            <a:extLst>
              <a:ext uri="{FF2B5EF4-FFF2-40B4-BE49-F238E27FC236}">
                <a16:creationId xmlns:a16="http://schemas.microsoft.com/office/drawing/2014/main" id="{A9D2E9F8-DDD9-9849-D6BA-F148779337B0}"/>
              </a:ext>
            </a:extLst>
          </p:cNvPr>
          <p:cNvPicPr>
            <a:picLocks noChangeAspect="1"/>
          </p:cNvPicPr>
          <p:nvPr/>
        </p:nvPicPr>
        <p:blipFill>
          <a:blip r:embed="rId3"/>
          <a:srcRect l="25" r="25"/>
          <a:stretch/>
        </p:blipFill>
        <p:spPr>
          <a:xfrm flipH="1">
            <a:off x="241300" y="943626"/>
            <a:ext cx="6407138" cy="4273561"/>
          </a:xfrm>
          <a:prstGeom prst="hexagon">
            <a:avLst/>
          </a:prstGeom>
        </p:spPr>
      </p:pic>
    </p:spTree>
    <p:extLst>
      <p:ext uri="{BB962C8B-B14F-4D97-AF65-F5344CB8AC3E}">
        <p14:creationId xmlns:p14="http://schemas.microsoft.com/office/powerpoint/2010/main" val="2038329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308B140-4ECB-6213-FC6B-23E6EB234DF5}"/>
              </a:ext>
            </a:extLst>
          </p:cNvPr>
          <p:cNvPicPr>
            <a:picLocks noGrp="1" noChangeAspect="1"/>
          </p:cNvPicPr>
          <p:nvPr>
            <p:ph type="pic" sz="quarter" idx="21"/>
          </p:nvPr>
        </p:nvPicPr>
        <p:blipFill rotWithShape="1">
          <a:blip r:embed="rId2"/>
          <a:srcRect l="2907" t="24895" r="35078" b="24895"/>
          <a:stretch/>
        </p:blipFill>
        <p:spPr>
          <a:xfrm>
            <a:off x="0" y="0"/>
            <a:ext cx="12192000" cy="6857998"/>
          </a:xfrm>
        </p:spPr>
      </p:pic>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30"/>
          </p:nvPr>
        </p:nvSpPr>
        <p:spPr>
          <a:xfrm>
            <a:off x="3565355" y="2356698"/>
            <a:ext cx="4887883" cy="2299689"/>
          </a:xfrm>
        </p:spPr>
        <p:txBody>
          <a:bodyPr/>
          <a:lstStyle/>
          <a:p>
            <a:r>
              <a:rPr lang="en-US" sz="2800" b="0" i="0" dirty="0">
                <a:effectLst/>
              </a:rPr>
              <a:t>DEVELOP SUCCESS FROM FAILURES. </a:t>
            </a:r>
          </a:p>
          <a:p>
            <a:r>
              <a:rPr lang="en-US" sz="2800" b="0" i="0" dirty="0">
                <a:effectLst/>
              </a:rPr>
              <a:t>DISCOURAGEMENT AND FAILURE ARE TWO OF THE SUREST STEPPING STONES TO SUCCESS.</a:t>
            </a:r>
          </a:p>
          <a:p>
            <a:r>
              <a:rPr lang="en-US" sz="1200" b="0" i="1" dirty="0">
                <a:effectLst/>
              </a:rPr>
              <a:t>Dale Carnegie</a:t>
            </a:r>
            <a:endParaRPr lang="en-US" sz="1200" dirty="0"/>
          </a:p>
        </p:txBody>
      </p:sp>
      <p:sp>
        <p:nvSpPr>
          <p:cNvPr id="11" name="Slide Number Placeholder 2">
            <a:extLst>
              <a:ext uri="{FF2B5EF4-FFF2-40B4-BE49-F238E27FC236}">
                <a16:creationId xmlns:a16="http://schemas.microsoft.com/office/drawing/2014/main" id="{205EDE79-6EA7-CF48-9FB1-5DB3959210EB}"/>
              </a:ext>
            </a:extLst>
          </p:cNvPr>
          <p:cNvSpPr txBox="1">
            <a:spLocks/>
          </p:cNvSpPr>
          <p:nvPr/>
        </p:nvSpPr>
        <p:spPr>
          <a:xfrm>
            <a:off x="5807971"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a:t>
            </a:fld>
            <a:endParaRPr lang="en-US" sz="1291"/>
          </a:p>
        </p:txBody>
      </p:sp>
      <p:grpSp>
        <p:nvGrpSpPr>
          <p:cNvPr id="54" name="Graphic 4">
            <a:extLst>
              <a:ext uri="{FF2B5EF4-FFF2-40B4-BE49-F238E27FC236}">
                <a16:creationId xmlns:a16="http://schemas.microsoft.com/office/drawing/2014/main" id="{B47A28F7-FFFA-0EF8-3E29-526A10E5AC0C}"/>
              </a:ext>
            </a:extLst>
          </p:cNvPr>
          <p:cNvGrpSpPr/>
          <p:nvPr/>
        </p:nvGrpSpPr>
        <p:grpSpPr>
          <a:xfrm rot="5972197" flipH="1">
            <a:off x="1702674" y="-702911"/>
            <a:ext cx="1988628" cy="1318666"/>
            <a:chOff x="5072479" y="4905026"/>
            <a:chExt cx="803439" cy="532763"/>
          </a:xfrm>
        </p:grpSpPr>
        <p:sp>
          <p:nvSpPr>
            <p:cNvPr id="55" name="Freeform 54">
              <a:extLst>
                <a:ext uri="{FF2B5EF4-FFF2-40B4-BE49-F238E27FC236}">
                  <a16:creationId xmlns:a16="http://schemas.microsoft.com/office/drawing/2014/main" id="{99D78605-53C0-4BC3-A2E3-9F3F0C32B76E}"/>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00A8F6"/>
              </a:solid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0DA43FF-1DB2-A6A3-0525-0A06564620B1}"/>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00A8F6"/>
              </a:solid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D7CFAF4-B05D-EFE4-857B-68054559F7E1}"/>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00A8F6"/>
              </a:solid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B1F3095E-674F-5285-8F7A-DFB221718557}"/>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00A8F6"/>
              </a:solidFill>
              <a:prstDash val="solid"/>
              <a:miter/>
            </a:ln>
          </p:spPr>
          <p:txBody>
            <a:bodyPr rtlCol="0" anchor="ctr"/>
            <a:lstStyle/>
            <a:p>
              <a:endParaRPr lang="en-US"/>
            </a:p>
          </p:txBody>
        </p:sp>
      </p:grpSp>
      <p:sp>
        <p:nvSpPr>
          <p:cNvPr id="10" name="Freeform 9">
            <a:extLst>
              <a:ext uri="{FF2B5EF4-FFF2-40B4-BE49-F238E27FC236}">
                <a16:creationId xmlns:a16="http://schemas.microsoft.com/office/drawing/2014/main" id="{82B9A404-5B4B-6886-0FEC-884B333140F0}"/>
              </a:ext>
            </a:extLst>
          </p:cNvPr>
          <p:cNvSpPr/>
          <p:nvPr/>
        </p:nvSpPr>
        <p:spPr>
          <a:xfrm>
            <a:off x="174785" y="4648074"/>
            <a:ext cx="3215785" cy="2550882"/>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CB7212E-AE5A-9D60-F207-D418F36C52E3}"/>
              </a:ext>
            </a:extLst>
          </p:cNvPr>
          <p:cNvSpPr/>
          <p:nvPr/>
        </p:nvSpPr>
        <p:spPr>
          <a:xfrm>
            <a:off x="1451626" y="4201084"/>
            <a:ext cx="1222834" cy="1221347"/>
          </a:xfrm>
          <a:custGeom>
            <a:avLst/>
            <a:gdLst>
              <a:gd name="connsiteX0" fmla="*/ 152035 w 500942"/>
              <a:gd name="connsiteY0" fmla="*/ 20761 h 500333"/>
              <a:gd name="connsiteX1" fmla="*/ 20786 w 500942"/>
              <a:gd name="connsiteY1" fmla="*/ 348483 h 500333"/>
              <a:gd name="connsiteX2" fmla="*/ 348908 w 500942"/>
              <a:gd name="connsiteY2" fmla="*/ 479572 h 500333"/>
              <a:gd name="connsiteX3" fmla="*/ 480157 w 500942"/>
              <a:gd name="connsiteY3" fmla="*/ 151850 h 500333"/>
              <a:gd name="connsiteX4" fmla="*/ 152035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152035" y="20761"/>
                </a:moveTo>
                <a:cubicBezTo>
                  <a:pt x="24240" y="75956"/>
                  <a:pt x="-34477" y="220844"/>
                  <a:pt x="20786" y="348483"/>
                </a:cubicBezTo>
                <a:cubicBezTo>
                  <a:pt x="76049" y="476123"/>
                  <a:pt x="221113" y="534768"/>
                  <a:pt x="348908" y="479572"/>
                </a:cubicBezTo>
                <a:cubicBezTo>
                  <a:pt x="476703" y="424377"/>
                  <a:pt x="535419" y="279489"/>
                  <a:pt x="480157" y="151850"/>
                </a:cubicBezTo>
                <a:cubicBezTo>
                  <a:pt x="424894" y="24210"/>
                  <a:pt x="279830" y="-34435"/>
                  <a:pt x="152035" y="20761"/>
                </a:cubicBezTo>
              </a:path>
            </a:pathLst>
          </a:custGeom>
          <a:solidFill>
            <a:srgbClr val="3EA5DC"/>
          </a:solidFill>
          <a:ln w="34512" cap="flat">
            <a:noFill/>
            <a:prstDash val="solid"/>
            <a:miter/>
          </a:ln>
        </p:spPr>
        <p:txBody>
          <a:bodyPr rtlCol="0" anchor="ctr"/>
          <a:lstStyle/>
          <a:p>
            <a:endParaRPr lang="en-US"/>
          </a:p>
        </p:txBody>
      </p:sp>
      <p:sp>
        <p:nvSpPr>
          <p:cNvPr id="2" name="PoljeZBesedilom 14">
            <a:extLst>
              <a:ext uri="{FF2B5EF4-FFF2-40B4-BE49-F238E27FC236}">
                <a16:creationId xmlns:a16="http://schemas.microsoft.com/office/drawing/2014/main" id="{DF664DE8-12F7-0427-0E88-6E1B1DB28FA7}"/>
              </a:ext>
            </a:extLst>
          </p:cNvPr>
          <p:cNvSpPr txBox="1"/>
          <p:nvPr/>
        </p:nvSpPr>
        <p:spPr>
          <a:xfrm>
            <a:off x="9032971" y="6587527"/>
            <a:ext cx="2164281" cy="233975"/>
          </a:xfrm>
          <a:prstGeom prst="rect">
            <a:avLst/>
          </a:prstGeom>
          <a:noFill/>
        </p:spPr>
        <p:txBody>
          <a:bodyPr wrap="square">
            <a:spAutoFit/>
          </a:bodyPr>
          <a:lstStyle/>
          <a:p>
            <a:pPr>
              <a:lnSpc>
                <a:spcPct val="107000"/>
              </a:lnSpc>
              <a:spcAft>
                <a:spcPts val="800"/>
              </a:spcAft>
            </a:pPr>
            <a:r>
              <a:rPr lang="en-US" sz="9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This resource is licensed under CCBY 4.0</a:t>
            </a:r>
            <a:endParaRPr lang="sl-SI" sz="9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4" name="Slika 9" descr="Slika, ki vsebuje besede krogla za biljard, športOpis je samodejno ustvarjen">
            <a:extLst>
              <a:ext uri="{FF2B5EF4-FFF2-40B4-BE49-F238E27FC236}">
                <a16:creationId xmlns:a16="http://schemas.microsoft.com/office/drawing/2014/main" id="{1C33CAD5-40EC-5BE8-B219-5C1D854162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85882" y="6417153"/>
            <a:ext cx="1020589" cy="367854"/>
          </a:xfrm>
          <a:prstGeom prst="rect">
            <a:avLst/>
          </a:prstGeom>
          <a:noFill/>
          <a:ln>
            <a:noFill/>
          </a:ln>
        </p:spPr>
      </p:pic>
    </p:spTree>
    <p:extLst>
      <p:ext uri="{BB962C8B-B14F-4D97-AF65-F5344CB8AC3E}">
        <p14:creationId xmlns:p14="http://schemas.microsoft.com/office/powerpoint/2010/main" val="434118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5BD3EE41-58A4-F347-B487-F6E6A4B2A74A}"/>
              </a:ext>
            </a:extLst>
          </p:cNvPr>
          <p:cNvSpPr>
            <a:spLocks noGrp="1"/>
          </p:cNvSpPr>
          <p:nvPr>
            <p:ph type="body" sz="quarter" idx="49"/>
          </p:nvPr>
        </p:nvSpPr>
        <p:spPr/>
        <p:txBody>
          <a:bodyPr/>
          <a:lstStyle/>
          <a:p>
            <a:r>
              <a:rPr lang="en-US"/>
              <a:t>Warming up</a:t>
            </a:r>
          </a:p>
        </p:txBody>
      </p:sp>
      <p:sp>
        <p:nvSpPr>
          <p:cNvPr id="11" name="Text Placeholder 10">
            <a:extLst>
              <a:ext uri="{FF2B5EF4-FFF2-40B4-BE49-F238E27FC236}">
                <a16:creationId xmlns:a16="http://schemas.microsoft.com/office/drawing/2014/main" id="{24ED337C-F64E-DA49-AD56-28A14BCEEFB2}"/>
              </a:ext>
            </a:extLst>
          </p:cNvPr>
          <p:cNvSpPr>
            <a:spLocks noGrp="1"/>
          </p:cNvSpPr>
          <p:nvPr>
            <p:ph type="body" sz="quarter" idx="14"/>
          </p:nvPr>
        </p:nvSpPr>
        <p:spPr>
          <a:xfrm>
            <a:off x="5520518" y="2766780"/>
            <a:ext cx="5715653" cy="223986"/>
          </a:xfrm>
        </p:spPr>
        <p:txBody>
          <a:bodyPr/>
          <a:lstStyle/>
          <a:p>
            <a:r>
              <a:rPr lang="en-US"/>
              <a:t>Concept and basics </a:t>
            </a:r>
          </a:p>
        </p:txBody>
      </p:sp>
      <p:sp>
        <p:nvSpPr>
          <p:cNvPr id="14" name="Text Placeholder 13">
            <a:extLst>
              <a:ext uri="{FF2B5EF4-FFF2-40B4-BE49-F238E27FC236}">
                <a16:creationId xmlns:a16="http://schemas.microsoft.com/office/drawing/2014/main" id="{67C331F7-5757-6641-9BBF-CD38714CB570}"/>
              </a:ext>
            </a:extLst>
          </p:cNvPr>
          <p:cNvSpPr>
            <a:spLocks noGrp="1"/>
          </p:cNvSpPr>
          <p:nvPr>
            <p:ph type="body" sz="quarter" idx="19"/>
          </p:nvPr>
        </p:nvSpPr>
        <p:spPr>
          <a:xfrm>
            <a:off x="5552105" y="3205527"/>
            <a:ext cx="5715653" cy="223473"/>
          </a:xfrm>
        </p:spPr>
        <p:txBody>
          <a:bodyPr/>
          <a:lstStyle/>
          <a:p>
            <a:r>
              <a:rPr lang="en-US"/>
              <a:t>Practical skills development</a:t>
            </a:r>
          </a:p>
        </p:txBody>
      </p:sp>
      <p:sp>
        <p:nvSpPr>
          <p:cNvPr id="15" name="Text Placeholder 14">
            <a:extLst>
              <a:ext uri="{FF2B5EF4-FFF2-40B4-BE49-F238E27FC236}">
                <a16:creationId xmlns:a16="http://schemas.microsoft.com/office/drawing/2014/main" id="{A3B016CE-DAB6-9640-B44D-A78DE1197BA2}"/>
              </a:ext>
            </a:extLst>
          </p:cNvPr>
          <p:cNvSpPr>
            <a:spLocks noGrp="1"/>
          </p:cNvSpPr>
          <p:nvPr>
            <p:ph type="body" sz="quarter" idx="20"/>
          </p:nvPr>
        </p:nvSpPr>
        <p:spPr>
          <a:xfrm>
            <a:off x="5552107" y="3612276"/>
            <a:ext cx="5715653" cy="223473"/>
          </a:xfrm>
        </p:spPr>
        <p:txBody>
          <a:bodyPr/>
          <a:lstStyle/>
          <a:p>
            <a:r>
              <a:rPr lang="en-US"/>
              <a:t>Reflection and conclusion</a:t>
            </a:r>
          </a:p>
        </p:txBody>
      </p:sp>
      <p:sp>
        <p:nvSpPr>
          <p:cNvPr id="6" name="Text Placeholder 5">
            <a:extLst>
              <a:ext uri="{FF2B5EF4-FFF2-40B4-BE49-F238E27FC236}">
                <a16:creationId xmlns:a16="http://schemas.microsoft.com/office/drawing/2014/main" id="{D4326ECC-000D-3303-394C-F9D0FC353004}"/>
              </a:ext>
            </a:extLst>
          </p:cNvPr>
          <p:cNvSpPr>
            <a:spLocks noGrp="1"/>
          </p:cNvSpPr>
          <p:nvPr>
            <p:ph type="body" sz="quarter" idx="62"/>
          </p:nvPr>
        </p:nvSpPr>
        <p:spPr/>
        <p:txBody>
          <a:bodyPr/>
          <a:lstStyle/>
          <a:p>
            <a:r>
              <a:rPr lang="en-US"/>
              <a:t>TABLE OF CONTENTS</a:t>
            </a:r>
          </a:p>
        </p:txBody>
      </p:sp>
      <p:sp>
        <p:nvSpPr>
          <p:cNvPr id="8" name="Text Placeholder 7">
            <a:extLst>
              <a:ext uri="{FF2B5EF4-FFF2-40B4-BE49-F238E27FC236}">
                <a16:creationId xmlns:a16="http://schemas.microsoft.com/office/drawing/2014/main" id="{37AF150C-15DE-64BB-1897-7B514621291D}"/>
              </a:ext>
            </a:extLst>
          </p:cNvPr>
          <p:cNvSpPr>
            <a:spLocks noGrp="1"/>
          </p:cNvSpPr>
          <p:nvPr>
            <p:ph type="body" sz="quarter" idx="11"/>
          </p:nvPr>
        </p:nvSpPr>
        <p:spPr/>
        <p:txBody>
          <a:bodyPr/>
          <a:lstStyle/>
          <a:p>
            <a:r>
              <a:rPr lang="en-US"/>
              <a:t>01</a:t>
            </a:r>
          </a:p>
        </p:txBody>
      </p:sp>
      <p:sp>
        <p:nvSpPr>
          <p:cNvPr id="25" name="Text Placeholder 24">
            <a:extLst>
              <a:ext uri="{FF2B5EF4-FFF2-40B4-BE49-F238E27FC236}">
                <a16:creationId xmlns:a16="http://schemas.microsoft.com/office/drawing/2014/main" id="{2C7B670D-93E0-143F-BFED-FF449FA71DDF}"/>
              </a:ext>
            </a:extLst>
          </p:cNvPr>
          <p:cNvSpPr>
            <a:spLocks noGrp="1"/>
          </p:cNvSpPr>
          <p:nvPr>
            <p:ph type="body" sz="quarter" idx="13"/>
          </p:nvPr>
        </p:nvSpPr>
        <p:spPr/>
        <p:txBody>
          <a:bodyPr/>
          <a:lstStyle/>
          <a:p>
            <a:r>
              <a:rPr lang="en-US"/>
              <a:t>02</a:t>
            </a:r>
          </a:p>
        </p:txBody>
      </p:sp>
      <p:sp>
        <p:nvSpPr>
          <p:cNvPr id="27" name="Text Placeholder 26">
            <a:extLst>
              <a:ext uri="{FF2B5EF4-FFF2-40B4-BE49-F238E27FC236}">
                <a16:creationId xmlns:a16="http://schemas.microsoft.com/office/drawing/2014/main" id="{C584965E-5819-BBF6-358D-08993EDF1D72}"/>
              </a:ext>
            </a:extLst>
          </p:cNvPr>
          <p:cNvSpPr>
            <a:spLocks noGrp="1"/>
          </p:cNvSpPr>
          <p:nvPr>
            <p:ph type="body" sz="quarter" idx="15"/>
          </p:nvPr>
        </p:nvSpPr>
        <p:spPr/>
        <p:txBody>
          <a:bodyPr/>
          <a:lstStyle/>
          <a:p>
            <a:r>
              <a:rPr lang="en-US"/>
              <a:t>03</a:t>
            </a:r>
          </a:p>
        </p:txBody>
      </p:sp>
      <p:sp>
        <p:nvSpPr>
          <p:cNvPr id="33" name="Text Placeholder 32">
            <a:extLst>
              <a:ext uri="{FF2B5EF4-FFF2-40B4-BE49-F238E27FC236}">
                <a16:creationId xmlns:a16="http://schemas.microsoft.com/office/drawing/2014/main" id="{D34F604F-285B-1953-275F-60A2981237EB}"/>
              </a:ext>
            </a:extLst>
          </p:cNvPr>
          <p:cNvSpPr>
            <a:spLocks noGrp="1"/>
          </p:cNvSpPr>
          <p:nvPr>
            <p:ph type="body" sz="quarter" idx="17"/>
          </p:nvPr>
        </p:nvSpPr>
        <p:spPr/>
        <p:txBody>
          <a:bodyPr/>
          <a:lstStyle/>
          <a:p>
            <a:r>
              <a:rPr lang="en-US"/>
              <a:t>04</a:t>
            </a:r>
          </a:p>
        </p:txBody>
      </p:sp>
      <p:grpSp>
        <p:nvGrpSpPr>
          <p:cNvPr id="3" name="Graphic 4">
            <a:extLst>
              <a:ext uri="{FF2B5EF4-FFF2-40B4-BE49-F238E27FC236}">
                <a16:creationId xmlns:a16="http://schemas.microsoft.com/office/drawing/2014/main" id="{EC8A9901-AD39-1EF1-9C3F-C23A6FA159A2}"/>
              </a:ext>
            </a:extLst>
          </p:cNvPr>
          <p:cNvGrpSpPr/>
          <p:nvPr/>
        </p:nvGrpSpPr>
        <p:grpSpPr>
          <a:xfrm>
            <a:off x="-807609" y="396129"/>
            <a:ext cx="1988628" cy="1318666"/>
            <a:chOff x="5072479" y="4905026"/>
            <a:chExt cx="803439" cy="532763"/>
          </a:xfrm>
        </p:grpSpPr>
        <p:sp>
          <p:nvSpPr>
            <p:cNvPr id="4" name="Freeform 3">
              <a:extLst>
                <a:ext uri="{FF2B5EF4-FFF2-40B4-BE49-F238E27FC236}">
                  <a16:creationId xmlns:a16="http://schemas.microsoft.com/office/drawing/2014/main" id="{F7CE8C73-5EC8-C290-A55B-CAB3AEA55332}"/>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2DB932A2-6420-68CA-CB9D-F63391B2C4B8}"/>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8B6FD762-2084-1311-3162-8965734EEEE0}"/>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66C20AE0-CC0E-2795-3B96-4186F28157B7}"/>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grpSp>
      <p:sp>
        <p:nvSpPr>
          <p:cNvPr id="2" name="Text Placeholder 17">
            <a:extLst>
              <a:ext uri="{FF2B5EF4-FFF2-40B4-BE49-F238E27FC236}">
                <a16:creationId xmlns:a16="http://schemas.microsoft.com/office/drawing/2014/main" id="{D17FA57D-2DC9-0A63-E869-407D65AA6CDC}"/>
              </a:ext>
            </a:extLst>
          </p:cNvPr>
          <p:cNvSpPr txBox="1">
            <a:spLocks/>
          </p:cNvSpPr>
          <p:nvPr/>
        </p:nvSpPr>
        <p:spPr>
          <a:xfrm>
            <a:off x="5552106" y="2329363"/>
            <a:ext cx="5715653" cy="223473"/>
          </a:xfrm>
          <a:prstGeom prst="rect">
            <a:avLst/>
          </a:prstGeom>
        </p:spPr>
        <p:txBody>
          <a:bodyPr vert="horz" lIns="91440" tIns="45720" rIns="91440" bIns="45720" rtlCol="0" anchor="ctr">
            <a:noAutofit/>
          </a:bodyPr>
          <a:lstStyle>
            <a:lvl1pPr marL="0" indent="0" algn="l" defTabSz="3343281" rtl="0" eaLnBrk="1" latinLnBrk="0" hangingPunct="1">
              <a:lnSpc>
                <a:spcPct val="100000"/>
              </a:lnSpc>
              <a:spcBef>
                <a:spcPts val="3657"/>
              </a:spcBef>
              <a:buFont typeface="Arial" panose="020B0604020202020204" pitchFamily="34" charset="0"/>
              <a:buNone/>
              <a:defRPr sz="2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21906"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2pPr>
            <a:lvl3pPr marL="1243813"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3pPr>
            <a:lvl4pPr marL="1865719"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4pPr>
            <a:lvl5pPr marL="2487628"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a:t>Introduction and motivation</a:t>
            </a:r>
          </a:p>
        </p:txBody>
      </p:sp>
      <p:sp>
        <p:nvSpPr>
          <p:cNvPr id="10" name="Text Placeholder 32">
            <a:extLst>
              <a:ext uri="{FF2B5EF4-FFF2-40B4-BE49-F238E27FC236}">
                <a16:creationId xmlns:a16="http://schemas.microsoft.com/office/drawing/2014/main" id="{5C139ED8-E665-E66C-0929-CDD3BD81286F}"/>
              </a:ext>
            </a:extLst>
          </p:cNvPr>
          <p:cNvSpPr txBox="1">
            <a:spLocks/>
          </p:cNvSpPr>
          <p:nvPr/>
        </p:nvSpPr>
        <p:spPr>
          <a:xfrm>
            <a:off x="4475444" y="3623799"/>
            <a:ext cx="1045074" cy="223473"/>
          </a:xfrm>
          <a:prstGeom prst="rect">
            <a:avLst/>
          </a:prstGeom>
        </p:spPr>
        <p:txBody>
          <a:bodyPr vert="horz" lIns="91440" tIns="45720" rIns="91440" bIns="45720" rtlCol="0" anchor="ctr">
            <a:noAutofit/>
          </a:bodyPr>
          <a:lstStyle>
            <a:lvl1pPr marL="0" indent="0" algn="ctr" defTabSz="3343281" rtl="0" eaLnBrk="1" latinLnBrk="0" hangingPunct="1">
              <a:lnSpc>
                <a:spcPct val="100000"/>
              </a:lnSpc>
              <a:spcBef>
                <a:spcPts val="3657"/>
              </a:spcBef>
              <a:buFont typeface="Arial" panose="020B0604020202020204" pitchFamily="34" charset="0"/>
              <a:buNone/>
              <a:defRPr sz="3200" b="1" i="0" kern="1200">
                <a:solidFill>
                  <a:srgbClr val="3EA5DC"/>
                </a:solidFill>
                <a:latin typeface="Calibri" panose="020F0502020204030204" pitchFamily="34" charset="0"/>
                <a:ea typeface="Open Sans" panose="020B0606030504020204" pitchFamily="34" charset="0"/>
                <a:cs typeface="Calibri" panose="020F0502020204030204" pitchFamily="34" charset="0"/>
              </a:defRPr>
            </a:lvl1pPr>
            <a:lvl2pPr marL="621906"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2pPr>
            <a:lvl3pPr marL="1243813"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3pPr>
            <a:lvl4pPr marL="1865719"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4pPr>
            <a:lvl5pPr marL="2487628"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a:t>05</a:t>
            </a:r>
          </a:p>
        </p:txBody>
      </p:sp>
    </p:spTree>
    <p:extLst>
      <p:ext uri="{BB962C8B-B14F-4D97-AF65-F5344CB8AC3E}">
        <p14:creationId xmlns:p14="http://schemas.microsoft.com/office/powerpoint/2010/main" val="4010686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97A8F2-1540-C0A2-D245-7A3A65EAF806}"/>
              </a:ext>
            </a:extLst>
          </p:cNvPr>
          <p:cNvSpPr>
            <a:spLocks noGrp="1"/>
          </p:cNvSpPr>
          <p:nvPr>
            <p:ph type="body" sz="quarter" idx="14"/>
          </p:nvPr>
        </p:nvSpPr>
        <p:spPr/>
        <p:txBody>
          <a:bodyPr/>
          <a:lstStyle/>
          <a:p>
            <a:r>
              <a:rPr lang="en-US"/>
              <a:t>01</a:t>
            </a:r>
          </a:p>
        </p:txBody>
      </p:sp>
      <p:pic>
        <p:nvPicPr>
          <p:cNvPr id="2" name="Picture 1">
            <a:extLst>
              <a:ext uri="{FF2B5EF4-FFF2-40B4-BE49-F238E27FC236}">
                <a16:creationId xmlns:a16="http://schemas.microsoft.com/office/drawing/2014/main" id="{224998B8-6828-7A3D-9A80-8BC09C5BDBB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 b="-1015"/>
          <a:stretch/>
        </p:blipFill>
        <p:spPr>
          <a:xfrm flipH="1">
            <a:off x="4071979" y="1669635"/>
            <a:ext cx="4048042" cy="5333136"/>
          </a:xfrm>
          <a:prstGeom prst="rect">
            <a:avLst/>
          </a:prstGeom>
        </p:spPr>
      </p:pic>
      <p:sp>
        <p:nvSpPr>
          <p:cNvPr id="3" name="Freeform 2">
            <a:extLst>
              <a:ext uri="{FF2B5EF4-FFF2-40B4-BE49-F238E27FC236}">
                <a16:creationId xmlns:a16="http://schemas.microsoft.com/office/drawing/2014/main" id="{383F99E8-FC62-965A-CE93-9008FE061712}"/>
              </a:ext>
            </a:extLst>
          </p:cNvPr>
          <p:cNvSpPr/>
          <p:nvPr/>
        </p:nvSpPr>
        <p:spPr>
          <a:xfrm>
            <a:off x="8242840" y="1104489"/>
            <a:ext cx="2553683" cy="2025678"/>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54D0E5E0-094F-0147-B62C-D82BF5C36992}"/>
              </a:ext>
            </a:extLst>
          </p:cNvPr>
          <p:cNvSpPr/>
          <p:nvPr/>
        </p:nvSpPr>
        <p:spPr>
          <a:xfrm>
            <a:off x="7757309" y="5058260"/>
            <a:ext cx="971063" cy="969882"/>
          </a:xfrm>
          <a:custGeom>
            <a:avLst/>
            <a:gdLst>
              <a:gd name="connsiteX0" fmla="*/ 152035 w 500942"/>
              <a:gd name="connsiteY0" fmla="*/ 20761 h 500333"/>
              <a:gd name="connsiteX1" fmla="*/ 20786 w 500942"/>
              <a:gd name="connsiteY1" fmla="*/ 348483 h 500333"/>
              <a:gd name="connsiteX2" fmla="*/ 348908 w 500942"/>
              <a:gd name="connsiteY2" fmla="*/ 479572 h 500333"/>
              <a:gd name="connsiteX3" fmla="*/ 480157 w 500942"/>
              <a:gd name="connsiteY3" fmla="*/ 151850 h 500333"/>
              <a:gd name="connsiteX4" fmla="*/ 152035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152035" y="20761"/>
                </a:moveTo>
                <a:cubicBezTo>
                  <a:pt x="24240" y="75956"/>
                  <a:pt x="-34477" y="220844"/>
                  <a:pt x="20786" y="348483"/>
                </a:cubicBezTo>
                <a:cubicBezTo>
                  <a:pt x="76049" y="476123"/>
                  <a:pt x="221113" y="534768"/>
                  <a:pt x="348908" y="479572"/>
                </a:cubicBezTo>
                <a:cubicBezTo>
                  <a:pt x="476703" y="424377"/>
                  <a:pt x="535419" y="279489"/>
                  <a:pt x="480157" y="151850"/>
                </a:cubicBezTo>
                <a:cubicBezTo>
                  <a:pt x="424894" y="24210"/>
                  <a:pt x="279830" y="-34435"/>
                  <a:pt x="152035" y="20761"/>
                </a:cubicBezTo>
              </a:path>
            </a:pathLst>
          </a:custGeom>
          <a:solidFill>
            <a:srgbClr val="3EA5DC"/>
          </a:solidFill>
          <a:ln w="34512" cap="flat">
            <a:noFill/>
            <a:prstDash val="solid"/>
            <a:miter/>
          </a:ln>
        </p:spPr>
        <p:txBody>
          <a:bodyPr rtlCol="0" anchor="ctr"/>
          <a:lstStyle/>
          <a:p>
            <a:endParaRPr lang="en-US"/>
          </a:p>
        </p:txBody>
      </p:sp>
      <p:sp>
        <p:nvSpPr>
          <p:cNvPr id="8" name="Text Placeholder 7">
            <a:extLst>
              <a:ext uri="{FF2B5EF4-FFF2-40B4-BE49-F238E27FC236}">
                <a16:creationId xmlns:a16="http://schemas.microsoft.com/office/drawing/2014/main" id="{0E83ACCB-3DC3-F5A5-787F-9C5C329AE70C}"/>
              </a:ext>
            </a:extLst>
          </p:cNvPr>
          <p:cNvSpPr>
            <a:spLocks noGrp="1"/>
          </p:cNvSpPr>
          <p:nvPr>
            <p:ph type="body" sz="quarter" idx="62"/>
          </p:nvPr>
        </p:nvSpPr>
        <p:spPr>
          <a:xfrm>
            <a:off x="563238" y="2428875"/>
            <a:ext cx="3684912" cy="1037185"/>
          </a:xfrm>
        </p:spPr>
        <p:txBody>
          <a:bodyPr/>
          <a:lstStyle/>
          <a:p>
            <a:r>
              <a:rPr lang="en-US"/>
              <a:t>WARMING UP</a:t>
            </a:r>
            <a:endParaRPr lang="en-US" cap="all"/>
          </a:p>
        </p:txBody>
      </p:sp>
      <p:grpSp>
        <p:nvGrpSpPr>
          <p:cNvPr id="9" name="Graphic 4">
            <a:extLst>
              <a:ext uri="{FF2B5EF4-FFF2-40B4-BE49-F238E27FC236}">
                <a16:creationId xmlns:a16="http://schemas.microsoft.com/office/drawing/2014/main" id="{CE205692-93C6-25C5-58AD-04DAC56EC125}"/>
              </a:ext>
            </a:extLst>
          </p:cNvPr>
          <p:cNvGrpSpPr/>
          <p:nvPr/>
        </p:nvGrpSpPr>
        <p:grpSpPr>
          <a:xfrm>
            <a:off x="-649996" y="4709476"/>
            <a:ext cx="1988628" cy="1318666"/>
            <a:chOff x="5072479" y="4905026"/>
            <a:chExt cx="803439" cy="532763"/>
          </a:xfrm>
        </p:grpSpPr>
        <p:sp>
          <p:nvSpPr>
            <p:cNvPr id="10" name="Freeform 9">
              <a:extLst>
                <a:ext uri="{FF2B5EF4-FFF2-40B4-BE49-F238E27FC236}">
                  <a16:creationId xmlns:a16="http://schemas.microsoft.com/office/drawing/2014/main" id="{C412E785-74E3-FEC7-0ADD-7B4EF3CF0C24}"/>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E89924D-F3BD-6C77-7F77-F78102616D5F}"/>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AD0E338-5DB8-5285-9BA0-590E0F9ED174}"/>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D00A544F-604F-C5CF-6184-7BE540604637}"/>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grpSp>
    </p:spTree>
    <p:extLst>
      <p:ext uri="{BB962C8B-B14F-4D97-AF65-F5344CB8AC3E}">
        <p14:creationId xmlns:p14="http://schemas.microsoft.com/office/powerpoint/2010/main" val="871455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44E61E9-FC22-C235-9881-E7E0C234C9F4}"/>
              </a:ext>
            </a:extLst>
          </p:cNvPr>
          <p:cNvSpPr>
            <a:spLocks noGrp="1"/>
          </p:cNvSpPr>
          <p:nvPr>
            <p:ph type="body" sz="quarter" idx="48"/>
          </p:nvPr>
        </p:nvSpPr>
        <p:spPr>
          <a:xfrm>
            <a:off x="171743" y="2224073"/>
            <a:ext cx="7693790" cy="4413793"/>
          </a:xfrm>
        </p:spPr>
        <p:txBody>
          <a:bodyPr/>
          <a:lstStyle/>
          <a:p>
            <a:pPr algn="l">
              <a:lnSpc>
                <a:spcPct val="100000"/>
              </a:lnSpc>
              <a:spcBef>
                <a:spcPts val="600"/>
              </a:spcBef>
            </a:pPr>
            <a:r>
              <a:rPr lang="en-US" sz="1400" b="1" i="0">
                <a:effectLst/>
              </a:rPr>
              <a:t>Title: "Quick Failure Reflection"</a:t>
            </a:r>
            <a:endParaRPr lang="en-US" sz="1400" b="0" i="0">
              <a:effectLst/>
            </a:endParaRPr>
          </a:p>
          <a:p>
            <a:pPr algn="l">
              <a:lnSpc>
                <a:spcPct val="100000"/>
              </a:lnSpc>
              <a:spcBef>
                <a:spcPts val="600"/>
              </a:spcBef>
            </a:pPr>
            <a:r>
              <a:rPr lang="en-US" sz="1400" b="1" i="0">
                <a:effectLst/>
              </a:rPr>
              <a:t>Objective:</a:t>
            </a:r>
            <a:r>
              <a:rPr lang="en-US" sz="1400" b="0" i="0">
                <a:effectLst/>
              </a:rPr>
              <a:t> To quickly introduce the concept of learning through small failures and foster a positive mindset towards setbacks in the entrepreneurial journey.</a:t>
            </a:r>
          </a:p>
          <a:p>
            <a:pPr algn="l">
              <a:lnSpc>
                <a:spcPct val="100000"/>
              </a:lnSpc>
              <a:spcBef>
                <a:spcPts val="600"/>
              </a:spcBef>
            </a:pPr>
            <a:r>
              <a:rPr lang="en-US" sz="1400" b="1" i="0">
                <a:effectLst/>
              </a:rPr>
              <a:t>Materials Needed:</a:t>
            </a:r>
            <a:endParaRPr lang="en-US" sz="1400" b="0" i="0">
              <a:effectLst/>
            </a:endParaRPr>
          </a:p>
          <a:p>
            <a:pPr algn="l">
              <a:lnSpc>
                <a:spcPct val="100000"/>
              </a:lnSpc>
              <a:spcBef>
                <a:spcPts val="600"/>
              </a:spcBef>
              <a:buFont typeface="+mj-lt"/>
              <a:buAutoNum type="arabicPeriod"/>
            </a:pPr>
            <a:r>
              <a:rPr lang="en-US" sz="1400" b="0" i="0">
                <a:effectLst/>
              </a:rPr>
              <a:t> Sticky notes</a:t>
            </a:r>
          </a:p>
          <a:p>
            <a:pPr algn="l">
              <a:lnSpc>
                <a:spcPct val="100000"/>
              </a:lnSpc>
              <a:spcBef>
                <a:spcPts val="600"/>
              </a:spcBef>
              <a:buFont typeface="+mj-lt"/>
              <a:buAutoNum type="arabicPeriod"/>
            </a:pPr>
            <a:r>
              <a:rPr lang="en-US" sz="1400" b="0" i="0">
                <a:effectLst/>
              </a:rPr>
              <a:t> Markers or pens</a:t>
            </a:r>
          </a:p>
          <a:p>
            <a:pPr algn="l">
              <a:lnSpc>
                <a:spcPct val="100000"/>
              </a:lnSpc>
              <a:spcBef>
                <a:spcPts val="600"/>
              </a:spcBef>
            </a:pPr>
            <a:r>
              <a:rPr lang="en-US" sz="1400" b="1" i="0">
                <a:effectLst/>
              </a:rPr>
              <a:t>Instructions:</a:t>
            </a:r>
            <a:endParaRPr lang="en-US" sz="1400" b="0" i="0">
              <a:effectLst/>
            </a:endParaRPr>
          </a:p>
          <a:p>
            <a:pPr algn="l">
              <a:lnSpc>
                <a:spcPct val="100000"/>
              </a:lnSpc>
              <a:spcBef>
                <a:spcPts val="600"/>
              </a:spcBef>
              <a:buFont typeface="+mj-lt"/>
              <a:buAutoNum type="arabicPeriod"/>
            </a:pPr>
            <a:r>
              <a:rPr lang="en-US" sz="1400" b="1" i="0">
                <a:effectLst/>
              </a:rPr>
              <a:t> Introduction (5 minutes):</a:t>
            </a:r>
            <a:endParaRPr lang="en-US" sz="1400" b="0" i="0">
              <a:effectLst/>
            </a:endParaRPr>
          </a:p>
          <a:p>
            <a:pPr marL="742950" lvl="1" indent="-285750" algn="l">
              <a:spcBef>
                <a:spcPts val="600"/>
              </a:spcBef>
              <a:buFont typeface="+mj-lt"/>
              <a:buAutoNum type="arabicPeriod"/>
            </a:pPr>
            <a:r>
              <a:rPr lang="en-US" sz="1400" b="0" i="0">
                <a:solidFill>
                  <a:schemeClr val="tx1"/>
                </a:solidFill>
                <a:effectLst/>
                <a:latin typeface="Calibri" panose="020F0502020204030204" pitchFamily="34" charset="0"/>
              </a:rPr>
              <a:t>Briefly discuss the importance of learning from failures in entrepreneurship.</a:t>
            </a:r>
          </a:p>
          <a:p>
            <a:pPr marL="742950" lvl="1" indent="-285750" algn="l">
              <a:spcBef>
                <a:spcPts val="600"/>
              </a:spcBef>
              <a:buFont typeface="+mj-lt"/>
              <a:buAutoNum type="arabicPeriod"/>
            </a:pPr>
            <a:r>
              <a:rPr lang="en-US" sz="1400" b="0" i="0">
                <a:solidFill>
                  <a:schemeClr val="tx1"/>
                </a:solidFill>
                <a:effectLst/>
                <a:latin typeface="Calibri" panose="020F0502020204030204" pitchFamily="34" charset="0"/>
              </a:rPr>
              <a:t>Share a concise story of a successful entrepreneur who faced setbacks but learned and adapted.</a:t>
            </a:r>
          </a:p>
          <a:p>
            <a:pPr algn="l">
              <a:lnSpc>
                <a:spcPct val="100000"/>
              </a:lnSpc>
              <a:spcBef>
                <a:spcPts val="600"/>
              </a:spcBef>
              <a:buFont typeface="+mj-lt"/>
              <a:buAutoNum type="arabicPeriod"/>
            </a:pPr>
            <a:r>
              <a:rPr lang="en-US" sz="1400" b="1" i="0">
                <a:effectLst/>
              </a:rPr>
              <a:t> Quick Failure Reflection (5 minutes):</a:t>
            </a:r>
            <a:endParaRPr lang="en-US" sz="1400" b="0" i="0">
              <a:effectLst/>
            </a:endParaRPr>
          </a:p>
          <a:p>
            <a:pPr marL="742950" lvl="1" indent="-285750" algn="l">
              <a:spcBef>
                <a:spcPts val="600"/>
              </a:spcBef>
              <a:buFont typeface="+mj-lt"/>
              <a:buAutoNum type="arabicPeriod"/>
            </a:pPr>
            <a:r>
              <a:rPr lang="en-US" sz="1400" b="0" i="0">
                <a:solidFill>
                  <a:schemeClr val="tx1"/>
                </a:solidFill>
                <a:effectLst/>
                <a:latin typeface="Calibri" panose="020F0502020204030204" pitchFamily="34" charset="0"/>
              </a:rPr>
              <a:t>Distribute sticky notes and markers to each participant.</a:t>
            </a:r>
          </a:p>
          <a:p>
            <a:pPr marL="742950" lvl="1" indent="-285750" algn="l">
              <a:spcBef>
                <a:spcPts val="600"/>
              </a:spcBef>
              <a:buFont typeface="+mj-lt"/>
              <a:buAutoNum type="arabicPeriod"/>
            </a:pPr>
            <a:r>
              <a:rPr lang="en-US" sz="1400" b="0" i="0">
                <a:solidFill>
                  <a:schemeClr val="tx1"/>
                </a:solidFill>
                <a:effectLst/>
                <a:latin typeface="Calibri" panose="020F0502020204030204" pitchFamily="34" charset="0"/>
              </a:rPr>
              <a:t>Ask participants to write down a small failure or setback they've experienced, either in their personal or professional life.</a:t>
            </a:r>
            <a:endParaRPr lang="de-DE" sz="1400">
              <a:solidFill>
                <a:schemeClr val="tx1"/>
              </a:solidFill>
            </a:endParaRPr>
          </a:p>
        </p:txBody>
      </p:sp>
      <p:sp>
        <p:nvSpPr>
          <p:cNvPr id="5" name="Text Placeholder 4">
            <a:extLst>
              <a:ext uri="{FF2B5EF4-FFF2-40B4-BE49-F238E27FC236}">
                <a16:creationId xmlns:a16="http://schemas.microsoft.com/office/drawing/2014/main" id="{2C733BA2-BC92-C2D0-C761-BBED1A26EDFB}"/>
              </a:ext>
            </a:extLst>
          </p:cNvPr>
          <p:cNvSpPr>
            <a:spLocks noGrp="1"/>
          </p:cNvSpPr>
          <p:nvPr>
            <p:ph type="body" sz="quarter" idx="62"/>
          </p:nvPr>
        </p:nvSpPr>
        <p:spPr>
          <a:xfrm>
            <a:off x="-8011" y="578092"/>
            <a:ext cx="9309029" cy="671785"/>
          </a:xfrm>
        </p:spPr>
        <p:txBody>
          <a:bodyPr/>
          <a:lstStyle/>
          <a:p>
            <a:r>
              <a:rPr lang="en-US" cap="all"/>
              <a:t>WARM UP ACTIVITY - PART 1</a:t>
            </a:r>
          </a:p>
        </p:txBody>
      </p:sp>
      <p:pic>
        <p:nvPicPr>
          <p:cNvPr id="2" name="Grafik 1">
            <a:extLst>
              <a:ext uri="{FF2B5EF4-FFF2-40B4-BE49-F238E27FC236}">
                <a16:creationId xmlns:a16="http://schemas.microsoft.com/office/drawing/2014/main" id="{458FCDB4-4A52-6411-B946-6246C4D212C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3049" b="99679" l="57257" r="93500">
                        <a14:foregroundMark x1="61714" y1="99829" x2="59657" y2="91258"/>
                        <a14:foregroundMark x1="59657" y1="91258" x2="60843" y2="82001"/>
                        <a14:foregroundMark x1="60843" y1="82001" x2="57243" y2="55646"/>
                        <a14:foregroundMark x1="57243" y1="55646" x2="61957" y2="51403"/>
                        <a14:foregroundMark x1="61957" y1="51403" x2="62914" y2="39769"/>
                        <a14:foregroundMark x1="62914" y1="39769" x2="66000" y2="32012"/>
                        <a14:foregroundMark x1="66000" y1="32012" x2="67214" y2="23398"/>
                        <a14:foregroundMark x1="67214" y1="23398" x2="70743" y2="16199"/>
                        <a14:foregroundMark x1="70743" y1="16199" x2="77286" y2="12535"/>
                        <a14:foregroundMark x1="77286" y1="12535" x2="82200" y2="15899"/>
                        <a14:foregroundMark x1="82200" y1="15899" x2="84486" y2="23184"/>
                        <a14:foregroundMark x1="84486" y1="23184" x2="85629" y2="32955"/>
                        <a14:foregroundMark x1="85629" y1="32955" x2="88814" y2="42340"/>
                        <a14:foregroundMark x1="88814" y1="42340" x2="88700" y2="51125"/>
                        <a14:foregroundMark x1="88700" y1="51125" x2="92157" y2="57146"/>
                        <a14:foregroundMark x1="92157" y1="57146" x2="95314" y2="74373"/>
                        <a14:foregroundMark x1="95314" y1="74373" x2="94357" y2="82301"/>
                        <a14:foregroundMark x1="94357" y1="82301" x2="95086" y2="93143"/>
                        <a14:foregroundMark x1="95086" y1="93143" x2="90271" y2="97579"/>
                        <a14:foregroundMark x1="90271" y1="97579" x2="89771" y2="99679"/>
                        <a14:foregroundMark x1="70086" y1="15535" x2="74786" y2="11956"/>
                        <a14:foregroundMark x1="74786" y1="11956" x2="80000" y2="13070"/>
                        <a14:foregroundMark x1="80000" y1="13070" x2="82271" y2="16199"/>
                        <a14:foregroundMark x1="58900" y1="52882" x2="57257" y2="69338"/>
                        <a14:foregroundMark x1="57257" y1="69338" x2="59986" y2="77330"/>
                      </a14:backgroundRemoval>
                    </a14:imgEffect>
                  </a14:imgLayer>
                </a14:imgProps>
              </a:ext>
            </a:extLst>
          </a:blip>
          <a:srcRect l="55958" t="8430" r="2299"/>
          <a:stretch/>
        </p:blipFill>
        <p:spPr>
          <a:xfrm>
            <a:off x="8356631" y="1671781"/>
            <a:ext cx="3528160" cy="5160235"/>
          </a:xfrm>
          <a:prstGeom prst="rect">
            <a:avLst/>
          </a:prstGeom>
        </p:spPr>
      </p:pic>
    </p:spTree>
    <p:extLst>
      <p:ext uri="{BB962C8B-B14F-4D97-AF65-F5344CB8AC3E}">
        <p14:creationId xmlns:p14="http://schemas.microsoft.com/office/powerpoint/2010/main" val="1738173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44E61E9-FC22-C235-9881-E7E0C234C9F4}"/>
              </a:ext>
            </a:extLst>
          </p:cNvPr>
          <p:cNvSpPr>
            <a:spLocks noGrp="1"/>
          </p:cNvSpPr>
          <p:nvPr>
            <p:ph type="body" sz="quarter" idx="48"/>
          </p:nvPr>
        </p:nvSpPr>
        <p:spPr>
          <a:xfrm>
            <a:off x="264931" y="2550844"/>
            <a:ext cx="7693790" cy="3402108"/>
          </a:xfrm>
        </p:spPr>
        <p:txBody>
          <a:bodyPr/>
          <a:lstStyle/>
          <a:p>
            <a:pPr algn="l">
              <a:lnSpc>
                <a:spcPct val="100000"/>
              </a:lnSpc>
              <a:spcBef>
                <a:spcPts val="600"/>
              </a:spcBef>
            </a:pPr>
            <a:r>
              <a:rPr lang="en-US" sz="1400" b="1" i="0">
                <a:solidFill>
                  <a:srgbClr val="374151"/>
                </a:solidFill>
                <a:effectLst/>
              </a:rPr>
              <a:t>3. Anonymous Sharing (3 minutes):</a:t>
            </a:r>
            <a:endParaRPr lang="en-US" sz="1400" b="0" i="0">
              <a:solidFill>
                <a:srgbClr val="374151"/>
              </a:solidFill>
              <a:effectLst/>
            </a:endParaRPr>
          </a:p>
          <a:p>
            <a:pPr marL="742950" lvl="1" indent="-285750" algn="l">
              <a:spcBef>
                <a:spcPts val="600"/>
              </a:spcBef>
              <a:buFont typeface="+mj-lt"/>
              <a:buAutoNum type="arabicPeriod"/>
            </a:pPr>
            <a:r>
              <a:rPr lang="en-US" sz="1400" b="0" i="0">
                <a:solidFill>
                  <a:srgbClr val="374151"/>
                </a:solidFill>
                <a:effectLst/>
                <a:latin typeface="Calibri" panose="020F0502020204030204" pitchFamily="34" charset="0"/>
              </a:rPr>
              <a:t>Collect the sticky notes and shuffle them.</a:t>
            </a:r>
          </a:p>
          <a:p>
            <a:pPr marL="742950" lvl="1" indent="-285750" algn="l">
              <a:spcBef>
                <a:spcPts val="600"/>
              </a:spcBef>
              <a:buFont typeface="+mj-lt"/>
              <a:buAutoNum type="arabicPeriod"/>
            </a:pPr>
            <a:r>
              <a:rPr lang="en-US" sz="1400" b="0" i="0">
                <a:solidFill>
                  <a:srgbClr val="374151"/>
                </a:solidFill>
                <a:effectLst/>
                <a:latin typeface="Calibri" panose="020F0502020204030204" pitchFamily="34" charset="0"/>
              </a:rPr>
              <a:t>Quickly read a few shared failures aloud without revealing the authors.</a:t>
            </a:r>
          </a:p>
          <a:p>
            <a:pPr marL="742950" lvl="1" indent="-285750" algn="l">
              <a:spcBef>
                <a:spcPts val="600"/>
              </a:spcBef>
              <a:buFont typeface="+mj-lt"/>
              <a:buAutoNum type="arabicPeriod"/>
            </a:pPr>
            <a:r>
              <a:rPr lang="en-US" sz="1400" b="0" i="0">
                <a:solidFill>
                  <a:srgbClr val="374151"/>
                </a:solidFill>
                <a:effectLst/>
                <a:latin typeface="Calibri" panose="020F0502020204030204" pitchFamily="34" charset="0"/>
              </a:rPr>
              <a:t>Encourage participants to reflect on the common themes or lessons.</a:t>
            </a:r>
          </a:p>
          <a:p>
            <a:pPr algn="l">
              <a:lnSpc>
                <a:spcPct val="100000"/>
              </a:lnSpc>
              <a:spcBef>
                <a:spcPts val="600"/>
              </a:spcBef>
            </a:pPr>
            <a:r>
              <a:rPr lang="en-US" sz="1400" b="1" i="0">
                <a:solidFill>
                  <a:srgbClr val="374151"/>
                </a:solidFill>
                <a:effectLst/>
              </a:rPr>
              <a:t>4. Group Reflection (2 minutes):</a:t>
            </a:r>
            <a:endParaRPr lang="en-US" sz="1400" b="0" i="0">
              <a:solidFill>
                <a:srgbClr val="374151"/>
              </a:solidFill>
              <a:effectLst/>
            </a:endParaRPr>
          </a:p>
          <a:p>
            <a:pPr marL="742950" lvl="1" indent="-285750" algn="l">
              <a:spcBef>
                <a:spcPts val="600"/>
              </a:spcBef>
              <a:buFont typeface="+mj-lt"/>
              <a:buAutoNum type="arabicPeriod"/>
            </a:pPr>
            <a:r>
              <a:rPr lang="en-US" sz="1400" b="0" i="0">
                <a:solidFill>
                  <a:srgbClr val="374151"/>
                </a:solidFill>
                <a:effectLst/>
                <a:latin typeface="Calibri" panose="020F0502020204030204" pitchFamily="34" charset="0"/>
              </a:rPr>
              <a:t>Facilitate a brief group discussion on the lessons learned from the shared failures.</a:t>
            </a:r>
          </a:p>
          <a:p>
            <a:pPr marL="742950" lvl="1" indent="-285750" algn="l">
              <a:spcBef>
                <a:spcPts val="600"/>
              </a:spcBef>
              <a:buFont typeface="+mj-lt"/>
              <a:buAutoNum type="arabicPeriod"/>
            </a:pPr>
            <a:r>
              <a:rPr lang="en-US" sz="1400" b="0" i="0">
                <a:solidFill>
                  <a:srgbClr val="374151"/>
                </a:solidFill>
                <a:effectLst/>
                <a:latin typeface="Calibri" panose="020F0502020204030204" pitchFamily="34" charset="0"/>
              </a:rPr>
              <a:t>Emphasize the idea that small failures contribute to personal and professional growth.</a:t>
            </a:r>
          </a:p>
          <a:p>
            <a:pPr marL="742950" lvl="1" indent="-285750" algn="l">
              <a:spcBef>
                <a:spcPts val="600"/>
              </a:spcBef>
              <a:buFont typeface="+mj-lt"/>
              <a:buAutoNum type="arabicPeriod"/>
            </a:pPr>
            <a:endParaRPr lang="en-US" sz="1400" b="0" i="0">
              <a:solidFill>
                <a:srgbClr val="374151"/>
              </a:solidFill>
              <a:effectLst/>
              <a:latin typeface="Calibri" panose="020F0502020204030204" pitchFamily="34" charset="0"/>
            </a:endParaRPr>
          </a:p>
          <a:p>
            <a:pPr algn="l">
              <a:lnSpc>
                <a:spcPct val="100000"/>
              </a:lnSpc>
              <a:spcBef>
                <a:spcPts val="600"/>
              </a:spcBef>
            </a:pPr>
            <a:r>
              <a:rPr lang="en-US" sz="1400" b="1" i="0">
                <a:solidFill>
                  <a:srgbClr val="374151"/>
                </a:solidFill>
                <a:effectLst/>
              </a:rPr>
              <a:t>5. Closing Thoughts (1 minute):</a:t>
            </a:r>
            <a:endParaRPr lang="en-US" sz="1400" b="0" i="0">
              <a:solidFill>
                <a:srgbClr val="374151"/>
              </a:solidFill>
              <a:effectLst/>
            </a:endParaRPr>
          </a:p>
          <a:p>
            <a:pPr marL="742950" lvl="1" indent="-285750" algn="l">
              <a:spcBef>
                <a:spcPts val="600"/>
              </a:spcBef>
              <a:buFont typeface="+mj-lt"/>
              <a:buAutoNum type="arabicPeriod"/>
            </a:pPr>
            <a:r>
              <a:rPr lang="en-US" sz="1400" b="0" i="0">
                <a:solidFill>
                  <a:srgbClr val="374151"/>
                </a:solidFill>
                <a:effectLst/>
                <a:latin typeface="Calibri" panose="020F0502020204030204" pitchFamily="34" charset="0"/>
              </a:rPr>
              <a:t>Conclude by reinforcing the concept of "failing fast" and its alignment with entrepreneurship.</a:t>
            </a:r>
          </a:p>
          <a:p>
            <a:pPr marL="742950" lvl="1" indent="-285750" algn="l">
              <a:spcBef>
                <a:spcPts val="600"/>
              </a:spcBef>
              <a:buFont typeface="+mj-lt"/>
              <a:buAutoNum type="arabicPeriod"/>
            </a:pPr>
            <a:r>
              <a:rPr lang="en-US" sz="1400" b="0" i="0">
                <a:solidFill>
                  <a:srgbClr val="374151"/>
                </a:solidFill>
                <a:effectLst/>
                <a:latin typeface="Calibri" panose="020F0502020204030204" pitchFamily="34" charset="0"/>
              </a:rPr>
              <a:t>Encourage participants to approach challenges with a mindset of continuous learning.</a:t>
            </a:r>
          </a:p>
        </p:txBody>
      </p:sp>
      <p:sp>
        <p:nvSpPr>
          <p:cNvPr id="5" name="Text Placeholder 4">
            <a:extLst>
              <a:ext uri="{FF2B5EF4-FFF2-40B4-BE49-F238E27FC236}">
                <a16:creationId xmlns:a16="http://schemas.microsoft.com/office/drawing/2014/main" id="{2C733BA2-BC92-C2D0-C761-BBED1A26EDFB}"/>
              </a:ext>
            </a:extLst>
          </p:cNvPr>
          <p:cNvSpPr>
            <a:spLocks noGrp="1"/>
          </p:cNvSpPr>
          <p:nvPr>
            <p:ph type="body" sz="quarter" idx="62"/>
          </p:nvPr>
        </p:nvSpPr>
        <p:spPr>
          <a:xfrm>
            <a:off x="-8011" y="578092"/>
            <a:ext cx="9309029" cy="671785"/>
          </a:xfrm>
        </p:spPr>
        <p:txBody>
          <a:bodyPr/>
          <a:lstStyle/>
          <a:p>
            <a:r>
              <a:rPr lang="en-US" cap="all"/>
              <a:t>WARM UP ACTIVITY - PART 2</a:t>
            </a:r>
          </a:p>
        </p:txBody>
      </p:sp>
      <p:pic>
        <p:nvPicPr>
          <p:cNvPr id="2" name="Grafik 1">
            <a:extLst>
              <a:ext uri="{FF2B5EF4-FFF2-40B4-BE49-F238E27FC236}">
                <a16:creationId xmlns:a16="http://schemas.microsoft.com/office/drawing/2014/main" id="{458FCDB4-4A52-6411-B946-6246C4D212C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3049" b="99679" l="57257" r="93500">
                        <a14:foregroundMark x1="61714" y1="99829" x2="59657" y2="91258"/>
                        <a14:foregroundMark x1="59657" y1="91258" x2="60843" y2="82001"/>
                        <a14:foregroundMark x1="60843" y1="82001" x2="57243" y2="55646"/>
                        <a14:foregroundMark x1="57243" y1="55646" x2="61957" y2="51403"/>
                        <a14:foregroundMark x1="61957" y1="51403" x2="62914" y2="39769"/>
                        <a14:foregroundMark x1="62914" y1="39769" x2="66000" y2="32012"/>
                        <a14:foregroundMark x1="66000" y1="32012" x2="67214" y2="23398"/>
                        <a14:foregroundMark x1="67214" y1="23398" x2="70743" y2="16199"/>
                        <a14:foregroundMark x1="70743" y1="16199" x2="77286" y2="12535"/>
                        <a14:foregroundMark x1="77286" y1="12535" x2="82200" y2="15899"/>
                        <a14:foregroundMark x1="82200" y1="15899" x2="84486" y2="23184"/>
                        <a14:foregroundMark x1="84486" y1="23184" x2="85629" y2="32955"/>
                        <a14:foregroundMark x1="85629" y1="32955" x2="88814" y2="42340"/>
                        <a14:foregroundMark x1="88814" y1="42340" x2="88700" y2="51125"/>
                        <a14:foregroundMark x1="88700" y1="51125" x2="92157" y2="57146"/>
                        <a14:foregroundMark x1="92157" y1="57146" x2="95314" y2="74373"/>
                        <a14:foregroundMark x1="95314" y1="74373" x2="94357" y2="82301"/>
                        <a14:foregroundMark x1="94357" y1="82301" x2="95086" y2="93143"/>
                        <a14:foregroundMark x1="95086" y1="93143" x2="90271" y2="97579"/>
                        <a14:foregroundMark x1="90271" y1="97579" x2="89771" y2="99679"/>
                        <a14:foregroundMark x1="70086" y1="15535" x2="74786" y2="11956"/>
                        <a14:foregroundMark x1="74786" y1="11956" x2="80000" y2="13070"/>
                        <a14:foregroundMark x1="80000" y1="13070" x2="82271" y2="16199"/>
                        <a14:foregroundMark x1="58900" y1="52882" x2="57257" y2="69338"/>
                        <a14:foregroundMark x1="57257" y1="69338" x2="59986" y2="77330"/>
                      </a14:backgroundRemoval>
                    </a14:imgEffect>
                  </a14:imgLayer>
                </a14:imgProps>
              </a:ext>
            </a:extLst>
          </a:blip>
          <a:srcRect l="55958" t="8430" r="2299"/>
          <a:stretch/>
        </p:blipFill>
        <p:spPr>
          <a:xfrm>
            <a:off x="8356631" y="1671781"/>
            <a:ext cx="3528160" cy="5160235"/>
          </a:xfrm>
          <a:prstGeom prst="rect">
            <a:avLst/>
          </a:prstGeom>
        </p:spPr>
      </p:pic>
    </p:spTree>
    <p:extLst>
      <p:ext uri="{BB962C8B-B14F-4D97-AF65-F5344CB8AC3E}">
        <p14:creationId xmlns:p14="http://schemas.microsoft.com/office/powerpoint/2010/main" val="2939476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97A8F2-1540-C0A2-D245-7A3A65EAF806}"/>
              </a:ext>
            </a:extLst>
          </p:cNvPr>
          <p:cNvSpPr>
            <a:spLocks noGrp="1"/>
          </p:cNvSpPr>
          <p:nvPr>
            <p:ph type="body" sz="quarter" idx="14"/>
          </p:nvPr>
        </p:nvSpPr>
        <p:spPr/>
        <p:txBody>
          <a:bodyPr/>
          <a:lstStyle/>
          <a:p>
            <a:r>
              <a:rPr lang="en-US"/>
              <a:t>02</a:t>
            </a:r>
          </a:p>
        </p:txBody>
      </p:sp>
      <p:pic>
        <p:nvPicPr>
          <p:cNvPr id="2" name="Picture 1">
            <a:extLst>
              <a:ext uri="{FF2B5EF4-FFF2-40B4-BE49-F238E27FC236}">
                <a16:creationId xmlns:a16="http://schemas.microsoft.com/office/drawing/2014/main" id="{224998B8-6828-7A3D-9A80-8BC09C5BDBB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 b="-1015"/>
          <a:stretch/>
        </p:blipFill>
        <p:spPr>
          <a:xfrm flipH="1">
            <a:off x="4071979" y="1669635"/>
            <a:ext cx="4048042" cy="5333136"/>
          </a:xfrm>
          <a:prstGeom prst="rect">
            <a:avLst/>
          </a:prstGeom>
        </p:spPr>
      </p:pic>
      <p:sp>
        <p:nvSpPr>
          <p:cNvPr id="3" name="Freeform 2">
            <a:extLst>
              <a:ext uri="{FF2B5EF4-FFF2-40B4-BE49-F238E27FC236}">
                <a16:creationId xmlns:a16="http://schemas.microsoft.com/office/drawing/2014/main" id="{383F99E8-FC62-965A-CE93-9008FE061712}"/>
              </a:ext>
            </a:extLst>
          </p:cNvPr>
          <p:cNvSpPr/>
          <p:nvPr/>
        </p:nvSpPr>
        <p:spPr>
          <a:xfrm>
            <a:off x="8242840" y="1104489"/>
            <a:ext cx="2553683" cy="2025678"/>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54D0E5E0-094F-0147-B62C-D82BF5C36992}"/>
              </a:ext>
            </a:extLst>
          </p:cNvPr>
          <p:cNvSpPr/>
          <p:nvPr/>
        </p:nvSpPr>
        <p:spPr>
          <a:xfrm>
            <a:off x="7757309" y="5058260"/>
            <a:ext cx="971063" cy="969882"/>
          </a:xfrm>
          <a:custGeom>
            <a:avLst/>
            <a:gdLst>
              <a:gd name="connsiteX0" fmla="*/ 152035 w 500942"/>
              <a:gd name="connsiteY0" fmla="*/ 20761 h 500333"/>
              <a:gd name="connsiteX1" fmla="*/ 20786 w 500942"/>
              <a:gd name="connsiteY1" fmla="*/ 348483 h 500333"/>
              <a:gd name="connsiteX2" fmla="*/ 348908 w 500942"/>
              <a:gd name="connsiteY2" fmla="*/ 479572 h 500333"/>
              <a:gd name="connsiteX3" fmla="*/ 480157 w 500942"/>
              <a:gd name="connsiteY3" fmla="*/ 151850 h 500333"/>
              <a:gd name="connsiteX4" fmla="*/ 152035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152035" y="20761"/>
                </a:moveTo>
                <a:cubicBezTo>
                  <a:pt x="24240" y="75956"/>
                  <a:pt x="-34477" y="220844"/>
                  <a:pt x="20786" y="348483"/>
                </a:cubicBezTo>
                <a:cubicBezTo>
                  <a:pt x="76049" y="476123"/>
                  <a:pt x="221113" y="534768"/>
                  <a:pt x="348908" y="479572"/>
                </a:cubicBezTo>
                <a:cubicBezTo>
                  <a:pt x="476703" y="424377"/>
                  <a:pt x="535419" y="279489"/>
                  <a:pt x="480157" y="151850"/>
                </a:cubicBezTo>
                <a:cubicBezTo>
                  <a:pt x="424894" y="24210"/>
                  <a:pt x="279830" y="-34435"/>
                  <a:pt x="152035" y="20761"/>
                </a:cubicBezTo>
              </a:path>
            </a:pathLst>
          </a:custGeom>
          <a:solidFill>
            <a:srgbClr val="3EA5DC"/>
          </a:solidFill>
          <a:ln w="34512" cap="flat">
            <a:noFill/>
            <a:prstDash val="solid"/>
            <a:miter/>
          </a:ln>
        </p:spPr>
        <p:txBody>
          <a:bodyPr rtlCol="0" anchor="ctr"/>
          <a:lstStyle/>
          <a:p>
            <a:endParaRPr lang="en-US"/>
          </a:p>
        </p:txBody>
      </p:sp>
      <p:sp>
        <p:nvSpPr>
          <p:cNvPr id="8" name="Text Placeholder 7">
            <a:extLst>
              <a:ext uri="{FF2B5EF4-FFF2-40B4-BE49-F238E27FC236}">
                <a16:creationId xmlns:a16="http://schemas.microsoft.com/office/drawing/2014/main" id="{0E83ACCB-3DC3-F5A5-787F-9C5C329AE70C}"/>
              </a:ext>
            </a:extLst>
          </p:cNvPr>
          <p:cNvSpPr>
            <a:spLocks noGrp="1"/>
          </p:cNvSpPr>
          <p:nvPr>
            <p:ph type="body" sz="quarter" idx="62"/>
          </p:nvPr>
        </p:nvSpPr>
        <p:spPr>
          <a:xfrm>
            <a:off x="563238" y="2428875"/>
            <a:ext cx="3684912" cy="1037185"/>
          </a:xfrm>
        </p:spPr>
        <p:txBody>
          <a:bodyPr/>
          <a:lstStyle/>
          <a:p>
            <a:r>
              <a:rPr lang="en-US"/>
              <a:t>INTRODUCTION </a:t>
            </a:r>
            <a:r>
              <a:rPr lang="en-US" cap="all"/>
              <a:t>and motivation</a:t>
            </a:r>
          </a:p>
        </p:txBody>
      </p:sp>
      <p:grpSp>
        <p:nvGrpSpPr>
          <p:cNvPr id="9" name="Graphic 4">
            <a:extLst>
              <a:ext uri="{FF2B5EF4-FFF2-40B4-BE49-F238E27FC236}">
                <a16:creationId xmlns:a16="http://schemas.microsoft.com/office/drawing/2014/main" id="{CE205692-93C6-25C5-58AD-04DAC56EC125}"/>
              </a:ext>
            </a:extLst>
          </p:cNvPr>
          <p:cNvGrpSpPr/>
          <p:nvPr/>
        </p:nvGrpSpPr>
        <p:grpSpPr>
          <a:xfrm>
            <a:off x="-649996" y="4709476"/>
            <a:ext cx="1988628" cy="1318666"/>
            <a:chOff x="5072479" y="4905026"/>
            <a:chExt cx="803439" cy="532763"/>
          </a:xfrm>
        </p:grpSpPr>
        <p:sp>
          <p:nvSpPr>
            <p:cNvPr id="10" name="Freeform 9">
              <a:extLst>
                <a:ext uri="{FF2B5EF4-FFF2-40B4-BE49-F238E27FC236}">
                  <a16:creationId xmlns:a16="http://schemas.microsoft.com/office/drawing/2014/main" id="{C412E785-74E3-FEC7-0ADD-7B4EF3CF0C24}"/>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E89924D-F3BD-6C77-7F77-F78102616D5F}"/>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AD0E338-5DB8-5285-9BA0-590E0F9ED174}"/>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D00A544F-604F-C5CF-6184-7BE540604637}"/>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grpSp>
    </p:spTree>
    <p:extLst>
      <p:ext uri="{BB962C8B-B14F-4D97-AF65-F5344CB8AC3E}">
        <p14:creationId xmlns:p14="http://schemas.microsoft.com/office/powerpoint/2010/main" val="585115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3CDA10E1-04AF-FE65-F19E-ED34085DE67C}"/>
              </a:ext>
            </a:extLst>
          </p:cNvPr>
          <p:cNvSpPr>
            <a:spLocks noGrp="1"/>
          </p:cNvSpPr>
          <p:nvPr>
            <p:ph type="body" sz="quarter" idx="48"/>
          </p:nvPr>
        </p:nvSpPr>
        <p:spPr>
          <a:xfrm>
            <a:off x="452069" y="1518522"/>
            <a:ext cx="9763423" cy="4812388"/>
          </a:xfrm>
        </p:spPr>
        <p:txBody>
          <a:bodyPr/>
          <a:lstStyle/>
          <a:p>
            <a:r>
              <a:rPr lang="en-US" sz="1600" b="0" i="0">
                <a:solidFill>
                  <a:srgbClr val="374151"/>
                </a:solidFill>
                <a:effectLst/>
              </a:rPr>
              <a:t>Entrepreneurial skills cultivated through learning through small failures empower individuals to bounce back from setbacks. By experiencing and overcoming minor failures, aspiring entrepreneurs develop resilience and adaptability—critical attributes for navigating the unpredictable challenges of entrepreneurship.</a:t>
            </a:r>
          </a:p>
          <a:p>
            <a:endParaRPr lang="en-US" sz="1600" b="0" i="0">
              <a:solidFill>
                <a:srgbClr val="374151"/>
              </a:solidFill>
              <a:effectLst/>
            </a:endParaRPr>
          </a:p>
          <a:p>
            <a:r>
              <a:rPr lang="en-US" sz="1600" b="0" i="0">
                <a:solidFill>
                  <a:srgbClr val="374151"/>
                </a:solidFill>
                <a:effectLst/>
              </a:rPr>
              <a:t>Learning through small failures encourages an iterative approach to problem-solving. Entrepreneurs become adept at analyzing and refining their strategies based on feedback and outcomes. This iterative mindset is invaluable in developing effective solutions and optimizing business processes over time.</a:t>
            </a:r>
          </a:p>
          <a:p>
            <a:pPr algn="l"/>
            <a:endParaRPr lang="en-US" sz="1600" b="0" i="0">
              <a:solidFill>
                <a:srgbClr val="374151"/>
              </a:solidFill>
              <a:effectLst/>
            </a:endParaRPr>
          </a:p>
          <a:p>
            <a:pPr algn="l"/>
            <a:r>
              <a:rPr lang="en-US" sz="1600" b="0" i="0">
                <a:solidFill>
                  <a:srgbClr val="374151"/>
                </a:solidFill>
                <a:effectLst/>
              </a:rPr>
              <a:t>Entrepreneurship involves inherent risks. Experiencing and learning from small failures fosters a healthy appetite for calculated risk-taking. Entrepreneurs who embrace small setbacks are more likely to experiment with innovative ideas, as they understand that failure is a natural part of the innovation process.</a:t>
            </a:r>
          </a:p>
          <a:p>
            <a:pPr algn="l"/>
            <a:endParaRPr lang="en-US" sz="1600" b="0" i="0">
              <a:solidFill>
                <a:srgbClr val="374151"/>
              </a:solidFill>
              <a:effectLst/>
            </a:endParaRPr>
          </a:p>
          <a:p>
            <a:pPr algn="l"/>
            <a:r>
              <a:rPr lang="en-US" sz="1600" b="0" i="0">
                <a:solidFill>
                  <a:srgbClr val="374151"/>
                </a:solidFill>
                <a:effectLst/>
              </a:rPr>
              <a:t>Small failures provide valuable learning opportunities that contribute to continuous improvement. Entrepreneurs who prioritize learning through setbacks are better equipped to fine-tune their products, services, or business models. This commitment to ongoing improvement enhances the long-term viability and success of entrepreneurial ventures.</a:t>
            </a:r>
          </a:p>
          <a:p>
            <a:endParaRPr lang="en-GB" sz="1600"/>
          </a:p>
        </p:txBody>
      </p:sp>
      <p:sp>
        <p:nvSpPr>
          <p:cNvPr id="6" name="Textplatzhalter 5">
            <a:extLst>
              <a:ext uri="{FF2B5EF4-FFF2-40B4-BE49-F238E27FC236}">
                <a16:creationId xmlns:a16="http://schemas.microsoft.com/office/drawing/2014/main" id="{00437183-DE5B-DFBC-E5A4-294ED87B0918}"/>
              </a:ext>
            </a:extLst>
          </p:cNvPr>
          <p:cNvSpPr>
            <a:spLocks noGrp="1"/>
          </p:cNvSpPr>
          <p:nvPr>
            <p:ph type="body" sz="quarter" idx="62"/>
          </p:nvPr>
        </p:nvSpPr>
        <p:spPr>
          <a:xfrm>
            <a:off x="-8010" y="578092"/>
            <a:ext cx="8644010" cy="671785"/>
          </a:xfrm>
        </p:spPr>
        <p:txBody>
          <a:bodyPr/>
          <a:lstStyle/>
          <a:p>
            <a:r>
              <a:rPr lang="en-US" sz="3600" b="1">
                <a:effectLst/>
                <a:ea typeface="Calibri" panose="020F0502020204030204" pitchFamily="34" charset="0"/>
              </a:rPr>
              <a:t>LEARNING THROUGH SMALL FAILURES</a:t>
            </a:r>
          </a:p>
        </p:txBody>
      </p:sp>
      <p:sp>
        <p:nvSpPr>
          <p:cNvPr id="2" name="Freeform 5">
            <a:extLst>
              <a:ext uri="{FF2B5EF4-FFF2-40B4-BE49-F238E27FC236}">
                <a16:creationId xmlns:a16="http://schemas.microsoft.com/office/drawing/2014/main" id="{839DBF2F-7535-5B7E-5300-2604CD4F7114}"/>
              </a:ext>
            </a:extLst>
          </p:cNvPr>
          <p:cNvSpPr/>
          <p:nvPr/>
        </p:nvSpPr>
        <p:spPr>
          <a:xfrm>
            <a:off x="9385647" y="157006"/>
            <a:ext cx="2553683" cy="2025678"/>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
        <p:nvSpPr>
          <p:cNvPr id="3" name="Freeform 7">
            <a:extLst>
              <a:ext uri="{FF2B5EF4-FFF2-40B4-BE49-F238E27FC236}">
                <a16:creationId xmlns:a16="http://schemas.microsoft.com/office/drawing/2014/main" id="{6DBB5545-ADCC-BB12-ED43-7A08DFB6B2FA}"/>
              </a:ext>
            </a:extLst>
          </p:cNvPr>
          <p:cNvSpPr/>
          <p:nvPr/>
        </p:nvSpPr>
        <p:spPr>
          <a:xfrm>
            <a:off x="10662488" y="199963"/>
            <a:ext cx="971063" cy="969882"/>
          </a:xfrm>
          <a:custGeom>
            <a:avLst/>
            <a:gdLst>
              <a:gd name="connsiteX0" fmla="*/ 152035 w 500942"/>
              <a:gd name="connsiteY0" fmla="*/ 20761 h 500333"/>
              <a:gd name="connsiteX1" fmla="*/ 20786 w 500942"/>
              <a:gd name="connsiteY1" fmla="*/ 348483 h 500333"/>
              <a:gd name="connsiteX2" fmla="*/ 348908 w 500942"/>
              <a:gd name="connsiteY2" fmla="*/ 479572 h 500333"/>
              <a:gd name="connsiteX3" fmla="*/ 480157 w 500942"/>
              <a:gd name="connsiteY3" fmla="*/ 151850 h 500333"/>
              <a:gd name="connsiteX4" fmla="*/ 152035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152035" y="20761"/>
                </a:moveTo>
                <a:cubicBezTo>
                  <a:pt x="24240" y="75956"/>
                  <a:pt x="-34477" y="220844"/>
                  <a:pt x="20786" y="348483"/>
                </a:cubicBezTo>
                <a:cubicBezTo>
                  <a:pt x="76049" y="476123"/>
                  <a:pt x="221113" y="534768"/>
                  <a:pt x="348908" y="479572"/>
                </a:cubicBezTo>
                <a:cubicBezTo>
                  <a:pt x="476703" y="424377"/>
                  <a:pt x="535419" y="279489"/>
                  <a:pt x="480157" y="151850"/>
                </a:cubicBezTo>
                <a:cubicBezTo>
                  <a:pt x="424894" y="24210"/>
                  <a:pt x="279830" y="-34435"/>
                  <a:pt x="152035" y="20761"/>
                </a:cubicBezTo>
              </a:path>
            </a:pathLst>
          </a:custGeom>
          <a:solidFill>
            <a:srgbClr val="3EA5DC"/>
          </a:solidFill>
          <a:ln w="34512" cap="flat">
            <a:noFill/>
            <a:prstDash val="solid"/>
            <a:miter/>
          </a:ln>
        </p:spPr>
        <p:txBody>
          <a:bodyPr rtlCol="0" anchor="ctr"/>
          <a:lstStyle/>
          <a:p>
            <a:endParaRPr lang="en-US"/>
          </a:p>
        </p:txBody>
      </p:sp>
    </p:spTree>
    <p:extLst>
      <p:ext uri="{BB962C8B-B14F-4D97-AF65-F5344CB8AC3E}">
        <p14:creationId xmlns:p14="http://schemas.microsoft.com/office/powerpoint/2010/main" val="1283382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97A8F2-1540-C0A2-D245-7A3A65EAF806}"/>
              </a:ext>
            </a:extLst>
          </p:cNvPr>
          <p:cNvSpPr>
            <a:spLocks noGrp="1"/>
          </p:cNvSpPr>
          <p:nvPr>
            <p:ph type="body" sz="quarter" idx="14"/>
          </p:nvPr>
        </p:nvSpPr>
        <p:spPr/>
        <p:txBody>
          <a:bodyPr/>
          <a:lstStyle/>
          <a:p>
            <a:r>
              <a:rPr lang="en-US"/>
              <a:t>03</a:t>
            </a:r>
          </a:p>
        </p:txBody>
      </p:sp>
      <p:sp>
        <p:nvSpPr>
          <p:cNvPr id="3" name="Text Placeholder 2">
            <a:extLst>
              <a:ext uri="{FF2B5EF4-FFF2-40B4-BE49-F238E27FC236}">
                <a16:creationId xmlns:a16="http://schemas.microsoft.com/office/drawing/2014/main" id="{DF6AAC75-C05E-FECF-4432-A5619A74F733}"/>
              </a:ext>
            </a:extLst>
          </p:cNvPr>
          <p:cNvSpPr>
            <a:spLocks noGrp="1"/>
          </p:cNvSpPr>
          <p:nvPr>
            <p:ph type="body" sz="quarter" idx="62"/>
          </p:nvPr>
        </p:nvSpPr>
        <p:spPr>
          <a:xfrm>
            <a:off x="806585" y="2757215"/>
            <a:ext cx="4568533" cy="671785"/>
          </a:xfrm>
        </p:spPr>
        <p:txBody>
          <a:bodyPr/>
          <a:lstStyle/>
          <a:p>
            <a:r>
              <a:rPr lang="en-US" cap="all"/>
              <a:t>Concept and Basics </a:t>
            </a:r>
          </a:p>
        </p:txBody>
      </p:sp>
      <p:sp>
        <p:nvSpPr>
          <p:cNvPr id="6" name="Freeform 5">
            <a:extLst>
              <a:ext uri="{FF2B5EF4-FFF2-40B4-BE49-F238E27FC236}">
                <a16:creationId xmlns:a16="http://schemas.microsoft.com/office/drawing/2014/main" id="{35C32E07-4E3E-BFA7-B40B-13B3F79F6AAE}"/>
              </a:ext>
            </a:extLst>
          </p:cNvPr>
          <p:cNvSpPr/>
          <p:nvPr/>
        </p:nvSpPr>
        <p:spPr>
          <a:xfrm>
            <a:off x="8948831" y="463138"/>
            <a:ext cx="2553683" cy="2025678"/>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B9EE549C-5251-CEB6-66EC-F30BDF54725B}"/>
              </a:ext>
            </a:extLst>
          </p:cNvPr>
          <p:cNvSpPr/>
          <p:nvPr/>
        </p:nvSpPr>
        <p:spPr>
          <a:xfrm>
            <a:off x="10353805" y="281502"/>
            <a:ext cx="971063" cy="969882"/>
          </a:xfrm>
          <a:custGeom>
            <a:avLst/>
            <a:gdLst>
              <a:gd name="connsiteX0" fmla="*/ 152035 w 500942"/>
              <a:gd name="connsiteY0" fmla="*/ 20761 h 500333"/>
              <a:gd name="connsiteX1" fmla="*/ 20786 w 500942"/>
              <a:gd name="connsiteY1" fmla="*/ 348483 h 500333"/>
              <a:gd name="connsiteX2" fmla="*/ 348908 w 500942"/>
              <a:gd name="connsiteY2" fmla="*/ 479572 h 500333"/>
              <a:gd name="connsiteX3" fmla="*/ 480157 w 500942"/>
              <a:gd name="connsiteY3" fmla="*/ 151850 h 500333"/>
              <a:gd name="connsiteX4" fmla="*/ 152035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152035" y="20761"/>
                </a:moveTo>
                <a:cubicBezTo>
                  <a:pt x="24240" y="75956"/>
                  <a:pt x="-34477" y="220844"/>
                  <a:pt x="20786" y="348483"/>
                </a:cubicBezTo>
                <a:cubicBezTo>
                  <a:pt x="76049" y="476123"/>
                  <a:pt x="221113" y="534768"/>
                  <a:pt x="348908" y="479572"/>
                </a:cubicBezTo>
                <a:cubicBezTo>
                  <a:pt x="476703" y="424377"/>
                  <a:pt x="535419" y="279489"/>
                  <a:pt x="480157" y="151850"/>
                </a:cubicBezTo>
                <a:cubicBezTo>
                  <a:pt x="424894" y="24210"/>
                  <a:pt x="279830" y="-34435"/>
                  <a:pt x="152035" y="20761"/>
                </a:cubicBezTo>
              </a:path>
            </a:pathLst>
          </a:custGeom>
          <a:solidFill>
            <a:srgbClr val="3EA5DC"/>
          </a:solidFill>
          <a:ln w="34512" cap="flat">
            <a:noFill/>
            <a:prstDash val="solid"/>
            <a:miter/>
          </a:ln>
        </p:spPr>
        <p:txBody>
          <a:bodyPr rtlCol="0" anchor="ctr"/>
          <a:lstStyle/>
          <a:p>
            <a:endParaRPr lang="en-US"/>
          </a:p>
        </p:txBody>
      </p:sp>
      <p:grpSp>
        <p:nvGrpSpPr>
          <p:cNvPr id="9" name="Graphic 4">
            <a:extLst>
              <a:ext uri="{FF2B5EF4-FFF2-40B4-BE49-F238E27FC236}">
                <a16:creationId xmlns:a16="http://schemas.microsoft.com/office/drawing/2014/main" id="{72AB792C-07E7-4466-19C9-5D014CBE2F6A}"/>
              </a:ext>
            </a:extLst>
          </p:cNvPr>
          <p:cNvGrpSpPr/>
          <p:nvPr/>
        </p:nvGrpSpPr>
        <p:grpSpPr>
          <a:xfrm>
            <a:off x="344318" y="4985609"/>
            <a:ext cx="1988628" cy="1318666"/>
            <a:chOff x="5072479" y="4905026"/>
            <a:chExt cx="803439" cy="532763"/>
          </a:xfrm>
        </p:grpSpPr>
        <p:sp>
          <p:nvSpPr>
            <p:cNvPr id="10" name="Freeform 9">
              <a:extLst>
                <a:ext uri="{FF2B5EF4-FFF2-40B4-BE49-F238E27FC236}">
                  <a16:creationId xmlns:a16="http://schemas.microsoft.com/office/drawing/2014/main" id="{6B43651E-8F36-3E89-1434-BD69AB8F6FF4}"/>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1DF1A41E-89C4-EC65-7C81-A54E4A81419A}"/>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5D64B28-7D71-5BB0-A7D3-70176B1D6B6A}"/>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934E4E2-C652-E9ED-1F97-5244313FB5E5}"/>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grpSp>
      <p:pic>
        <p:nvPicPr>
          <p:cNvPr id="2" name="Picture 1">
            <a:extLst>
              <a:ext uri="{FF2B5EF4-FFF2-40B4-BE49-F238E27FC236}">
                <a16:creationId xmlns:a16="http://schemas.microsoft.com/office/drawing/2014/main" id="{24454918-3697-574F-9014-0956DBCDD3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11059" y="3113218"/>
            <a:ext cx="6204194" cy="3744782"/>
          </a:xfrm>
          <a:prstGeom prst="rect">
            <a:avLst/>
          </a:prstGeom>
        </p:spPr>
      </p:pic>
    </p:spTree>
    <p:extLst>
      <p:ext uri="{BB962C8B-B14F-4D97-AF65-F5344CB8AC3E}">
        <p14:creationId xmlns:p14="http://schemas.microsoft.com/office/powerpoint/2010/main" val="455147073"/>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d34db74-4d35-4e18-8a72-9b1bc5183849">
      <Terms xmlns="http://schemas.microsoft.com/office/infopath/2007/PartnerControls"/>
    </lcf76f155ced4ddcb4097134ff3c332f>
    <TaxCatchAll xmlns="aabdb8d6-f71b-4f0b-a1f1-674c3652b43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4334ABE1725AD546A0718A12DDE892CF" ma:contentTypeVersion="14" ma:contentTypeDescription="Ein neues Dokument erstellen." ma:contentTypeScope="" ma:versionID="97e4622ea98c3b99695a57078e94d175">
  <xsd:schema xmlns:xsd="http://www.w3.org/2001/XMLSchema" xmlns:xs="http://www.w3.org/2001/XMLSchema" xmlns:p="http://schemas.microsoft.com/office/2006/metadata/properties" xmlns:ns2="dd34db74-4d35-4e18-8a72-9b1bc5183849" xmlns:ns3="aabdb8d6-f71b-4f0b-a1f1-674c3652b43c" targetNamespace="http://schemas.microsoft.com/office/2006/metadata/properties" ma:root="true" ma:fieldsID="4a27234c4ae80c91e9d300d034c5466f" ns2:_="" ns3:_="">
    <xsd:import namespace="dd34db74-4d35-4e18-8a72-9b1bc5183849"/>
    <xsd:import namespace="aabdb8d6-f71b-4f0b-a1f1-674c3652b43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34db74-4d35-4e18-8a72-9b1bc51838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ierungen" ma:readOnly="false" ma:fieldId="{5cf76f15-5ced-4ddc-b409-7134ff3c332f}" ma:taxonomyMulti="true" ma:sspId="77bb5f2b-d4a0-4b54-bd97-63e1ab2bf359"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bdb8d6-f71b-4f0b-a1f1-674c3652b43c"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1b052e51-d624-4a1f-bc3e-a43645dce8e9}" ma:internalName="TaxCatchAll" ma:showField="CatchAllData" ma:web="aabdb8d6-f71b-4f0b-a1f1-674c3652b43c">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9AD2B3-D789-4FC7-A14D-89ADA76B73A8}">
  <ds:schemaRefs>
    <ds:schemaRef ds:uri="aabdb8d6-f71b-4f0b-a1f1-674c3652b43c"/>
    <ds:schemaRef ds:uri="dd34db74-4d35-4e18-8a72-9b1bc5183849"/>
    <ds:schemaRef ds:uri="ef88797d-310b-4d46-ad9c-0c23fa0c8d45"/>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3.xml><?xml version="1.0" encoding="utf-8"?>
<ds:datastoreItem xmlns:ds="http://schemas.openxmlformats.org/officeDocument/2006/customXml" ds:itemID="{2C6ED2AB-ADC8-474C-B7D7-94DF071293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34db74-4d35-4e18-8a72-9b1bc5183849"/>
    <ds:schemaRef ds:uri="aabdb8d6-f71b-4f0b-a1f1-674c3652b4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Magazine layout</Template>
  <TotalTime>0</TotalTime>
  <Words>1021</Words>
  <Application>Microsoft Office PowerPoint</Application>
  <PresentationFormat>Breitbild</PresentationFormat>
  <Paragraphs>116</Paragraphs>
  <Slides>18</Slides>
  <Notes>6</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18</vt:i4>
      </vt:variant>
    </vt:vector>
  </HeadingPairs>
  <TitlesOfParts>
    <vt:vector size="23" baseType="lpstr">
      <vt:lpstr>Arial</vt:lpstr>
      <vt:lpstr>Calibri</vt:lpstr>
      <vt:lpstr>Montserrat</vt:lpstr>
      <vt:lpstr>Symbol</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Julia Grey</cp:lastModifiedBy>
  <cp:revision>2</cp:revision>
  <dcterms:created xsi:type="dcterms:W3CDTF">2021-06-15T11:45:52Z</dcterms:created>
  <dcterms:modified xsi:type="dcterms:W3CDTF">2024-06-12T13:56:38Z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0x0101004334ABE1725AD546A0718A12DDE892CF</vt:lpwstr>
  </property>
  <property fmtid="{D5CDD505-2E9C-101B-9397-08002B2CF9AE}" pid="3" name="MediaServiceImageTags">
    <vt:lpwstr/>
  </property>
</Properties>
</file>