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3"/>
  </p:notesMasterIdLst>
  <p:handoutMasterIdLst>
    <p:handoutMasterId r:id="rId24"/>
  </p:handoutMasterIdLst>
  <p:sldIdLst>
    <p:sldId id="719" r:id="rId5"/>
    <p:sldId id="714" r:id="rId6"/>
    <p:sldId id="681" r:id="rId7"/>
    <p:sldId id="715" r:id="rId8"/>
    <p:sldId id="774" r:id="rId9"/>
    <p:sldId id="783" r:id="rId10"/>
    <p:sldId id="780" r:id="rId11"/>
    <p:sldId id="737" r:id="rId12"/>
    <p:sldId id="723" r:id="rId13"/>
    <p:sldId id="784" r:id="rId14"/>
    <p:sldId id="725" r:id="rId15"/>
    <p:sldId id="741" r:id="rId16"/>
    <p:sldId id="776" r:id="rId17"/>
    <p:sldId id="777" r:id="rId18"/>
    <p:sldId id="778" r:id="rId19"/>
    <p:sldId id="727" r:id="rId20"/>
    <p:sldId id="779" r:id="rId21"/>
    <p:sldId id="773" r:id="rId22"/>
  </p:sldIdLst>
  <p:sldSz cx="12192000" cy="6858000"/>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lia Grey" initials="JG" lastIdx="13" clrIdx="0">
    <p:extLst>
      <p:ext uri="{19B8F6BF-5375-455C-9EA6-DF929625EA0E}">
        <p15:presenceInfo xmlns:p15="http://schemas.microsoft.com/office/powerpoint/2012/main" userId="18f5a034b9241c3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3E81"/>
    <a:srgbClr val="3EA5DC"/>
    <a:srgbClr val="793D91"/>
    <a:srgbClr val="76C7EF"/>
    <a:srgbClr val="BE65A7"/>
    <a:srgbClr val="F16924"/>
    <a:srgbClr val="00A8F6"/>
    <a:srgbClr val="000D41"/>
    <a:srgbClr val="010101"/>
    <a:srgbClr val="94A2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B746B6-CA75-43F6-8F59-97D37EF52F26}" v="19" dt="2024-01-08T12:51:01.120"/>
    <p1510:client id="{B4B36FF1-8964-49AD-9D97-0473DD55D5EA}" v="15" dt="2023-11-30T17:47:20.029"/>
  </p1510:revLst>
</p1510:revInfo>
</file>

<file path=ppt/tableStyles.xml><?xml version="1.0" encoding="utf-8"?>
<a:tblStyleLst xmlns:a="http://schemas.openxmlformats.org/drawingml/2006/main" def="{5C22544A-7EE6-4342-B048-85BDC9FD1C3A}">
  <a:tblStyle styleId="{68D230F3-CF80-4859-8CE7-A43EE81993B5}" styleName="Helle Formatvorlage 1 - Akz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D7B26C5-4107-4FEC-AEDC-1716B250A1EF}" styleName="Helle Formatvorlag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876" y="13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lla Guedes Do Nascimento Aguirre" userId="4430cf3c-1e85-42a9-b737-068cd7caa351" providerId="ADAL" clId="{B4B36FF1-8964-49AD-9D97-0473DD55D5EA}"/>
    <pc:docChg chg="undo custSel addSld delSld modSld sldOrd">
      <pc:chgData name="Stella Guedes Do Nascimento Aguirre" userId="4430cf3c-1e85-42a9-b737-068cd7caa351" providerId="ADAL" clId="{B4B36FF1-8964-49AD-9D97-0473DD55D5EA}" dt="2023-11-30T17:51:45.398" v="709" actId="1035"/>
      <pc:docMkLst>
        <pc:docMk/>
      </pc:docMkLst>
      <pc:sldChg chg="addSp modSp mod ord">
        <pc:chgData name="Stella Guedes Do Nascimento Aguirre" userId="4430cf3c-1e85-42a9-b737-068cd7caa351" providerId="ADAL" clId="{B4B36FF1-8964-49AD-9D97-0473DD55D5EA}" dt="2023-11-30T14:27:31.914" v="382" actId="6549"/>
        <pc:sldMkLst>
          <pc:docMk/>
          <pc:sldMk cId="4010686532" sldId="681"/>
        </pc:sldMkLst>
        <pc:spChg chg="add mod">
          <ac:chgData name="Stella Guedes Do Nascimento Aguirre" userId="4430cf3c-1e85-42a9-b737-068cd7caa351" providerId="ADAL" clId="{B4B36FF1-8964-49AD-9D97-0473DD55D5EA}" dt="2023-11-30T14:09:50.070" v="51" actId="20577"/>
          <ac:spMkLst>
            <pc:docMk/>
            <pc:sldMk cId="4010686532" sldId="681"/>
            <ac:spMk id="2" creationId="{D17FA57D-2DC9-0A63-E869-407D65AA6CDC}"/>
          </ac:spMkLst>
        </pc:spChg>
        <pc:spChg chg="add mod">
          <ac:chgData name="Stella Guedes Do Nascimento Aguirre" userId="4430cf3c-1e85-42a9-b737-068cd7caa351" providerId="ADAL" clId="{B4B36FF1-8964-49AD-9D97-0473DD55D5EA}" dt="2023-11-30T14:09:30.198" v="45" actId="20577"/>
          <ac:spMkLst>
            <pc:docMk/>
            <pc:sldMk cId="4010686532" sldId="681"/>
            <ac:spMk id="10" creationId="{5C139ED8-E665-E66C-0929-CDD3BD81286F}"/>
          </ac:spMkLst>
        </pc:spChg>
        <pc:spChg chg="mod">
          <ac:chgData name="Stella Guedes Do Nascimento Aguirre" userId="4430cf3c-1e85-42a9-b737-068cd7caa351" providerId="ADAL" clId="{B4B36FF1-8964-49AD-9D97-0473DD55D5EA}" dt="2023-11-30T14:10:03.758" v="60" actId="1076"/>
          <ac:spMkLst>
            <pc:docMk/>
            <pc:sldMk cId="4010686532" sldId="681"/>
            <ac:spMk id="11" creationId="{24ED337C-F64E-DA49-AD56-28A14BCEEFB2}"/>
          </ac:spMkLst>
        </pc:spChg>
        <pc:spChg chg="mod">
          <ac:chgData name="Stella Guedes Do Nascimento Aguirre" userId="4430cf3c-1e85-42a9-b737-068cd7caa351" providerId="ADAL" clId="{B4B36FF1-8964-49AD-9D97-0473DD55D5EA}" dt="2023-11-30T14:10:08.561" v="61" actId="1076"/>
          <ac:spMkLst>
            <pc:docMk/>
            <pc:sldMk cId="4010686532" sldId="681"/>
            <ac:spMk id="14" creationId="{67C331F7-5757-6641-9BBF-CD38714CB570}"/>
          </ac:spMkLst>
        </pc:spChg>
        <pc:spChg chg="mod">
          <ac:chgData name="Stella Guedes Do Nascimento Aguirre" userId="4430cf3c-1e85-42a9-b737-068cd7caa351" providerId="ADAL" clId="{B4B36FF1-8964-49AD-9D97-0473DD55D5EA}" dt="2023-11-30T14:09:58.538" v="59" actId="20577"/>
          <ac:spMkLst>
            <pc:docMk/>
            <pc:sldMk cId="4010686532" sldId="681"/>
            <ac:spMk id="15" creationId="{A3B016CE-DAB6-9640-B44D-A78DE1197BA2}"/>
          </ac:spMkLst>
        </pc:spChg>
        <pc:spChg chg="mod">
          <ac:chgData name="Stella Guedes Do Nascimento Aguirre" userId="4430cf3c-1e85-42a9-b737-068cd7caa351" providerId="ADAL" clId="{B4B36FF1-8964-49AD-9D97-0473DD55D5EA}" dt="2023-11-30T14:27:31.914" v="382" actId="6549"/>
          <ac:spMkLst>
            <pc:docMk/>
            <pc:sldMk cId="4010686532" sldId="681"/>
            <ac:spMk id="18" creationId="{5BD3EE41-58A4-F347-B487-F6E6A4B2A74A}"/>
          </ac:spMkLst>
        </pc:spChg>
      </pc:sldChg>
      <pc:sldChg chg="addSp delSp modSp del mod">
        <pc:chgData name="Stella Guedes Do Nascimento Aguirre" userId="4430cf3c-1e85-42a9-b737-068cd7caa351" providerId="ADAL" clId="{B4B36FF1-8964-49AD-9D97-0473DD55D5EA}" dt="2023-11-30T14:34:28.613" v="390" actId="47"/>
        <pc:sldMkLst>
          <pc:docMk/>
          <pc:sldMk cId="4090102379" sldId="698"/>
        </pc:sldMkLst>
        <pc:spChg chg="mod">
          <ac:chgData name="Stella Guedes Do Nascimento Aguirre" userId="4430cf3c-1e85-42a9-b737-068cd7caa351" providerId="ADAL" clId="{B4B36FF1-8964-49AD-9D97-0473DD55D5EA}" dt="2023-11-30T14:19:06.550" v="165" actId="255"/>
          <ac:spMkLst>
            <pc:docMk/>
            <pc:sldMk cId="4090102379" sldId="698"/>
            <ac:spMk id="5" creationId="{2C733BA2-BC92-C2D0-C761-BBED1A26EDFB}"/>
          </ac:spMkLst>
        </pc:spChg>
        <pc:spChg chg="mod">
          <ac:chgData name="Stella Guedes Do Nascimento Aguirre" userId="4430cf3c-1e85-42a9-b737-068cd7caa351" providerId="ADAL" clId="{B4B36FF1-8964-49AD-9D97-0473DD55D5EA}" dt="2023-11-30T14:21:27.001" v="174" actId="20577"/>
          <ac:spMkLst>
            <pc:docMk/>
            <pc:sldMk cId="4090102379" sldId="698"/>
            <ac:spMk id="6" creationId="{244E61E9-FC22-C235-9881-E7E0C234C9F4}"/>
          </ac:spMkLst>
        </pc:spChg>
        <pc:picChg chg="del">
          <ac:chgData name="Stella Guedes Do Nascimento Aguirre" userId="4430cf3c-1e85-42a9-b737-068cd7caa351" providerId="ADAL" clId="{B4B36FF1-8964-49AD-9D97-0473DD55D5EA}" dt="2023-11-30T14:13:53.724" v="87" actId="478"/>
          <ac:picMkLst>
            <pc:docMk/>
            <pc:sldMk cId="4090102379" sldId="698"/>
            <ac:picMk id="2" creationId="{458FCDB4-4A52-6411-B946-6246C4D212C8}"/>
          </ac:picMkLst>
        </pc:picChg>
        <pc:picChg chg="add mod">
          <ac:chgData name="Stella Guedes Do Nascimento Aguirre" userId="4430cf3c-1e85-42a9-b737-068cd7caa351" providerId="ADAL" clId="{B4B36FF1-8964-49AD-9D97-0473DD55D5EA}" dt="2023-11-30T14:14:00.573" v="90" actId="1076"/>
          <ac:picMkLst>
            <pc:docMk/>
            <pc:sldMk cId="4090102379" sldId="698"/>
            <ac:picMk id="3" creationId="{BBDFA009-F643-EFB3-C1B9-7672831EE65B}"/>
          </ac:picMkLst>
        </pc:picChg>
      </pc:sldChg>
      <pc:sldChg chg="addSp delSp modSp mod">
        <pc:chgData name="Stella Guedes Do Nascimento Aguirre" userId="4430cf3c-1e85-42a9-b737-068cd7caa351" providerId="ADAL" clId="{B4B36FF1-8964-49AD-9D97-0473DD55D5EA}" dt="2023-11-30T14:06:48.956" v="18" actId="1076"/>
        <pc:sldMkLst>
          <pc:docMk/>
          <pc:sldMk cId="434118086" sldId="714"/>
        </pc:sldMkLst>
        <pc:spChg chg="del">
          <ac:chgData name="Stella Guedes Do Nascimento Aguirre" userId="4430cf3c-1e85-42a9-b737-068cd7caa351" providerId="ADAL" clId="{B4B36FF1-8964-49AD-9D97-0473DD55D5EA}" dt="2023-11-30T14:03:10.080" v="4" actId="478"/>
          <ac:spMkLst>
            <pc:docMk/>
            <pc:sldMk cId="434118086" sldId="714"/>
            <ac:spMk id="2" creationId="{8FA217D6-4AA2-CB4D-9D63-D41980307DD7}"/>
          </ac:spMkLst>
        </pc:spChg>
        <pc:spChg chg="mod">
          <ac:chgData name="Stella Guedes Do Nascimento Aguirre" userId="4430cf3c-1e85-42a9-b737-068cd7caa351" providerId="ADAL" clId="{B4B36FF1-8964-49AD-9D97-0473DD55D5EA}" dt="2023-11-30T14:06:48.956" v="18" actId="1076"/>
          <ac:spMkLst>
            <pc:docMk/>
            <pc:sldMk cId="434118086" sldId="714"/>
            <ac:spMk id="3" creationId="{35AC186C-5DE3-6542-A610-70101C6B0F93}"/>
          </ac:spMkLst>
        </pc:spChg>
        <pc:spChg chg="add del mod">
          <ac:chgData name="Stella Guedes Do Nascimento Aguirre" userId="4430cf3c-1e85-42a9-b737-068cd7caa351" providerId="ADAL" clId="{B4B36FF1-8964-49AD-9D97-0473DD55D5EA}" dt="2023-11-30T14:03:11.583" v="5" actId="478"/>
          <ac:spMkLst>
            <pc:docMk/>
            <pc:sldMk cId="434118086" sldId="714"/>
            <ac:spMk id="5" creationId="{8E443433-A427-455D-8DB5-7F3452451978}"/>
          </ac:spMkLst>
        </pc:spChg>
      </pc:sldChg>
      <pc:sldChg chg="modSp mod ord">
        <pc:chgData name="Stella Guedes Do Nascimento Aguirre" userId="4430cf3c-1e85-42a9-b737-068cd7caa351" providerId="ADAL" clId="{B4B36FF1-8964-49AD-9D97-0473DD55D5EA}" dt="2023-11-30T14:27:20.272" v="364" actId="20577"/>
        <pc:sldMkLst>
          <pc:docMk/>
          <pc:sldMk cId="871455720" sldId="715"/>
        </pc:sldMkLst>
        <pc:spChg chg="mod">
          <ac:chgData name="Stella Guedes Do Nascimento Aguirre" userId="4430cf3c-1e85-42a9-b737-068cd7caa351" providerId="ADAL" clId="{B4B36FF1-8964-49AD-9D97-0473DD55D5EA}" dt="2023-11-30T14:27:20.272" v="364" actId="20577"/>
          <ac:spMkLst>
            <pc:docMk/>
            <pc:sldMk cId="871455720" sldId="715"/>
            <ac:spMk id="8" creationId="{0E83ACCB-3DC3-F5A5-787F-9C5C329AE70C}"/>
          </ac:spMkLst>
        </pc:spChg>
      </pc:sldChg>
      <pc:sldChg chg="modSp mod">
        <pc:chgData name="Stella Guedes Do Nascimento Aguirre" userId="4430cf3c-1e85-42a9-b737-068cd7caa351" providerId="ADAL" clId="{B4B36FF1-8964-49AD-9D97-0473DD55D5EA}" dt="2023-11-30T17:05:10.933" v="394" actId="255"/>
        <pc:sldMkLst>
          <pc:docMk/>
          <pc:sldMk cId="2326112368" sldId="719"/>
        </pc:sldMkLst>
        <pc:spChg chg="mod">
          <ac:chgData name="Stella Guedes Do Nascimento Aguirre" userId="4430cf3c-1e85-42a9-b737-068cd7caa351" providerId="ADAL" clId="{B4B36FF1-8964-49AD-9D97-0473DD55D5EA}" dt="2023-11-30T17:05:10.933" v="394" actId="255"/>
          <ac:spMkLst>
            <pc:docMk/>
            <pc:sldMk cId="2326112368" sldId="719"/>
            <ac:spMk id="8" creationId="{C69C7058-1144-6443-9270-B56DBA703D9F}"/>
          </ac:spMkLst>
        </pc:spChg>
      </pc:sldChg>
      <pc:sldChg chg="modSp mod">
        <pc:chgData name="Stella Guedes Do Nascimento Aguirre" userId="4430cf3c-1e85-42a9-b737-068cd7caa351" providerId="ADAL" clId="{B4B36FF1-8964-49AD-9D97-0473DD55D5EA}" dt="2023-11-30T17:44:35.981" v="632" actId="1076"/>
        <pc:sldMkLst>
          <pc:docMk/>
          <pc:sldMk cId="455147073" sldId="723"/>
        </pc:sldMkLst>
        <pc:spChg chg="mod">
          <ac:chgData name="Stella Guedes Do Nascimento Aguirre" userId="4430cf3c-1e85-42a9-b737-068cd7caa351" providerId="ADAL" clId="{B4B36FF1-8964-49AD-9D97-0473DD55D5EA}" dt="2023-11-30T14:27:55.370" v="386" actId="20577"/>
          <ac:spMkLst>
            <pc:docMk/>
            <pc:sldMk cId="455147073" sldId="723"/>
            <ac:spMk id="4" creationId="{C497A8F2-1540-C0A2-D245-7A3A65EAF806}"/>
          </ac:spMkLst>
        </pc:spChg>
        <pc:spChg chg="mod">
          <ac:chgData name="Stella Guedes Do Nascimento Aguirre" userId="4430cf3c-1e85-42a9-b737-068cd7caa351" providerId="ADAL" clId="{B4B36FF1-8964-49AD-9D97-0473DD55D5EA}" dt="2023-11-30T17:43:57.960" v="630" actId="1076"/>
          <ac:spMkLst>
            <pc:docMk/>
            <pc:sldMk cId="455147073" sldId="723"/>
            <ac:spMk id="6" creationId="{35C32E07-4E3E-BFA7-B40B-13B3F79F6AAE}"/>
          </ac:spMkLst>
        </pc:spChg>
        <pc:spChg chg="mod">
          <ac:chgData name="Stella Guedes Do Nascimento Aguirre" userId="4430cf3c-1e85-42a9-b737-068cd7caa351" providerId="ADAL" clId="{B4B36FF1-8964-49AD-9D97-0473DD55D5EA}" dt="2023-11-30T17:43:54.880" v="629" actId="1076"/>
          <ac:spMkLst>
            <pc:docMk/>
            <pc:sldMk cId="455147073" sldId="723"/>
            <ac:spMk id="8" creationId="{B9EE549C-5251-CEB6-66EC-F30BDF54725B}"/>
          </ac:spMkLst>
        </pc:spChg>
        <pc:grpChg chg="mod">
          <ac:chgData name="Stella Guedes Do Nascimento Aguirre" userId="4430cf3c-1e85-42a9-b737-068cd7caa351" providerId="ADAL" clId="{B4B36FF1-8964-49AD-9D97-0473DD55D5EA}" dt="2023-11-30T17:44:35.981" v="632" actId="1076"/>
          <ac:grpSpMkLst>
            <pc:docMk/>
            <pc:sldMk cId="455147073" sldId="723"/>
            <ac:grpSpMk id="9" creationId="{72AB792C-07E7-4466-19C9-5D014CBE2F6A}"/>
          </ac:grpSpMkLst>
        </pc:grpChg>
      </pc:sldChg>
      <pc:sldChg chg="modSp mod">
        <pc:chgData name="Stella Guedes Do Nascimento Aguirre" userId="4430cf3c-1e85-42a9-b737-068cd7caa351" providerId="ADAL" clId="{B4B36FF1-8964-49AD-9D97-0473DD55D5EA}" dt="2023-11-30T17:50:45.408" v="694" actId="20577"/>
        <pc:sldMkLst>
          <pc:docMk/>
          <pc:sldMk cId="2271264225" sldId="725"/>
        </pc:sldMkLst>
        <pc:spChg chg="mod">
          <ac:chgData name="Stella Guedes Do Nascimento Aguirre" userId="4430cf3c-1e85-42a9-b737-068cd7caa351" providerId="ADAL" clId="{B4B36FF1-8964-49AD-9D97-0473DD55D5EA}" dt="2023-11-30T17:50:45.408" v="694" actId="20577"/>
          <ac:spMkLst>
            <pc:docMk/>
            <pc:sldMk cId="2271264225" sldId="725"/>
            <ac:spMk id="4" creationId="{C497A8F2-1540-C0A2-D245-7A3A65EAF806}"/>
          </ac:spMkLst>
        </pc:spChg>
        <pc:grpChg chg="mod">
          <ac:chgData name="Stella Guedes Do Nascimento Aguirre" userId="4430cf3c-1e85-42a9-b737-068cd7caa351" providerId="ADAL" clId="{B4B36FF1-8964-49AD-9D97-0473DD55D5EA}" dt="2023-11-30T17:44:31.466" v="631" actId="1076"/>
          <ac:grpSpMkLst>
            <pc:docMk/>
            <pc:sldMk cId="2271264225" sldId="725"/>
            <ac:grpSpMk id="9" creationId="{CE205692-93C6-25C5-58AD-04DAC56EC125}"/>
          </ac:grpSpMkLst>
        </pc:grpChg>
      </pc:sldChg>
      <pc:sldChg chg="modSp mod">
        <pc:chgData name="Stella Guedes Do Nascimento Aguirre" userId="4430cf3c-1e85-42a9-b737-068cd7caa351" providerId="ADAL" clId="{B4B36FF1-8964-49AD-9D97-0473DD55D5EA}" dt="2023-11-30T17:48:57.509" v="692" actId="20577"/>
        <pc:sldMkLst>
          <pc:docMk/>
          <pc:sldMk cId="3559446771" sldId="727"/>
        </pc:sldMkLst>
        <pc:spChg chg="mod">
          <ac:chgData name="Stella Guedes Do Nascimento Aguirre" userId="4430cf3c-1e85-42a9-b737-068cd7caa351" providerId="ADAL" clId="{B4B36FF1-8964-49AD-9D97-0473DD55D5EA}" dt="2023-11-30T17:48:57.509" v="692" actId="20577"/>
          <ac:spMkLst>
            <pc:docMk/>
            <pc:sldMk cId="3559446771" sldId="727"/>
            <ac:spMk id="4" creationId="{C497A8F2-1540-C0A2-D245-7A3A65EAF806}"/>
          </ac:spMkLst>
        </pc:spChg>
      </pc:sldChg>
      <pc:sldChg chg="addSp modSp mod ord">
        <pc:chgData name="Stella Guedes Do Nascimento Aguirre" userId="4430cf3c-1e85-42a9-b737-068cd7caa351" providerId="ADAL" clId="{B4B36FF1-8964-49AD-9D97-0473DD55D5EA}" dt="2023-11-30T17:43:15.775" v="628" actId="1076"/>
        <pc:sldMkLst>
          <pc:docMk/>
          <pc:sldMk cId="1283382865" sldId="737"/>
        </pc:sldMkLst>
        <pc:spChg chg="add mod">
          <ac:chgData name="Stella Guedes Do Nascimento Aguirre" userId="4430cf3c-1e85-42a9-b737-068cd7caa351" providerId="ADAL" clId="{B4B36FF1-8964-49AD-9D97-0473DD55D5EA}" dt="2023-11-30T17:42:59.409" v="626" actId="1076"/>
          <ac:spMkLst>
            <pc:docMk/>
            <pc:sldMk cId="1283382865" sldId="737"/>
            <ac:spMk id="2" creationId="{839DBF2F-7535-5B7E-5300-2604CD4F7114}"/>
          </ac:spMkLst>
        </pc:spChg>
        <pc:spChg chg="add mod">
          <ac:chgData name="Stella Guedes Do Nascimento Aguirre" userId="4430cf3c-1e85-42a9-b737-068cd7caa351" providerId="ADAL" clId="{B4B36FF1-8964-49AD-9D97-0473DD55D5EA}" dt="2023-11-30T17:43:15.775" v="628" actId="1076"/>
          <ac:spMkLst>
            <pc:docMk/>
            <pc:sldMk cId="1283382865" sldId="737"/>
            <ac:spMk id="3" creationId="{6DBB5545-ADCC-BB12-ED43-7A08DFB6B2FA}"/>
          </ac:spMkLst>
        </pc:spChg>
        <pc:spChg chg="mod">
          <ac:chgData name="Stella Guedes Do Nascimento Aguirre" userId="4430cf3c-1e85-42a9-b737-068cd7caa351" providerId="ADAL" clId="{B4B36FF1-8964-49AD-9D97-0473DD55D5EA}" dt="2023-11-30T17:42:41.499" v="624" actId="1076"/>
          <ac:spMkLst>
            <pc:docMk/>
            <pc:sldMk cId="1283382865" sldId="737"/>
            <ac:spMk id="5" creationId="{3CDA10E1-04AF-FE65-F19E-ED34085DE67C}"/>
          </ac:spMkLst>
        </pc:spChg>
        <pc:spChg chg="mod">
          <ac:chgData name="Stella Guedes Do Nascimento Aguirre" userId="4430cf3c-1e85-42a9-b737-068cd7caa351" providerId="ADAL" clId="{B4B36FF1-8964-49AD-9D97-0473DD55D5EA}" dt="2023-11-30T14:24:22.699" v="260" actId="2711"/>
          <ac:spMkLst>
            <pc:docMk/>
            <pc:sldMk cId="1283382865" sldId="737"/>
            <ac:spMk id="6" creationId="{00437183-DE5B-DFBC-E5A4-294ED87B0918}"/>
          </ac:spMkLst>
        </pc:spChg>
      </pc:sldChg>
      <pc:sldChg chg="addSp modSp mod">
        <pc:chgData name="Stella Guedes Do Nascimento Aguirre" userId="4430cf3c-1e85-42a9-b737-068cd7caa351" providerId="ADAL" clId="{B4B36FF1-8964-49AD-9D97-0473DD55D5EA}" dt="2023-11-30T17:47:05.411" v="678" actId="1076"/>
        <pc:sldMkLst>
          <pc:docMk/>
          <pc:sldMk cId="2538782693" sldId="741"/>
        </pc:sldMkLst>
        <pc:spChg chg="add mod">
          <ac:chgData name="Stella Guedes Do Nascimento Aguirre" userId="4430cf3c-1e85-42a9-b737-068cd7caa351" providerId="ADAL" clId="{B4B36FF1-8964-49AD-9D97-0473DD55D5EA}" dt="2023-11-30T17:47:05.411" v="678" actId="1076"/>
          <ac:spMkLst>
            <pc:docMk/>
            <pc:sldMk cId="2538782693" sldId="741"/>
            <ac:spMk id="2" creationId="{8E0B3593-D53C-D42D-CCED-A5633019250A}"/>
          </ac:spMkLst>
        </pc:spChg>
        <pc:spChg chg="mod">
          <ac:chgData name="Stella Guedes Do Nascimento Aguirre" userId="4430cf3c-1e85-42a9-b737-068cd7caa351" providerId="ADAL" clId="{B4B36FF1-8964-49AD-9D97-0473DD55D5EA}" dt="2023-11-30T17:45:13.744" v="664" actId="20577"/>
          <ac:spMkLst>
            <pc:docMk/>
            <pc:sldMk cId="2538782693" sldId="741"/>
            <ac:spMk id="5" creationId="{C5528D3F-6D85-C020-9F4D-03435D4812AF}"/>
          </ac:spMkLst>
        </pc:spChg>
      </pc:sldChg>
      <pc:sldChg chg="modSp mod">
        <pc:chgData name="Stella Guedes Do Nascimento Aguirre" userId="4430cf3c-1e85-42a9-b737-068cd7caa351" providerId="ADAL" clId="{B4B36FF1-8964-49AD-9D97-0473DD55D5EA}" dt="2023-11-30T17:07:42.355" v="475" actId="1076"/>
        <pc:sldMkLst>
          <pc:docMk/>
          <pc:sldMk cId="3498140195" sldId="763"/>
        </pc:sldMkLst>
        <pc:spChg chg="mod">
          <ac:chgData name="Stella Guedes Do Nascimento Aguirre" userId="4430cf3c-1e85-42a9-b737-068cd7caa351" providerId="ADAL" clId="{B4B36FF1-8964-49AD-9D97-0473DD55D5EA}" dt="2023-11-30T17:07:42.355" v="475" actId="1076"/>
          <ac:spMkLst>
            <pc:docMk/>
            <pc:sldMk cId="3498140195" sldId="763"/>
            <ac:spMk id="6" creationId="{38115862-F634-A0E8-CC10-DE18470DFCB4}"/>
          </ac:spMkLst>
        </pc:spChg>
      </pc:sldChg>
      <pc:sldChg chg="del">
        <pc:chgData name="Stella Guedes Do Nascimento Aguirre" userId="4430cf3c-1e85-42a9-b737-068cd7caa351" providerId="ADAL" clId="{B4B36FF1-8964-49AD-9D97-0473DD55D5EA}" dt="2023-11-30T17:51:12.612" v="695" actId="47"/>
        <pc:sldMkLst>
          <pc:docMk/>
          <pc:sldMk cId="3652719543" sldId="766"/>
        </pc:sldMkLst>
      </pc:sldChg>
      <pc:sldChg chg="modSp mod ord">
        <pc:chgData name="Stella Guedes Do Nascimento Aguirre" userId="4430cf3c-1e85-42a9-b737-068cd7caa351" providerId="ADAL" clId="{B4B36FF1-8964-49AD-9D97-0473DD55D5EA}" dt="2023-11-30T17:31:59.962" v="510" actId="20577"/>
        <pc:sldMkLst>
          <pc:docMk/>
          <pc:sldMk cId="1738173149" sldId="774"/>
        </pc:sldMkLst>
        <pc:spChg chg="mod">
          <ac:chgData name="Stella Guedes Do Nascimento Aguirre" userId="4430cf3c-1e85-42a9-b737-068cd7caa351" providerId="ADAL" clId="{B4B36FF1-8964-49AD-9D97-0473DD55D5EA}" dt="2023-11-30T17:31:59.962" v="510" actId="20577"/>
          <ac:spMkLst>
            <pc:docMk/>
            <pc:sldMk cId="1738173149" sldId="774"/>
            <ac:spMk id="5" creationId="{2C733BA2-BC92-C2D0-C761-BBED1A26EDFB}"/>
          </ac:spMkLst>
        </pc:spChg>
        <pc:spChg chg="mod">
          <ac:chgData name="Stella Guedes Do Nascimento Aguirre" userId="4430cf3c-1e85-42a9-b737-068cd7caa351" providerId="ADAL" clId="{B4B36FF1-8964-49AD-9D97-0473DD55D5EA}" dt="2023-11-30T14:12:39.441" v="80" actId="14100"/>
          <ac:spMkLst>
            <pc:docMk/>
            <pc:sldMk cId="1738173149" sldId="774"/>
            <ac:spMk id="6" creationId="{244E61E9-FC22-C235-9881-E7E0C234C9F4}"/>
          </ac:spMkLst>
        </pc:spChg>
      </pc:sldChg>
      <pc:sldChg chg="modSp del mod ord">
        <pc:chgData name="Stella Guedes Do Nascimento Aguirre" userId="4430cf3c-1e85-42a9-b737-068cd7caa351" providerId="ADAL" clId="{B4B36FF1-8964-49AD-9D97-0473DD55D5EA}" dt="2023-11-30T14:34:28.296" v="387" actId="47"/>
        <pc:sldMkLst>
          <pc:docMk/>
          <pc:sldMk cId="864751883" sldId="775"/>
        </pc:sldMkLst>
        <pc:spChg chg="mod">
          <ac:chgData name="Stella Guedes Do Nascimento Aguirre" userId="4430cf3c-1e85-42a9-b737-068cd7caa351" providerId="ADAL" clId="{B4B36FF1-8964-49AD-9D97-0473DD55D5EA}" dt="2023-11-30T14:13:36.081" v="86" actId="20577"/>
          <ac:spMkLst>
            <pc:docMk/>
            <pc:sldMk cId="864751883" sldId="775"/>
            <ac:spMk id="5" creationId="{2C733BA2-BC92-C2D0-C761-BBED1A26EDFB}"/>
          </ac:spMkLst>
        </pc:spChg>
        <pc:spChg chg="mod">
          <ac:chgData name="Stella Guedes Do Nascimento Aguirre" userId="4430cf3c-1e85-42a9-b737-068cd7caa351" providerId="ADAL" clId="{B4B36FF1-8964-49AD-9D97-0473DD55D5EA}" dt="2023-11-30T14:13:23.262" v="84" actId="20577"/>
          <ac:spMkLst>
            <pc:docMk/>
            <pc:sldMk cId="864751883" sldId="775"/>
            <ac:spMk id="6" creationId="{244E61E9-FC22-C235-9881-E7E0C234C9F4}"/>
          </ac:spMkLst>
        </pc:spChg>
      </pc:sldChg>
      <pc:sldChg chg="addSp modSp mod">
        <pc:chgData name="Stella Guedes Do Nascimento Aguirre" userId="4430cf3c-1e85-42a9-b737-068cd7caa351" providerId="ADAL" clId="{B4B36FF1-8964-49AD-9D97-0473DD55D5EA}" dt="2023-11-30T17:47:55.167" v="686" actId="1076"/>
        <pc:sldMkLst>
          <pc:docMk/>
          <pc:sldMk cId="591492405" sldId="776"/>
        </pc:sldMkLst>
        <pc:spChg chg="add mod">
          <ac:chgData name="Stella Guedes Do Nascimento Aguirre" userId="4430cf3c-1e85-42a9-b737-068cd7caa351" providerId="ADAL" clId="{B4B36FF1-8964-49AD-9D97-0473DD55D5EA}" dt="2023-11-30T17:47:00.588" v="677" actId="1076"/>
          <ac:spMkLst>
            <pc:docMk/>
            <pc:sldMk cId="591492405" sldId="776"/>
            <ac:spMk id="2" creationId="{0CD1EA33-B74F-F686-B7C9-606A9326B93F}"/>
          </ac:spMkLst>
        </pc:spChg>
        <pc:spChg chg="mod">
          <ac:chgData name="Stella Guedes Do Nascimento Aguirre" userId="4430cf3c-1e85-42a9-b737-068cd7caa351" providerId="ADAL" clId="{B4B36FF1-8964-49AD-9D97-0473DD55D5EA}" dt="2023-11-30T17:47:55.167" v="686" actId="1076"/>
          <ac:spMkLst>
            <pc:docMk/>
            <pc:sldMk cId="591492405" sldId="776"/>
            <ac:spMk id="5" creationId="{C5528D3F-6D85-C020-9F4D-03435D4812AF}"/>
          </ac:spMkLst>
        </pc:spChg>
      </pc:sldChg>
      <pc:sldChg chg="addSp modSp mod">
        <pc:chgData name="Stella Guedes Do Nascimento Aguirre" userId="4430cf3c-1e85-42a9-b737-068cd7caa351" providerId="ADAL" clId="{B4B36FF1-8964-49AD-9D97-0473DD55D5EA}" dt="2023-11-30T17:47:15.887" v="680" actId="1076"/>
        <pc:sldMkLst>
          <pc:docMk/>
          <pc:sldMk cId="3793669736" sldId="777"/>
        </pc:sldMkLst>
        <pc:spChg chg="add mod">
          <ac:chgData name="Stella Guedes Do Nascimento Aguirre" userId="4430cf3c-1e85-42a9-b737-068cd7caa351" providerId="ADAL" clId="{B4B36FF1-8964-49AD-9D97-0473DD55D5EA}" dt="2023-11-30T17:47:15.887" v="680" actId="1076"/>
          <ac:spMkLst>
            <pc:docMk/>
            <pc:sldMk cId="3793669736" sldId="777"/>
            <ac:spMk id="2" creationId="{94E94D46-C765-56FA-2CF2-81CFC077DA99}"/>
          </ac:spMkLst>
        </pc:spChg>
        <pc:spChg chg="mod">
          <ac:chgData name="Stella Guedes Do Nascimento Aguirre" userId="4430cf3c-1e85-42a9-b737-068cd7caa351" providerId="ADAL" clId="{B4B36FF1-8964-49AD-9D97-0473DD55D5EA}" dt="2023-11-30T17:46:37.794" v="673" actId="1076"/>
          <ac:spMkLst>
            <pc:docMk/>
            <pc:sldMk cId="3793669736" sldId="777"/>
            <ac:spMk id="5" creationId="{C5528D3F-6D85-C020-9F4D-03435D4812AF}"/>
          </ac:spMkLst>
        </pc:spChg>
      </pc:sldChg>
      <pc:sldChg chg="addSp modSp mod">
        <pc:chgData name="Stella Guedes Do Nascimento Aguirre" userId="4430cf3c-1e85-42a9-b737-068cd7caa351" providerId="ADAL" clId="{B4B36FF1-8964-49AD-9D97-0473DD55D5EA}" dt="2023-11-30T17:48:21.358" v="690" actId="1076"/>
        <pc:sldMkLst>
          <pc:docMk/>
          <pc:sldMk cId="297640212" sldId="778"/>
        </pc:sldMkLst>
        <pc:spChg chg="add mod">
          <ac:chgData name="Stella Guedes Do Nascimento Aguirre" userId="4430cf3c-1e85-42a9-b737-068cd7caa351" providerId="ADAL" clId="{B4B36FF1-8964-49AD-9D97-0473DD55D5EA}" dt="2023-11-30T17:47:23.596" v="682" actId="1076"/>
          <ac:spMkLst>
            <pc:docMk/>
            <pc:sldMk cId="297640212" sldId="778"/>
            <ac:spMk id="2" creationId="{B4D43FC6-29F1-D261-4F9B-2435A83A199C}"/>
          </ac:spMkLst>
        </pc:spChg>
        <pc:spChg chg="mod">
          <ac:chgData name="Stella Guedes Do Nascimento Aguirre" userId="4430cf3c-1e85-42a9-b737-068cd7caa351" providerId="ADAL" clId="{B4B36FF1-8964-49AD-9D97-0473DD55D5EA}" dt="2023-11-30T17:48:21.358" v="690" actId="1076"/>
          <ac:spMkLst>
            <pc:docMk/>
            <pc:sldMk cId="297640212" sldId="778"/>
            <ac:spMk id="5" creationId="{C5528D3F-6D85-C020-9F4D-03435D4812AF}"/>
          </ac:spMkLst>
        </pc:spChg>
      </pc:sldChg>
      <pc:sldChg chg="modSp mod">
        <pc:chgData name="Stella Guedes Do Nascimento Aguirre" userId="4430cf3c-1e85-42a9-b737-068cd7caa351" providerId="ADAL" clId="{B4B36FF1-8964-49AD-9D97-0473DD55D5EA}" dt="2023-11-30T17:51:45.398" v="709" actId="1035"/>
        <pc:sldMkLst>
          <pc:docMk/>
          <pc:sldMk cId="3671400167" sldId="779"/>
        </pc:sldMkLst>
        <pc:spChg chg="mod">
          <ac:chgData name="Stella Guedes Do Nascimento Aguirre" userId="4430cf3c-1e85-42a9-b737-068cd7caa351" providerId="ADAL" clId="{B4B36FF1-8964-49AD-9D97-0473DD55D5EA}" dt="2023-11-30T17:51:29.392" v="699" actId="1076"/>
          <ac:spMkLst>
            <pc:docMk/>
            <pc:sldMk cId="3671400167" sldId="779"/>
            <ac:spMk id="2" creationId="{F8A76780-BBFB-398E-BC73-FB7B04140232}"/>
          </ac:spMkLst>
        </pc:spChg>
        <pc:spChg chg="mod">
          <ac:chgData name="Stella Guedes Do Nascimento Aguirre" userId="4430cf3c-1e85-42a9-b737-068cd7caa351" providerId="ADAL" clId="{B4B36FF1-8964-49AD-9D97-0473DD55D5EA}" dt="2023-11-30T17:51:45.398" v="709" actId="1035"/>
          <ac:spMkLst>
            <pc:docMk/>
            <pc:sldMk cId="3671400167" sldId="779"/>
            <ac:spMk id="5" creationId="{C321625F-750C-32CC-89C1-83AF85B2E912}"/>
          </ac:spMkLst>
        </pc:spChg>
      </pc:sldChg>
      <pc:sldChg chg="modSp add mod">
        <pc:chgData name="Stella Guedes Do Nascimento Aguirre" userId="4430cf3c-1e85-42a9-b737-068cd7caa351" providerId="ADAL" clId="{B4B36FF1-8964-49AD-9D97-0473DD55D5EA}" dt="2023-11-30T14:27:45.052" v="384" actId="20577"/>
        <pc:sldMkLst>
          <pc:docMk/>
          <pc:sldMk cId="585115686" sldId="780"/>
        </pc:sldMkLst>
        <pc:spChg chg="mod">
          <ac:chgData name="Stella Guedes Do Nascimento Aguirre" userId="4430cf3c-1e85-42a9-b737-068cd7caa351" providerId="ADAL" clId="{B4B36FF1-8964-49AD-9D97-0473DD55D5EA}" dt="2023-11-30T14:27:45.052" v="384" actId="20577"/>
          <ac:spMkLst>
            <pc:docMk/>
            <pc:sldMk cId="585115686" sldId="780"/>
            <ac:spMk id="4" creationId="{C497A8F2-1540-C0A2-D245-7A3A65EAF806}"/>
          </ac:spMkLst>
        </pc:spChg>
      </pc:sldChg>
      <pc:sldChg chg="new del">
        <pc:chgData name="Stella Guedes Do Nascimento Aguirre" userId="4430cf3c-1e85-42a9-b737-068cd7caa351" providerId="ADAL" clId="{B4B36FF1-8964-49AD-9D97-0473DD55D5EA}" dt="2023-11-30T14:34:28.434" v="389" actId="47"/>
        <pc:sldMkLst>
          <pc:docMk/>
          <pc:sldMk cId="1868765932" sldId="781"/>
        </pc:sldMkLst>
      </pc:sldChg>
      <pc:sldChg chg="new del">
        <pc:chgData name="Stella Guedes Do Nascimento Aguirre" userId="4430cf3c-1e85-42a9-b737-068cd7caa351" providerId="ADAL" clId="{B4B36FF1-8964-49AD-9D97-0473DD55D5EA}" dt="2023-11-30T17:26:58.754" v="476" actId="47"/>
        <pc:sldMkLst>
          <pc:docMk/>
          <pc:sldMk cId="3151700518" sldId="781"/>
        </pc:sldMkLst>
      </pc:sldChg>
      <pc:sldChg chg="new del">
        <pc:chgData name="Stella Guedes Do Nascimento Aguirre" userId="4430cf3c-1e85-42a9-b737-068cd7caa351" providerId="ADAL" clId="{B4B36FF1-8964-49AD-9D97-0473DD55D5EA}" dt="2023-11-30T17:32:25.801" v="513" actId="47"/>
        <pc:sldMkLst>
          <pc:docMk/>
          <pc:sldMk cId="2908513021" sldId="782"/>
        </pc:sldMkLst>
      </pc:sldChg>
      <pc:sldChg chg="modSp add mod">
        <pc:chgData name="Stella Guedes Do Nascimento Aguirre" userId="4430cf3c-1e85-42a9-b737-068cd7caa351" providerId="ADAL" clId="{B4B36FF1-8964-49AD-9D97-0473DD55D5EA}" dt="2023-11-30T17:32:04.384" v="512" actId="20577"/>
        <pc:sldMkLst>
          <pc:docMk/>
          <pc:sldMk cId="2939476212" sldId="783"/>
        </pc:sldMkLst>
        <pc:spChg chg="mod">
          <ac:chgData name="Stella Guedes Do Nascimento Aguirre" userId="4430cf3c-1e85-42a9-b737-068cd7caa351" providerId="ADAL" clId="{B4B36FF1-8964-49AD-9D97-0473DD55D5EA}" dt="2023-11-30T17:32:04.384" v="512" actId="20577"/>
          <ac:spMkLst>
            <pc:docMk/>
            <pc:sldMk cId="2939476212" sldId="783"/>
            <ac:spMk id="5" creationId="{2C733BA2-BC92-C2D0-C761-BBED1A26EDFB}"/>
          </ac:spMkLst>
        </pc:spChg>
        <pc:spChg chg="mod">
          <ac:chgData name="Stella Guedes Do Nascimento Aguirre" userId="4430cf3c-1e85-42a9-b737-068cd7caa351" providerId="ADAL" clId="{B4B36FF1-8964-49AD-9D97-0473DD55D5EA}" dt="2023-11-30T17:31:47.456" v="506" actId="1076"/>
          <ac:spMkLst>
            <pc:docMk/>
            <pc:sldMk cId="2939476212" sldId="783"/>
            <ac:spMk id="6" creationId="{244E61E9-FC22-C235-9881-E7E0C234C9F4}"/>
          </ac:spMkLst>
        </pc:spChg>
      </pc:sldChg>
      <pc:sldChg chg="addSp delSp modSp add mod ord">
        <pc:chgData name="Stella Guedes Do Nascimento Aguirre" userId="4430cf3c-1e85-42a9-b737-068cd7caa351" providerId="ADAL" clId="{B4B36FF1-8964-49AD-9D97-0473DD55D5EA}" dt="2023-11-30T17:40:13.019" v="600"/>
        <pc:sldMkLst>
          <pc:docMk/>
          <pc:sldMk cId="1474453882" sldId="784"/>
        </pc:sldMkLst>
        <pc:spChg chg="mod">
          <ac:chgData name="Stella Guedes Do Nascimento Aguirre" userId="4430cf3c-1e85-42a9-b737-068cd7caa351" providerId="ADAL" clId="{B4B36FF1-8964-49AD-9D97-0473DD55D5EA}" dt="2023-11-30T17:36:21.136" v="536" actId="313"/>
          <ac:spMkLst>
            <pc:docMk/>
            <pc:sldMk cId="1474453882" sldId="784"/>
            <ac:spMk id="5" creationId="{2C733BA2-BC92-C2D0-C761-BBED1A26EDFB}"/>
          </ac:spMkLst>
        </pc:spChg>
        <pc:spChg chg="mod">
          <ac:chgData name="Stella Guedes Do Nascimento Aguirre" userId="4430cf3c-1e85-42a9-b737-068cd7caa351" providerId="ADAL" clId="{B4B36FF1-8964-49AD-9D97-0473DD55D5EA}" dt="2023-11-30T17:38:55.607" v="596" actId="1076"/>
          <ac:spMkLst>
            <pc:docMk/>
            <pc:sldMk cId="1474453882" sldId="784"/>
            <ac:spMk id="6" creationId="{244E61E9-FC22-C235-9881-E7E0C234C9F4}"/>
          </ac:spMkLst>
        </pc:spChg>
        <pc:picChg chg="del">
          <ac:chgData name="Stella Guedes Do Nascimento Aguirre" userId="4430cf3c-1e85-42a9-b737-068cd7caa351" providerId="ADAL" clId="{B4B36FF1-8964-49AD-9D97-0473DD55D5EA}" dt="2023-11-30T17:36:54.212" v="543" actId="478"/>
          <ac:picMkLst>
            <pc:docMk/>
            <pc:sldMk cId="1474453882" sldId="784"/>
            <ac:picMk id="2" creationId="{458FCDB4-4A52-6411-B946-6246C4D212C8}"/>
          </ac:picMkLst>
        </pc:picChg>
        <pc:picChg chg="add mod">
          <ac:chgData name="Stella Guedes Do Nascimento Aguirre" userId="4430cf3c-1e85-42a9-b737-068cd7caa351" providerId="ADAL" clId="{B4B36FF1-8964-49AD-9D97-0473DD55D5EA}" dt="2023-11-30T17:37:23.461" v="547" actId="1076"/>
          <ac:picMkLst>
            <pc:docMk/>
            <pc:sldMk cId="1474453882" sldId="784"/>
            <ac:picMk id="3" creationId="{9A9BD4F5-44DD-121A-9328-04CB3A3B8611}"/>
          </ac:picMkLst>
        </pc:picChg>
      </pc:sldChg>
    </pc:docChg>
  </pc:docChgLst>
  <pc:docChgLst>
    <pc:chgData name="Stella Guedes Do Nascimento Aguirre" userId="S::stella.guedes.do.nascimento.aguirre@skole.rogfk.no::4430cf3c-1e85-42a9-b737-068cd7caa351" providerId="AD" clId="Web-{28B746B6-CA75-43F6-8F59-97D37EF52F26}"/>
    <pc:docChg chg="modSld">
      <pc:chgData name="Stella Guedes Do Nascimento Aguirre" userId="S::stella.guedes.do.nascimento.aguirre@skole.rogfk.no::4430cf3c-1e85-42a9-b737-068cd7caa351" providerId="AD" clId="Web-{28B746B6-CA75-43F6-8F59-97D37EF52F26}" dt="2024-01-08T12:51:01.120" v="16"/>
      <pc:docMkLst>
        <pc:docMk/>
      </pc:docMkLst>
      <pc:sldChg chg="addSp modSp">
        <pc:chgData name="Stella Guedes Do Nascimento Aguirre" userId="S::stella.guedes.do.nascimento.aguirre@skole.rogfk.no::4430cf3c-1e85-42a9-b737-068cd7caa351" providerId="AD" clId="Web-{28B746B6-CA75-43F6-8F59-97D37EF52F26}" dt="2024-01-08T12:51:01.120" v="16"/>
        <pc:sldMkLst>
          <pc:docMk/>
          <pc:sldMk cId="2326112368" sldId="719"/>
        </pc:sldMkLst>
        <pc:spChg chg="add mod">
          <ac:chgData name="Stella Guedes Do Nascimento Aguirre" userId="S::stella.guedes.do.nascimento.aguirre@skole.rogfk.no::4430cf3c-1e85-42a9-b737-068cd7caa351" providerId="AD" clId="Web-{28B746B6-CA75-43F6-8F59-97D37EF52F26}" dt="2024-01-08T12:51:01.120" v="16"/>
          <ac:spMkLst>
            <pc:docMk/>
            <pc:sldMk cId="2326112368" sldId="719"/>
            <ac:spMk id="3" creationId="{603134AE-46C1-532E-3BD5-A88161859691}"/>
          </ac:spMkLst>
        </pc:spChg>
        <pc:spChg chg="mod">
          <ac:chgData name="Stella Guedes Do Nascimento Aguirre" userId="S::stella.guedes.do.nascimento.aguirre@skole.rogfk.no::4430cf3c-1e85-42a9-b737-068cd7caa351" providerId="AD" clId="Web-{28B746B6-CA75-43F6-8F59-97D37EF52F26}" dt="2024-01-08T12:50:36.573" v="6" actId="20577"/>
          <ac:spMkLst>
            <pc:docMk/>
            <pc:sldMk cId="2326112368" sldId="719"/>
            <ac:spMk id="8" creationId="{C69C7058-1144-6443-9270-B56DBA703D9F}"/>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6/12/2024</a:t>
            </a:fld>
            <a:endParaRPr lang="en-US"/>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‹Nr.›</a:t>
            </a:fld>
            <a:endParaRPr lang="en-US"/>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6/12/2024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‹Nr.›</a:t>
            </a:fld>
            <a:endParaRPr lang="en-US"/>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Tree>
    <p:extLst>
      <p:ext uri="{BB962C8B-B14F-4D97-AF65-F5344CB8AC3E}">
        <p14:creationId xmlns:p14="http://schemas.microsoft.com/office/powerpoint/2010/main" val="4524670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a:p>
        </p:txBody>
      </p:sp>
    </p:spTree>
    <p:extLst>
      <p:ext uri="{BB962C8B-B14F-4D97-AF65-F5344CB8AC3E}">
        <p14:creationId xmlns:p14="http://schemas.microsoft.com/office/powerpoint/2010/main" val="16016649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a:p>
        </p:txBody>
      </p:sp>
    </p:spTree>
    <p:extLst>
      <p:ext uri="{BB962C8B-B14F-4D97-AF65-F5344CB8AC3E}">
        <p14:creationId xmlns:p14="http://schemas.microsoft.com/office/powerpoint/2010/main" val="3959397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a:p>
        </p:txBody>
      </p:sp>
    </p:spTree>
    <p:extLst>
      <p:ext uri="{BB962C8B-B14F-4D97-AF65-F5344CB8AC3E}">
        <p14:creationId xmlns:p14="http://schemas.microsoft.com/office/powerpoint/2010/main" val="31810266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a:p>
        </p:txBody>
      </p:sp>
    </p:spTree>
    <p:extLst>
      <p:ext uri="{BB962C8B-B14F-4D97-AF65-F5344CB8AC3E}">
        <p14:creationId xmlns:p14="http://schemas.microsoft.com/office/powerpoint/2010/main" val="12344926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a:p>
        </p:txBody>
      </p:sp>
    </p:spTree>
    <p:extLst>
      <p:ext uri="{BB962C8B-B14F-4D97-AF65-F5344CB8AC3E}">
        <p14:creationId xmlns:p14="http://schemas.microsoft.com/office/powerpoint/2010/main" val="40668864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1CB68F5-C389-F355-5FFC-F9CB3349C96C}"/>
              </a:ext>
            </a:extLst>
          </p:cNvPr>
          <p:cNvSpPr/>
          <p:nvPr userDrawn="1"/>
        </p:nvSpPr>
        <p:spPr>
          <a:xfrm rot="16200000">
            <a:off x="4611080" y="-1868205"/>
            <a:ext cx="2969839" cy="12192000"/>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latin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FAE4A245-2DE9-587E-97F4-143F2F3EE44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44449"/>
          <a:stretch/>
        </p:blipFill>
        <p:spPr bwMode="auto">
          <a:xfrm>
            <a:off x="9989257" y="6095991"/>
            <a:ext cx="1698650" cy="381936"/>
          </a:xfrm>
          <a:prstGeom prst="rect">
            <a:avLst/>
          </a:prstGeom>
          <a:ln>
            <a:noFill/>
          </a:ln>
          <a:extLst>
            <a:ext uri="{53640926-AAD7-44D8-BBD7-CCE9431645EC}">
              <a14:shadowObscured xmlns:a14="http://schemas.microsoft.com/office/drawing/2010/main"/>
            </a:ext>
          </a:extLst>
        </p:spPr>
      </p:pic>
      <p:pic>
        <p:nvPicPr>
          <p:cNvPr id="10" name="Picture 9">
            <a:extLst>
              <a:ext uri="{FF2B5EF4-FFF2-40B4-BE49-F238E27FC236}">
                <a16:creationId xmlns:a16="http://schemas.microsoft.com/office/drawing/2014/main" id="{70EDFC9C-3B8E-78D9-62F7-556B6F4C60C0}"/>
              </a:ext>
            </a:extLst>
          </p:cNvPr>
          <p:cNvPicPr>
            <a:picLocks noChangeAspect="1"/>
          </p:cNvPicPr>
          <p:nvPr userDrawn="1"/>
        </p:nvPicPr>
        <p:blipFill>
          <a:blip r:embed="rId3"/>
          <a:stretch>
            <a:fillRect/>
          </a:stretch>
        </p:blipFill>
        <p:spPr>
          <a:xfrm>
            <a:off x="618331" y="639199"/>
            <a:ext cx="4205665" cy="1351821"/>
          </a:xfrm>
          <a:prstGeom prst="rect">
            <a:avLst/>
          </a:prstGeom>
        </p:spPr>
      </p:pic>
      <p:sp>
        <p:nvSpPr>
          <p:cNvPr id="4" name="Text Placeholder 32">
            <a:extLst>
              <a:ext uri="{FF2B5EF4-FFF2-40B4-BE49-F238E27FC236}">
                <a16:creationId xmlns:a16="http://schemas.microsoft.com/office/drawing/2014/main" id="{B112669A-CF12-7C87-4B05-0BCEE2BD1ED0}"/>
              </a:ext>
            </a:extLst>
          </p:cNvPr>
          <p:cNvSpPr>
            <a:spLocks noGrp="1"/>
          </p:cNvSpPr>
          <p:nvPr>
            <p:ph type="body" sz="quarter" idx="64" hasCustomPrompt="1"/>
          </p:nvPr>
        </p:nvSpPr>
        <p:spPr>
          <a:xfrm>
            <a:off x="519736" y="2590985"/>
            <a:ext cx="6121696" cy="671785"/>
          </a:xfrm>
          <a:prstGeom prst="rect">
            <a:avLst/>
          </a:prstGeom>
          <a:solidFill>
            <a:srgbClr val="3EA5DC"/>
          </a:solidFill>
        </p:spPr>
        <p:txBody>
          <a:bodyPr anchor="ctr">
            <a:noAutofit/>
          </a:bodyPr>
          <a:lstStyle>
            <a:lvl1pPr marL="0" indent="0" algn="l">
              <a:lnSpc>
                <a:spcPts val="3769"/>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a:t>YOUR GUIDE TO EXPERIENTIAL</a:t>
            </a:r>
          </a:p>
        </p:txBody>
      </p:sp>
      <p:sp>
        <p:nvSpPr>
          <p:cNvPr id="7" name="Text Placeholder 32">
            <a:extLst>
              <a:ext uri="{FF2B5EF4-FFF2-40B4-BE49-F238E27FC236}">
                <a16:creationId xmlns:a16="http://schemas.microsoft.com/office/drawing/2014/main" id="{4F54C20D-43F9-2843-ABC1-52F9C147D1FF}"/>
              </a:ext>
            </a:extLst>
          </p:cNvPr>
          <p:cNvSpPr>
            <a:spLocks noGrp="1"/>
          </p:cNvSpPr>
          <p:nvPr>
            <p:ph type="body" sz="quarter" idx="65" hasCustomPrompt="1"/>
          </p:nvPr>
        </p:nvSpPr>
        <p:spPr>
          <a:xfrm>
            <a:off x="519735" y="3373305"/>
            <a:ext cx="5705335" cy="671785"/>
          </a:xfrm>
          <a:prstGeom prst="rect">
            <a:avLst/>
          </a:prstGeom>
          <a:solidFill>
            <a:srgbClr val="3EA5DC"/>
          </a:solidFill>
        </p:spPr>
        <p:txBody>
          <a:bodyPr anchor="ctr">
            <a:noAutofit/>
          </a:bodyPr>
          <a:lstStyle>
            <a:lvl1pPr marL="0" indent="0" algn="l">
              <a:lnSpc>
                <a:spcPts val="3769"/>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a:t>ENTREPRENEURSHIP LABS</a:t>
            </a:r>
          </a:p>
        </p:txBody>
      </p:sp>
      <p:pic>
        <p:nvPicPr>
          <p:cNvPr id="3" name="Grafik 2">
            <a:extLst>
              <a:ext uri="{FF2B5EF4-FFF2-40B4-BE49-F238E27FC236}">
                <a16:creationId xmlns:a16="http://schemas.microsoft.com/office/drawing/2014/main" id="{FD0FD3C7-12C5-DD76-4A89-AF9813BB29F7}"/>
              </a:ext>
            </a:extLst>
          </p:cNvPr>
          <p:cNvPicPr>
            <a:picLocks noChangeAspect="1"/>
          </p:cNvPicPr>
          <p:nvPr userDrawn="1"/>
        </p:nvPicPr>
        <p:blipFill>
          <a:blip r:embed="rId4"/>
          <a:stretch>
            <a:fillRect/>
          </a:stretch>
        </p:blipFill>
        <p:spPr>
          <a:xfrm>
            <a:off x="9980602" y="6099689"/>
            <a:ext cx="1715960" cy="360000"/>
          </a:xfrm>
          <a:prstGeom prst="rect">
            <a:avLst/>
          </a:prstGeom>
        </p:spPr>
      </p:pic>
      <p:sp>
        <p:nvSpPr>
          <p:cNvPr id="2" name="Textfeld 1">
            <a:extLst>
              <a:ext uri="{FF2B5EF4-FFF2-40B4-BE49-F238E27FC236}">
                <a16:creationId xmlns:a16="http://schemas.microsoft.com/office/drawing/2014/main" id="{34523628-4AE4-F822-EFBC-F3861CFA2224}"/>
              </a:ext>
            </a:extLst>
          </p:cNvPr>
          <p:cNvSpPr txBox="1"/>
          <p:nvPr userDrawn="1"/>
        </p:nvSpPr>
        <p:spPr>
          <a:xfrm>
            <a:off x="495438" y="6079725"/>
            <a:ext cx="9362937" cy="430887"/>
          </a:xfrm>
          <a:prstGeom prst="rect">
            <a:avLst/>
          </a:prstGeom>
          <a:noFill/>
        </p:spPr>
        <p:txBody>
          <a:bodyPr wrap="square" rtlCol="0">
            <a:spAutoFit/>
          </a:bodyPr>
          <a:lstStyle/>
          <a:p>
            <a:r>
              <a:rPr lang="en-GB" sz="1100" i="0">
                <a:solidFill>
                  <a:srgbClr val="333333"/>
                </a:solidFill>
                <a:effectLst/>
                <a:latin typeface="Calibri" panose="020F0502020204030204" pitchFamily="34" charset="0"/>
                <a:ea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GB" sz="1100" i="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Statement 01">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42EFB695-81D9-8012-9C3A-7D4F79272781}"/>
              </a:ext>
            </a:extLst>
          </p:cNvPr>
          <p:cNvSpPr>
            <a:spLocks noGrp="1"/>
          </p:cNvSpPr>
          <p:nvPr>
            <p:ph type="pic" sz="quarter" idx="21"/>
          </p:nvPr>
        </p:nvSpPr>
        <p:spPr>
          <a:xfrm>
            <a:off x="0" y="1"/>
            <a:ext cx="12192000" cy="3241781"/>
          </a:xfrm>
          <a:solidFill>
            <a:schemeClr val="bg1">
              <a:lumMod val="85000"/>
            </a:schemeClr>
          </a:solidFill>
        </p:spPr>
        <p:txBody>
          <a:bodyPr/>
          <a:lstStyle>
            <a:lvl1pPr marL="0" indent="0" algn="ctr">
              <a:buNone/>
              <a:defRPr>
                <a:solidFill>
                  <a:schemeClr val="bg1">
                    <a:lumMod val="85000"/>
                  </a:schemeClr>
                </a:solidFill>
              </a:defRPr>
            </a:lvl1pPr>
          </a:lstStyle>
          <a:p>
            <a:endParaRPr lang="en-US"/>
          </a:p>
        </p:txBody>
      </p:sp>
      <p:sp>
        <p:nvSpPr>
          <p:cNvPr id="8" name="Text Placeholder 32">
            <a:extLst>
              <a:ext uri="{FF2B5EF4-FFF2-40B4-BE49-F238E27FC236}">
                <a16:creationId xmlns:a16="http://schemas.microsoft.com/office/drawing/2014/main" id="{152E5000-5425-17ED-5FF9-DD990C5FEFDE}"/>
              </a:ext>
            </a:extLst>
          </p:cNvPr>
          <p:cNvSpPr>
            <a:spLocks noGrp="1"/>
          </p:cNvSpPr>
          <p:nvPr>
            <p:ph type="body" sz="quarter" idx="66" hasCustomPrompt="1"/>
          </p:nvPr>
        </p:nvSpPr>
        <p:spPr>
          <a:xfrm>
            <a:off x="3248324" y="2743650"/>
            <a:ext cx="5695351" cy="685350"/>
          </a:xfrm>
          <a:prstGeom prst="rect">
            <a:avLst/>
          </a:prstGeom>
          <a:solidFill>
            <a:srgbClr val="3EA5DC"/>
          </a:solidFill>
        </p:spPr>
        <p:txBody>
          <a:bodyPr anchor="ctr">
            <a:noAutofit/>
          </a:bodyPr>
          <a:lstStyle>
            <a:lvl1pPr marL="0" indent="0" algn="ctr">
              <a:lnSpc>
                <a:spcPts val="3877"/>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93391" indent="0">
              <a:buNone/>
              <a:defRPr sz="3331">
                <a:solidFill>
                  <a:srgbClr val="011E3B"/>
                </a:solidFill>
                <a:latin typeface="Montserrat" pitchFamily="2" charset="77"/>
              </a:defRPr>
            </a:lvl2pPr>
            <a:lvl3pPr marL="786782" indent="0">
              <a:buNone/>
              <a:defRPr sz="3331">
                <a:solidFill>
                  <a:srgbClr val="011E3B"/>
                </a:solidFill>
                <a:latin typeface="Montserrat" pitchFamily="2" charset="77"/>
              </a:defRPr>
            </a:lvl3pPr>
            <a:lvl4pPr marL="1180173" indent="0">
              <a:buNone/>
              <a:defRPr sz="3331">
                <a:solidFill>
                  <a:srgbClr val="011E3B"/>
                </a:solidFill>
                <a:latin typeface="Montserrat" pitchFamily="2" charset="77"/>
              </a:defRPr>
            </a:lvl4pPr>
            <a:lvl5pPr marL="1573566" indent="0">
              <a:buNone/>
              <a:defRPr sz="3331">
                <a:solidFill>
                  <a:srgbClr val="011E3B"/>
                </a:solidFill>
                <a:latin typeface="Montserrat" pitchFamily="2" charset="77"/>
              </a:defRPr>
            </a:lvl5pPr>
          </a:lstStyle>
          <a:p>
            <a:pPr lvl="0"/>
            <a:r>
              <a:rPr lang="en-US"/>
              <a:t>HELPLING STUDENTS TACKLE</a:t>
            </a:r>
          </a:p>
        </p:txBody>
      </p:sp>
      <p:sp>
        <p:nvSpPr>
          <p:cNvPr id="9" name="Text Placeholder 32">
            <a:extLst>
              <a:ext uri="{FF2B5EF4-FFF2-40B4-BE49-F238E27FC236}">
                <a16:creationId xmlns:a16="http://schemas.microsoft.com/office/drawing/2014/main" id="{5B750407-34F5-26A6-8EAC-03A2EA828444}"/>
              </a:ext>
            </a:extLst>
          </p:cNvPr>
          <p:cNvSpPr>
            <a:spLocks noGrp="1"/>
          </p:cNvSpPr>
          <p:nvPr>
            <p:ph type="body" sz="quarter" idx="67" hasCustomPrompt="1"/>
          </p:nvPr>
        </p:nvSpPr>
        <p:spPr>
          <a:xfrm>
            <a:off x="2981037" y="3616218"/>
            <a:ext cx="6229924" cy="685350"/>
          </a:xfrm>
          <a:prstGeom prst="rect">
            <a:avLst/>
          </a:prstGeom>
          <a:solidFill>
            <a:srgbClr val="3EA5DC"/>
          </a:solidFill>
        </p:spPr>
        <p:txBody>
          <a:bodyPr anchor="ctr">
            <a:noAutofit/>
          </a:bodyPr>
          <a:lstStyle>
            <a:lvl1pPr marL="0" marR="0" indent="0" algn="ctr" defTabSz="777514" rtl="0" eaLnBrk="1" fontAlgn="auto" latinLnBrk="0" hangingPunct="1">
              <a:lnSpc>
                <a:spcPts val="3877"/>
              </a:lnSpc>
              <a:spcBef>
                <a:spcPts val="0"/>
              </a:spcBef>
              <a:spcAft>
                <a:spcPts val="0"/>
              </a:spcAft>
              <a:buClrTx/>
              <a:buSzTx/>
              <a:buFont typeface="Arial" panose="020B0604020202020204" pitchFamily="34" charset="0"/>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93391" indent="0">
              <a:buNone/>
              <a:defRPr sz="3331">
                <a:solidFill>
                  <a:srgbClr val="011E3B"/>
                </a:solidFill>
                <a:latin typeface="Montserrat" pitchFamily="2" charset="77"/>
              </a:defRPr>
            </a:lvl2pPr>
            <a:lvl3pPr marL="786782" indent="0">
              <a:buNone/>
              <a:defRPr sz="3331">
                <a:solidFill>
                  <a:srgbClr val="011E3B"/>
                </a:solidFill>
                <a:latin typeface="Montserrat" pitchFamily="2" charset="77"/>
              </a:defRPr>
            </a:lvl3pPr>
            <a:lvl4pPr marL="1180173" indent="0">
              <a:buNone/>
              <a:defRPr sz="3331">
                <a:solidFill>
                  <a:srgbClr val="011E3B"/>
                </a:solidFill>
                <a:latin typeface="Montserrat" pitchFamily="2" charset="77"/>
              </a:defRPr>
            </a:lvl4pPr>
            <a:lvl5pPr marL="1573566" indent="0">
              <a:buNone/>
              <a:defRPr sz="3331">
                <a:solidFill>
                  <a:srgbClr val="011E3B"/>
                </a:solidFill>
                <a:latin typeface="Montserrat" pitchFamily="2" charset="77"/>
              </a:defRPr>
            </a:lvl5pPr>
          </a:lstStyle>
          <a:p>
            <a:pPr marL="0" marR="0" lvl="0" indent="0" algn="l" defTabSz="777514" rtl="0" eaLnBrk="1" fontAlgn="auto" latinLnBrk="0" hangingPunct="1">
              <a:lnSpc>
                <a:spcPts val="3877"/>
              </a:lnSpc>
              <a:spcBef>
                <a:spcPts val="0"/>
              </a:spcBef>
              <a:spcAft>
                <a:spcPts val="0"/>
              </a:spcAft>
              <a:buClrTx/>
              <a:buSzTx/>
              <a:buFont typeface="Arial" panose="020B0604020202020204" pitchFamily="34" charset="0"/>
              <a:buNone/>
              <a:tabLst/>
              <a:defRPr/>
            </a:pPr>
            <a:r>
              <a:rPr lang="en-US"/>
              <a:t>INTERGENERATIONAL TENSION, </a:t>
            </a:r>
          </a:p>
        </p:txBody>
      </p:sp>
      <p:sp>
        <p:nvSpPr>
          <p:cNvPr id="10" name="Text Placeholder 32">
            <a:extLst>
              <a:ext uri="{FF2B5EF4-FFF2-40B4-BE49-F238E27FC236}">
                <a16:creationId xmlns:a16="http://schemas.microsoft.com/office/drawing/2014/main" id="{009103B8-D932-9523-F323-1E95836A47A3}"/>
              </a:ext>
            </a:extLst>
          </p:cNvPr>
          <p:cNvSpPr>
            <a:spLocks noGrp="1"/>
          </p:cNvSpPr>
          <p:nvPr>
            <p:ph type="body" sz="quarter" idx="68" hasCustomPrompt="1"/>
          </p:nvPr>
        </p:nvSpPr>
        <p:spPr>
          <a:xfrm>
            <a:off x="3775562" y="4488786"/>
            <a:ext cx="4640874" cy="685350"/>
          </a:xfrm>
          <a:prstGeom prst="rect">
            <a:avLst/>
          </a:prstGeom>
          <a:solidFill>
            <a:srgbClr val="3EA5DC"/>
          </a:solidFill>
        </p:spPr>
        <p:txBody>
          <a:bodyPr anchor="ctr">
            <a:noAutofit/>
          </a:bodyPr>
          <a:lstStyle>
            <a:lvl1pPr marL="0" indent="0" algn="ctr">
              <a:lnSpc>
                <a:spcPts val="3877"/>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93391" indent="0">
              <a:buNone/>
              <a:defRPr sz="3331">
                <a:solidFill>
                  <a:srgbClr val="011E3B"/>
                </a:solidFill>
                <a:latin typeface="Montserrat" pitchFamily="2" charset="77"/>
              </a:defRPr>
            </a:lvl2pPr>
            <a:lvl3pPr marL="786782" indent="0">
              <a:buNone/>
              <a:defRPr sz="3331">
                <a:solidFill>
                  <a:srgbClr val="011E3B"/>
                </a:solidFill>
                <a:latin typeface="Montserrat" pitchFamily="2" charset="77"/>
              </a:defRPr>
            </a:lvl3pPr>
            <a:lvl4pPr marL="1180173" indent="0">
              <a:buNone/>
              <a:defRPr sz="3331">
                <a:solidFill>
                  <a:srgbClr val="011E3B"/>
                </a:solidFill>
                <a:latin typeface="Montserrat" pitchFamily="2" charset="77"/>
              </a:defRPr>
            </a:lvl4pPr>
            <a:lvl5pPr marL="1573566" indent="0">
              <a:buNone/>
              <a:defRPr sz="3331">
                <a:solidFill>
                  <a:srgbClr val="011E3B"/>
                </a:solidFill>
                <a:latin typeface="Montserrat" pitchFamily="2" charset="77"/>
              </a:defRPr>
            </a:lvl5pPr>
          </a:lstStyle>
          <a:p>
            <a:pPr lvl="0"/>
            <a:r>
              <a:rPr lang="en-US"/>
              <a:t>WHILE ALSO MEETING</a:t>
            </a:r>
          </a:p>
        </p:txBody>
      </p:sp>
      <p:sp>
        <p:nvSpPr>
          <p:cNvPr id="11" name="Text Placeholder 32">
            <a:extLst>
              <a:ext uri="{FF2B5EF4-FFF2-40B4-BE49-F238E27FC236}">
                <a16:creationId xmlns:a16="http://schemas.microsoft.com/office/drawing/2014/main" id="{F902A7A8-435E-00E1-0348-C0F92EA93837}"/>
              </a:ext>
            </a:extLst>
          </p:cNvPr>
          <p:cNvSpPr>
            <a:spLocks noGrp="1"/>
          </p:cNvSpPr>
          <p:nvPr>
            <p:ph type="body" sz="quarter" idx="69" hasCustomPrompt="1"/>
          </p:nvPr>
        </p:nvSpPr>
        <p:spPr>
          <a:xfrm>
            <a:off x="3930606" y="5361354"/>
            <a:ext cx="4330786" cy="685350"/>
          </a:xfrm>
          <a:prstGeom prst="rect">
            <a:avLst/>
          </a:prstGeom>
          <a:solidFill>
            <a:srgbClr val="3EA5DC"/>
          </a:solidFill>
        </p:spPr>
        <p:txBody>
          <a:bodyPr anchor="ctr">
            <a:noAutofit/>
          </a:bodyPr>
          <a:lstStyle>
            <a:lvl1pPr marL="0" indent="0" algn="ctr">
              <a:lnSpc>
                <a:spcPts val="3877"/>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93391" indent="0">
              <a:buNone/>
              <a:defRPr sz="3331">
                <a:solidFill>
                  <a:srgbClr val="011E3B"/>
                </a:solidFill>
                <a:latin typeface="Montserrat" pitchFamily="2" charset="77"/>
              </a:defRPr>
            </a:lvl2pPr>
            <a:lvl3pPr marL="786782" indent="0">
              <a:buNone/>
              <a:defRPr sz="3331">
                <a:solidFill>
                  <a:srgbClr val="011E3B"/>
                </a:solidFill>
                <a:latin typeface="Montserrat" pitchFamily="2" charset="77"/>
              </a:defRPr>
            </a:lvl3pPr>
            <a:lvl4pPr marL="1180173" indent="0">
              <a:buNone/>
              <a:defRPr sz="3331">
                <a:solidFill>
                  <a:srgbClr val="011E3B"/>
                </a:solidFill>
                <a:latin typeface="Montserrat" pitchFamily="2" charset="77"/>
              </a:defRPr>
            </a:lvl4pPr>
            <a:lvl5pPr marL="1573566" indent="0">
              <a:buNone/>
              <a:defRPr sz="3331">
                <a:solidFill>
                  <a:srgbClr val="011E3B"/>
                </a:solidFill>
                <a:latin typeface="Montserrat" pitchFamily="2" charset="77"/>
              </a:defRPr>
            </a:lvl5pPr>
          </a:lstStyle>
          <a:p>
            <a:pPr lvl="0"/>
            <a:r>
              <a:rPr lang="en-US"/>
              <a:t>COMMUNITY NEEDS</a:t>
            </a:r>
          </a:p>
        </p:txBody>
      </p:sp>
    </p:spTree>
    <p:extLst>
      <p:ext uri="{BB962C8B-B14F-4D97-AF65-F5344CB8AC3E}">
        <p14:creationId xmlns:p14="http://schemas.microsoft.com/office/powerpoint/2010/main" val="959822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Quote/Statement 02">
    <p:spTree>
      <p:nvGrpSpPr>
        <p:cNvPr id="1" name=""/>
        <p:cNvGrpSpPr/>
        <p:nvPr/>
      </p:nvGrpSpPr>
      <p:grpSpPr>
        <a:xfrm>
          <a:off x="0" y="0"/>
          <a:ext cx="0" cy="0"/>
          <a:chOff x="0" y="0"/>
          <a:chExt cx="0" cy="0"/>
        </a:xfrm>
      </p:grpSpPr>
      <p:sp>
        <p:nvSpPr>
          <p:cNvPr id="261" name="Text Placeholder 32">
            <a:extLst>
              <a:ext uri="{FF2B5EF4-FFF2-40B4-BE49-F238E27FC236}">
                <a16:creationId xmlns:a16="http://schemas.microsoft.com/office/drawing/2014/main" id="{9EA89162-1F85-A92A-F4FC-9009A8C6BE80}"/>
              </a:ext>
            </a:extLst>
          </p:cNvPr>
          <p:cNvSpPr>
            <a:spLocks noGrp="1"/>
          </p:cNvSpPr>
          <p:nvPr>
            <p:ph type="body" sz="quarter" idx="61" hasCustomPrompt="1"/>
          </p:nvPr>
        </p:nvSpPr>
        <p:spPr>
          <a:xfrm>
            <a:off x="755426" y="869369"/>
            <a:ext cx="7091402" cy="671785"/>
          </a:xfrm>
          <a:prstGeom prst="rect">
            <a:avLst/>
          </a:prstGeom>
          <a:solidFill>
            <a:srgbClr val="3EA5DC"/>
          </a:solidFill>
        </p:spPr>
        <p:txBody>
          <a:bodyPr anchor="ctr">
            <a:noAutofit/>
          </a:bodyPr>
          <a:lstStyle>
            <a:lvl1pPr marL="0" indent="0" algn="l">
              <a:lnSpc>
                <a:spcPts val="3769"/>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a:t>TEXT</a:t>
            </a:r>
          </a:p>
        </p:txBody>
      </p:sp>
      <p:sp>
        <p:nvSpPr>
          <p:cNvPr id="262" name="Text Placeholder 32">
            <a:extLst>
              <a:ext uri="{FF2B5EF4-FFF2-40B4-BE49-F238E27FC236}">
                <a16:creationId xmlns:a16="http://schemas.microsoft.com/office/drawing/2014/main" id="{C02CC088-8F23-7F45-72D6-023D336201D1}"/>
              </a:ext>
            </a:extLst>
          </p:cNvPr>
          <p:cNvSpPr>
            <a:spLocks noGrp="1"/>
          </p:cNvSpPr>
          <p:nvPr>
            <p:ph type="body" sz="quarter" idx="62" hasCustomPrompt="1"/>
          </p:nvPr>
        </p:nvSpPr>
        <p:spPr>
          <a:xfrm>
            <a:off x="755424" y="1724666"/>
            <a:ext cx="6687367" cy="671785"/>
          </a:xfrm>
          <a:prstGeom prst="rect">
            <a:avLst/>
          </a:prstGeom>
          <a:solidFill>
            <a:srgbClr val="3EA5DC"/>
          </a:solidFill>
        </p:spPr>
        <p:txBody>
          <a:bodyPr anchor="ctr">
            <a:noAutofit/>
          </a:bodyPr>
          <a:lstStyle>
            <a:lvl1pPr marL="0" marR="0" indent="0" algn="l" defTabSz="755899" rtl="0" eaLnBrk="1" fontAlgn="auto" latinLnBrk="0" hangingPunct="1">
              <a:lnSpc>
                <a:spcPts val="3769"/>
              </a:lnSpc>
              <a:spcBef>
                <a:spcPts val="0"/>
              </a:spcBef>
              <a:spcAft>
                <a:spcPts val="0"/>
              </a:spcAft>
              <a:buClrTx/>
              <a:buSzTx/>
              <a:buFont typeface="Arial" panose="020B0604020202020204" pitchFamily="34" charset="0"/>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marL="0" marR="0" lvl="0" indent="0" algn="l" defTabSz="755899" rtl="0" eaLnBrk="1" fontAlgn="auto" latinLnBrk="0" hangingPunct="1">
              <a:lnSpc>
                <a:spcPts val="3769"/>
              </a:lnSpc>
              <a:spcBef>
                <a:spcPts val="0"/>
              </a:spcBef>
              <a:spcAft>
                <a:spcPts val="0"/>
              </a:spcAft>
              <a:buClrTx/>
              <a:buSzTx/>
              <a:buFont typeface="Arial" panose="020B0604020202020204" pitchFamily="34" charset="0"/>
              <a:buNone/>
              <a:tabLst/>
              <a:defRPr/>
            </a:pPr>
            <a:r>
              <a:rPr lang="en-US"/>
              <a:t>TEXT</a:t>
            </a:r>
          </a:p>
        </p:txBody>
      </p:sp>
      <p:sp>
        <p:nvSpPr>
          <p:cNvPr id="263" name="Text Placeholder 32">
            <a:extLst>
              <a:ext uri="{FF2B5EF4-FFF2-40B4-BE49-F238E27FC236}">
                <a16:creationId xmlns:a16="http://schemas.microsoft.com/office/drawing/2014/main" id="{C0EB2F99-227E-BD13-A9EB-3E8BE74403BD}"/>
              </a:ext>
            </a:extLst>
          </p:cNvPr>
          <p:cNvSpPr>
            <a:spLocks noGrp="1"/>
          </p:cNvSpPr>
          <p:nvPr>
            <p:ph type="body" sz="quarter" idx="63" hasCustomPrompt="1"/>
          </p:nvPr>
        </p:nvSpPr>
        <p:spPr>
          <a:xfrm>
            <a:off x="755424" y="2579963"/>
            <a:ext cx="5778450" cy="671785"/>
          </a:xfrm>
          <a:prstGeom prst="rect">
            <a:avLst/>
          </a:prstGeom>
          <a:solidFill>
            <a:srgbClr val="3EA5DC"/>
          </a:solidFill>
        </p:spPr>
        <p:txBody>
          <a:bodyPr anchor="ctr">
            <a:noAutofit/>
          </a:bodyPr>
          <a:lstStyle>
            <a:lvl1pPr marL="0" indent="0" algn="l">
              <a:lnSpc>
                <a:spcPts val="3769"/>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a:t>TEXT</a:t>
            </a:r>
          </a:p>
        </p:txBody>
      </p:sp>
      <p:sp>
        <p:nvSpPr>
          <p:cNvPr id="2" name="Text Placeholder 32">
            <a:extLst>
              <a:ext uri="{FF2B5EF4-FFF2-40B4-BE49-F238E27FC236}">
                <a16:creationId xmlns:a16="http://schemas.microsoft.com/office/drawing/2014/main" id="{6B3707FC-F98D-B151-2DA1-C108C677BC9A}"/>
              </a:ext>
            </a:extLst>
          </p:cNvPr>
          <p:cNvSpPr>
            <a:spLocks noGrp="1"/>
          </p:cNvSpPr>
          <p:nvPr>
            <p:ph type="body" sz="quarter" idx="64" hasCustomPrompt="1"/>
          </p:nvPr>
        </p:nvSpPr>
        <p:spPr>
          <a:xfrm>
            <a:off x="755424" y="3429000"/>
            <a:ext cx="5778450" cy="671785"/>
          </a:xfrm>
          <a:prstGeom prst="rect">
            <a:avLst/>
          </a:prstGeom>
          <a:solidFill>
            <a:srgbClr val="3EA5DC"/>
          </a:solidFill>
        </p:spPr>
        <p:txBody>
          <a:bodyPr anchor="ctr">
            <a:noAutofit/>
          </a:bodyPr>
          <a:lstStyle>
            <a:lvl1pPr marL="0" indent="0" algn="l">
              <a:lnSpc>
                <a:spcPts val="3769"/>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a:t>TEXT</a:t>
            </a:r>
          </a:p>
        </p:txBody>
      </p:sp>
    </p:spTree>
    <p:extLst>
      <p:ext uri="{BB962C8B-B14F-4D97-AF65-F5344CB8AC3E}">
        <p14:creationId xmlns:p14="http://schemas.microsoft.com/office/powerpoint/2010/main" val="16721758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Statement 03">
    <p:spTree>
      <p:nvGrpSpPr>
        <p:cNvPr id="1" name=""/>
        <p:cNvGrpSpPr/>
        <p:nvPr/>
      </p:nvGrpSpPr>
      <p:grpSpPr>
        <a:xfrm>
          <a:off x="0" y="0"/>
          <a:ext cx="0" cy="0"/>
          <a:chOff x="0" y="0"/>
          <a:chExt cx="0" cy="0"/>
        </a:xfrm>
      </p:grpSpPr>
      <p:sp>
        <p:nvSpPr>
          <p:cNvPr id="28" name="Picture Placeholder 27">
            <a:extLst>
              <a:ext uri="{FF2B5EF4-FFF2-40B4-BE49-F238E27FC236}">
                <a16:creationId xmlns:a16="http://schemas.microsoft.com/office/drawing/2014/main" id="{EFAE201F-19CA-3846-8AD8-E1BF7774449F}"/>
              </a:ext>
            </a:extLst>
          </p:cNvPr>
          <p:cNvSpPr>
            <a:spLocks noGrp="1"/>
          </p:cNvSpPr>
          <p:nvPr>
            <p:ph type="pic" sz="quarter" idx="21"/>
          </p:nvPr>
        </p:nvSpPr>
        <p:spPr>
          <a:xfrm>
            <a:off x="0" y="2"/>
            <a:ext cx="12192000" cy="6857998"/>
          </a:xfrm>
          <a:custGeom>
            <a:avLst/>
            <a:gdLst>
              <a:gd name="connsiteX0" fmla="*/ 1304064 w 12192000"/>
              <a:gd name="connsiteY0" fmla="*/ 1382514 h 6857998"/>
              <a:gd name="connsiteX1" fmla="*/ 1304063 w 12192000"/>
              <a:gd name="connsiteY1" fmla="*/ 5475487 h 6857998"/>
              <a:gd name="connsiteX2" fmla="*/ 10887937 w 12192000"/>
              <a:gd name="connsiteY2" fmla="*/ 5475487 h 6857998"/>
              <a:gd name="connsiteX3" fmla="*/ 10887937 w 12192000"/>
              <a:gd name="connsiteY3" fmla="*/ 1382514 h 6857998"/>
              <a:gd name="connsiteX4" fmla="*/ 0 w 12192000"/>
              <a:gd name="connsiteY4" fmla="*/ 0 h 6857998"/>
              <a:gd name="connsiteX5" fmla="*/ 12192000 w 12192000"/>
              <a:gd name="connsiteY5" fmla="*/ 0 h 6857998"/>
              <a:gd name="connsiteX6" fmla="*/ 12192000 w 12192000"/>
              <a:gd name="connsiteY6" fmla="*/ 6857998 h 6857998"/>
              <a:gd name="connsiteX7" fmla="*/ 0 w 12192000"/>
              <a:gd name="connsiteY7" fmla="*/ 6857998 h 685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7998">
                <a:moveTo>
                  <a:pt x="1304064" y="1382514"/>
                </a:moveTo>
                <a:lnTo>
                  <a:pt x="1304063" y="5475487"/>
                </a:lnTo>
                <a:lnTo>
                  <a:pt x="10887937" y="5475487"/>
                </a:lnTo>
                <a:lnTo>
                  <a:pt x="10887937" y="1382514"/>
                </a:lnTo>
                <a:close/>
                <a:moveTo>
                  <a:pt x="0" y="0"/>
                </a:moveTo>
                <a:lnTo>
                  <a:pt x="12192000" y="0"/>
                </a:lnTo>
                <a:lnTo>
                  <a:pt x="12192000" y="6857998"/>
                </a:lnTo>
                <a:lnTo>
                  <a:pt x="0" y="6857998"/>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a:p>
        </p:txBody>
      </p:sp>
      <p:sp>
        <p:nvSpPr>
          <p:cNvPr id="25" name="Text Placeholder 32">
            <a:extLst>
              <a:ext uri="{FF2B5EF4-FFF2-40B4-BE49-F238E27FC236}">
                <a16:creationId xmlns:a16="http://schemas.microsoft.com/office/drawing/2014/main" id="{EC487D12-9BBD-9894-C653-73C78D57CC52}"/>
              </a:ext>
            </a:extLst>
          </p:cNvPr>
          <p:cNvSpPr>
            <a:spLocks noGrp="1"/>
          </p:cNvSpPr>
          <p:nvPr>
            <p:ph type="body" sz="quarter" idx="30" hasCustomPrompt="1"/>
          </p:nvPr>
        </p:nvSpPr>
        <p:spPr>
          <a:xfrm>
            <a:off x="1304062" y="2111761"/>
            <a:ext cx="9583873" cy="842867"/>
          </a:xfrm>
          <a:noFill/>
        </p:spPr>
        <p:txBody>
          <a:bodyPr anchor="ctr">
            <a:noAutofit/>
          </a:bodyPr>
          <a:lstStyle>
            <a:lvl1pPr marL="231775" indent="0" algn="ctr">
              <a:lnSpc>
                <a:spcPts val="3100"/>
              </a:lnSpc>
              <a:spcBef>
                <a:spcPts val="0"/>
              </a:spcBef>
              <a:buNone/>
              <a:tabLst/>
              <a:defRPr sz="3000" b="1" i="0" spc="0">
                <a:solidFill>
                  <a:srgbClr val="793D9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YOUR HEADING</a:t>
            </a:r>
            <a:endParaRPr lang="en-US"/>
          </a:p>
        </p:txBody>
      </p:sp>
      <p:sp>
        <p:nvSpPr>
          <p:cNvPr id="26" name="Text Placeholder 32">
            <a:extLst>
              <a:ext uri="{FF2B5EF4-FFF2-40B4-BE49-F238E27FC236}">
                <a16:creationId xmlns:a16="http://schemas.microsoft.com/office/drawing/2014/main" id="{D0A844BD-A11E-3140-B864-C371EEB8977E}"/>
              </a:ext>
            </a:extLst>
          </p:cNvPr>
          <p:cNvSpPr>
            <a:spLocks noGrp="1"/>
          </p:cNvSpPr>
          <p:nvPr>
            <p:ph type="body" sz="quarter" idx="48" hasCustomPrompt="1"/>
          </p:nvPr>
        </p:nvSpPr>
        <p:spPr>
          <a:xfrm>
            <a:off x="1304062" y="4063447"/>
            <a:ext cx="9583873" cy="842867"/>
          </a:xfrm>
        </p:spPr>
        <p:txBody>
          <a:bodyPr numCol="1" spcCol="288000" anchor="t">
            <a:noAutofit/>
          </a:bodyPr>
          <a:lstStyle>
            <a:lvl1pPr marL="0" indent="0" algn="ctr">
              <a:lnSpc>
                <a:spcPct val="100000"/>
              </a:lnSpc>
              <a:spcBef>
                <a:spcPts val="0"/>
              </a:spcBef>
              <a:buNone/>
              <a:defRPr sz="1774"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NAME</a:t>
            </a:r>
            <a:endParaRPr lang="en-US"/>
          </a:p>
        </p:txBody>
      </p:sp>
    </p:spTree>
    <p:extLst>
      <p:ext uri="{BB962C8B-B14F-4D97-AF65-F5344CB8AC3E}">
        <p14:creationId xmlns:p14="http://schemas.microsoft.com/office/powerpoint/2010/main" val="12701477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Statement 04">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B119969A-205E-C892-734E-93D43F4FED59}"/>
              </a:ext>
            </a:extLst>
          </p:cNvPr>
          <p:cNvSpPr>
            <a:spLocks noGrp="1"/>
          </p:cNvSpPr>
          <p:nvPr>
            <p:ph type="pic" sz="quarter" idx="21"/>
          </p:nvPr>
        </p:nvSpPr>
        <p:spPr>
          <a:xfrm>
            <a:off x="0" y="0"/>
            <a:ext cx="12192000" cy="6857998"/>
          </a:xfrm>
          <a:custGeom>
            <a:avLst/>
            <a:gdLst>
              <a:gd name="connsiteX0" fmla="*/ 3565354 w 12192000"/>
              <a:gd name="connsiteY0" fmla="*/ 1382514 h 6857998"/>
              <a:gd name="connsiteX1" fmla="*/ 3565354 w 12192000"/>
              <a:gd name="connsiteY1" fmla="*/ 5475487 h 6857998"/>
              <a:gd name="connsiteX2" fmla="*/ 8626647 w 12192000"/>
              <a:gd name="connsiteY2" fmla="*/ 5475487 h 6857998"/>
              <a:gd name="connsiteX3" fmla="*/ 8626647 w 12192000"/>
              <a:gd name="connsiteY3" fmla="*/ 1382514 h 6857998"/>
              <a:gd name="connsiteX4" fmla="*/ 0 w 12192000"/>
              <a:gd name="connsiteY4" fmla="*/ 0 h 6857998"/>
              <a:gd name="connsiteX5" fmla="*/ 12192000 w 12192000"/>
              <a:gd name="connsiteY5" fmla="*/ 0 h 6857998"/>
              <a:gd name="connsiteX6" fmla="*/ 12192000 w 12192000"/>
              <a:gd name="connsiteY6" fmla="*/ 6857998 h 6857998"/>
              <a:gd name="connsiteX7" fmla="*/ 0 w 12192000"/>
              <a:gd name="connsiteY7" fmla="*/ 6857998 h 685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7998">
                <a:moveTo>
                  <a:pt x="3565354" y="1382514"/>
                </a:moveTo>
                <a:lnTo>
                  <a:pt x="3565354" y="5475487"/>
                </a:lnTo>
                <a:lnTo>
                  <a:pt x="8626647" y="5475487"/>
                </a:lnTo>
                <a:lnTo>
                  <a:pt x="8626647" y="1382514"/>
                </a:lnTo>
                <a:close/>
                <a:moveTo>
                  <a:pt x="0" y="0"/>
                </a:moveTo>
                <a:lnTo>
                  <a:pt x="12192000" y="0"/>
                </a:lnTo>
                <a:lnTo>
                  <a:pt x="12192000" y="6857998"/>
                </a:lnTo>
                <a:lnTo>
                  <a:pt x="0" y="6857998"/>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a:p>
        </p:txBody>
      </p:sp>
      <p:sp>
        <p:nvSpPr>
          <p:cNvPr id="10" name="Freeform 9">
            <a:extLst>
              <a:ext uri="{FF2B5EF4-FFF2-40B4-BE49-F238E27FC236}">
                <a16:creationId xmlns:a16="http://schemas.microsoft.com/office/drawing/2014/main" id="{3112D2FC-5359-D8D5-CD9D-651A4D56B2E8}"/>
              </a:ext>
            </a:extLst>
          </p:cNvPr>
          <p:cNvSpPr/>
          <p:nvPr userDrawn="1"/>
        </p:nvSpPr>
        <p:spPr>
          <a:xfrm>
            <a:off x="3565354" y="1382513"/>
            <a:ext cx="5061293" cy="4092973"/>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793D91"/>
          </a:solidFill>
          <a:ln w="30808" cap="flat">
            <a:noFill/>
            <a:prstDash val="solid"/>
            <a:miter/>
          </a:ln>
        </p:spPr>
        <p:txBody>
          <a:bodyPr rtlCol="0" anchor="ctr"/>
          <a:lstStyle/>
          <a:p>
            <a:endParaRPr lang="en-US" sz="2069">
              <a:latin typeface="Calibri" panose="020F0502020204030204" pitchFamily="34" charset="0"/>
              <a:cs typeface="Calibri" panose="020F0502020204030204" pitchFamily="34" charset="0"/>
            </a:endParaRPr>
          </a:p>
        </p:txBody>
      </p:sp>
      <p:sp>
        <p:nvSpPr>
          <p:cNvPr id="14" name="Text Placeholder 32">
            <a:extLst>
              <a:ext uri="{FF2B5EF4-FFF2-40B4-BE49-F238E27FC236}">
                <a16:creationId xmlns:a16="http://schemas.microsoft.com/office/drawing/2014/main" id="{BC2A17FB-B479-FEEE-E62D-3CDB48F9231B}"/>
              </a:ext>
            </a:extLst>
          </p:cNvPr>
          <p:cNvSpPr>
            <a:spLocks noGrp="1"/>
          </p:cNvSpPr>
          <p:nvPr>
            <p:ph type="body" sz="quarter" idx="48" hasCustomPrompt="1"/>
          </p:nvPr>
        </p:nvSpPr>
        <p:spPr>
          <a:xfrm>
            <a:off x="3565354" y="4063447"/>
            <a:ext cx="5061293" cy="842867"/>
          </a:xfrm>
        </p:spPr>
        <p:txBody>
          <a:bodyPr numCol="1" spcCol="288000" anchor="t">
            <a:noAutofit/>
          </a:bodyPr>
          <a:lstStyle>
            <a:lvl1pPr marL="0" indent="0" algn="ctr">
              <a:lnSpc>
                <a:spcPct val="100000"/>
              </a:lnSpc>
              <a:spcBef>
                <a:spcPts val="0"/>
              </a:spcBef>
              <a:buNone/>
              <a:defRPr sz="1774"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NAME</a:t>
            </a:r>
            <a:endParaRPr lang="en-US"/>
          </a:p>
        </p:txBody>
      </p:sp>
      <p:sp>
        <p:nvSpPr>
          <p:cNvPr id="15" name="Text Placeholder 32">
            <a:extLst>
              <a:ext uri="{FF2B5EF4-FFF2-40B4-BE49-F238E27FC236}">
                <a16:creationId xmlns:a16="http://schemas.microsoft.com/office/drawing/2014/main" id="{D42768A2-4E9F-81E5-D12B-D4EECE951126}"/>
              </a:ext>
            </a:extLst>
          </p:cNvPr>
          <p:cNvSpPr>
            <a:spLocks noGrp="1"/>
          </p:cNvSpPr>
          <p:nvPr>
            <p:ph type="body" sz="quarter" idx="30" hasCustomPrompt="1"/>
          </p:nvPr>
        </p:nvSpPr>
        <p:spPr>
          <a:xfrm>
            <a:off x="3565354" y="2111761"/>
            <a:ext cx="5061293" cy="1317239"/>
          </a:xfrm>
          <a:noFill/>
        </p:spPr>
        <p:txBody>
          <a:bodyPr anchor="ctr">
            <a:noAutofit/>
          </a:bodyPr>
          <a:lstStyle>
            <a:lvl1pPr marL="231775" indent="0" algn="ctr">
              <a:lnSpc>
                <a:spcPts val="31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YOUR HEADING</a:t>
            </a:r>
            <a:endParaRPr lang="en-US"/>
          </a:p>
        </p:txBody>
      </p:sp>
    </p:spTree>
    <p:extLst>
      <p:ext uri="{BB962C8B-B14F-4D97-AF65-F5344CB8AC3E}">
        <p14:creationId xmlns:p14="http://schemas.microsoft.com/office/powerpoint/2010/main" val="36855060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Statement 05">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16AEC429-C7CB-E74A-9334-7837722EA799}"/>
              </a:ext>
            </a:extLst>
          </p:cNvPr>
          <p:cNvSpPr>
            <a:spLocks noGrp="1"/>
          </p:cNvSpPr>
          <p:nvPr>
            <p:ph type="pic" sz="quarter" idx="21"/>
          </p:nvPr>
        </p:nvSpPr>
        <p:spPr>
          <a:xfrm>
            <a:off x="0" y="0"/>
            <a:ext cx="12192000" cy="6858000"/>
          </a:xfrm>
          <a:solidFill>
            <a:schemeClr val="bg1">
              <a:lumMod val="85000"/>
            </a:schemeClr>
          </a:solidFill>
        </p:spPr>
        <p:txBody>
          <a:bodyPr/>
          <a:lstStyle>
            <a:lvl1pPr marL="0" indent="0" algn="ctr">
              <a:buNone/>
              <a:defRPr>
                <a:solidFill>
                  <a:schemeClr val="bg1">
                    <a:lumMod val="85000"/>
                  </a:schemeClr>
                </a:solidFill>
              </a:defRPr>
            </a:lvl1pPr>
          </a:lstStyle>
          <a:p>
            <a:endParaRPr lang="en-US"/>
          </a:p>
        </p:txBody>
      </p:sp>
      <p:sp>
        <p:nvSpPr>
          <p:cNvPr id="10" name="Text Placeholder 32">
            <a:extLst>
              <a:ext uri="{FF2B5EF4-FFF2-40B4-BE49-F238E27FC236}">
                <a16:creationId xmlns:a16="http://schemas.microsoft.com/office/drawing/2014/main" id="{D5A7A45A-4DD5-F209-87AC-46910A37767D}"/>
              </a:ext>
            </a:extLst>
          </p:cNvPr>
          <p:cNvSpPr>
            <a:spLocks noGrp="1"/>
          </p:cNvSpPr>
          <p:nvPr>
            <p:ph type="body" sz="quarter" idx="66" hasCustomPrompt="1"/>
          </p:nvPr>
        </p:nvSpPr>
        <p:spPr>
          <a:xfrm>
            <a:off x="3248324" y="1637864"/>
            <a:ext cx="5695351" cy="685350"/>
          </a:xfrm>
          <a:prstGeom prst="rect">
            <a:avLst/>
          </a:prstGeom>
          <a:solidFill>
            <a:srgbClr val="EE3E81"/>
          </a:solidFill>
        </p:spPr>
        <p:txBody>
          <a:bodyPr anchor="ctr">
            <a:noAutofit/>
          </a:bodyPr>
          <a:lstStyle>
            <a:lvl1pPr marL="0" indent="0" algn="ctr">
              <a:lnSpc>
                <a:spcPts val="3877"/>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93391" indent="0">
              <a:buNone/>
              <a:defRPr sz="3331">
                <a:solidFill>
                  <a:srgbClr val="011E3B"/>
                </a:solidFill>
                <a:latin typeface="Montserrat" pitchFamily="2" charset="77"/>
              </a:defRPr>
            </a:lvl2pPr>
            <a:lvl3pPr marL="786782" indent="0">
              <a:buNone/>
              <a:defRPr sz="3331">
                <a:solidFill>
                  <a:srgbClr val="011E3B"/>
                </a:solidFill>
                <a:latin typeface="Montserrat" pitchFamily="2" charset="77"/>
              </a:defRPr>
            </a:lvl3pPr>
            <a:lvl4pPr marL="1180173" indent="0">
              <a:buNone/>
              <a:defRPr sz="3331">
                <a:solidFill>
                  <a:srgbClr val="011E3B"/>
                </a:solidFill>
                <a:latin typeface="Montserrat" pitchFamily="2" charset="77"/>
              </a:defRPr>
            </a:lvl4pPr>
            <a:lvl5pPr marL="1573566" indent="0">
              <a:buNone/>
              <a:defRPr sz="3331">
                <a:solidFill>
                  <a:srgbClr val="011E3B"/>
                </a:solidFill>
                <a:latin typeface="Montserrat" pitchFamily="2" charset="77"/>
              </a:defRPr>
            </a:lvl5pPr>
          </a:lstStyle>
          <a:p>
            <a:pPr lvl="0"/>
            <a:r>
              <a:rPr lang="en-US"/>
              <a:t>HELPLING STUDENTS TACKLE</a:t>
            </a:r>
          </a:p>
        </p:txBody>
      </p:sp>
      <p:sp>
        <p:nvSpPr>
          <p:cNvPr id="11" name="Text Placeholder 32">
            <a:extLst>
              <a:ext uri="{FF2B5EF4-FFF2-40B4-BE49-F238E27FC236}">
                <a16:creationId xmlns:a16="http://schemas.microsoft.com/office/drawing/2014/main" id="{7AF565AC-F4B3-10D9-C09C-ED1206D606AA}"/>
              </a:ext>
            </a:extLst>
          </p:cNvPr>
          <p:cNvSpPr>
            <a:spLocks noGrp="1"/>
          </p:cNvSpPr>
          <p:nvPr>
            <p:ph type="body" sz="quarter" idx="67" hasCustomPrompt="1"/>
          </p:nvPr>
        </p:nvSpPr>
        <p:spPr>
          <a:xfrm>
            <a:off x="2981037" y="2510432"/>
            <a:ext cx="6229924" cy="685350"/>
          </a:xfrm>
          <a:prstGeom prst="rect">
            <a:avLst/>
          </a:prstGeom>
          <a:solidFill>
            <a:srgbClr val="EE3E81"/>
          </a:solidFill>
        </p:spPr>
        <p:txBody>
          <a:bodyPr anchor="ctr">
            <a:noAutofit/>
          </a:bodyPr>
          <a:lstStyle>
            <a:lvl1pPr marL="0" marR="0" indent="0" algn="ctr" defTabSz="777514" rtl="0" eaLnBrk="1" fontAlgn="auto" latinLnBrk="0" hangingPunct="1">
              <a:lnSpc>
                <a:spcPts val="3877"/>
              </a:lnSpc>
              <a:spcBef>
                <a:spcPts val="0"/>
              </a:spcBef>
              <a:spcAft>
                <a:spcPts val="0"/>
              </a:spcAft>
              <a:buClrTx/>
              <a:buSzTx/>
              <a:buFont typeface="Arial" panose="020B0604020202020204" pitchFamily="34" charset="0"/>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93391" indent="0">
              <a:buNone/>
              <a:defRPr sz="3331">
                <a:solidFill>
                  <a:srgbClr val="011E3B"/>
                </a:solidFill>
                <a:latin typeface="Montserrat" pitchFamily="2" charset="77"/>
              </a:defRPr>
            </a:lvl2pPr>
            <a:lvl3pPr marL="786782" indent="0">
              <a:buNone/>
              <a:defRPr sz="3331">
                <a:solidFill>
                  <a:srgbClr val="011E3B"/>
                </a:solidFill>
                <a:latin typeface="Montserrat" pitchFamily="2" charset="77"/>
              </a:defRPr>
            </a:lvl3pPr>
            <a:lvl4pPr marL="1180173" indent="0">
              <a:buNone/>
              <a:defRPr sz="3331">
                <a:solidFill>
                  <a:srgbClr val="011E3B"/>
                </a:solidFill>
                <a:latin typeface="Montserrat" pitchFamily="2" charset="77"/>
              </a:defRPr>
            </a:lvl4pPr>
            <a:lvl5pPr marL="1573566" indent="0">
              <a:buNone/>
              <a:defRPr sz="3331">
                <a:solidFill>
                  <a:srgbClr val="011E3B"/>
                </a:solidFill>
                <a:latin typeface="Montserrat" pitchFamily="2" charset="77"/>
              </a:defRPr>
            </a:lvl5pPr>
          </a:lstStyle>
          <a:p>
            <a:pPr marL="0" marR="0" lvl="0" indent="0" algn="l" defTabSz="777514" rtl="0" eaLnBrk="1" fontAlgn="auto" latinLnBrk="0" hangingPunct="1">
              <a:lnSpc>
                <a:spcPts val="3877"/>
              </a:lnSpc>
              <a:spcBef>
                <a:spcPts val="0"/>
              </a:spcBef>
              <a:spcAft>
                <a:spcPts val="0"/>
              </a:spcAft>
              <a:buClrTx/>
              <a:buSzTx/>
              <a:buFont typeface="Arial" panose="020B0604020202020204" pitchFamily="34" charset="0"/>
              <a:buNone/>
              <a:tabLst/>
              <a:defRPr/>
            </a:pPr>
            <a:r>
              <a:rPr lang="en-US"/>
              <a:t>INTERGENERATIONAL TENSION, </a:t>
            </a:r>
          </a:p>
        </p:txBody>
      </p:sp>
      <p:sp>
        <p:nvSpPr>
          <p:cNvPr id="12" name="Text Placeholder 32">
            <a:extLst>
              <a:ext uri="{FF2B5EF4-FFF2-40B4-BE49-F238E27FC236}">
                <a16:creationId xmlns:a16="http://schemas.microsoft.com/office/drawing/2014/main" id="{7AD14515-FEAD-3E9D-CC75-820DE0050F8D}"/>
              </a:ext>
            </a:extLst>
          </p:cNvPr>
          <p:cNvSpPr>
            <a:spLocks noGrp="1"/>
          </p:cNvSpPr>
          <p:nvPr>
            <p:ph type="body" sz="quarter" idx="68" hasCustomPrompt="1"/>
          </p:nvPr>
        </p:nvSpPr>
        <p:spPr>
          <a:xfrm>
            <a:off x="3775562" y="3383000"/>
            <a:ext cx="4640874" cy="685350"/>
          </a:xfrm>
          <a:prstGeom prst="rect">
            <a:avLst/>
          </a:prstGeom>
          <a:solidFill>
            <a:srgbClr val="EE3E81"/>
          </a:solidFill>
        </p:spPr>
        <p:txBody>
          <a:bodyPr anchor="ctr">
            <a:noAutofit/>
          </a:bodyPr>
          <a:lstStyle>
            <a:lvl1pPr marL="0" indent="0" algn="ctr">
              <a:lnSpc>
                <a:spcPts val="3877"/>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93391" indent="0">
              <a:buNone/>
              <a:defRPr sz="3331">
                <a:solidFill>
                  <a:srgbClr val="011E3B"/>
                </a:solidFill>
                <a:latin typeface="Montserrat" pitchFamily="2" charset="77"/>
              </a:defRPr>
            </a:lvl2pPr>
            <a:lvl3pPr marL="786782" indent="0">
              <a:buNone/>
              <a:defRPr sz="3331">
                <a:solidFill>
                  <a:srgbClr val="011E3B"/>
                </a:solidFill>
                <a:latin typeface="Montserrat" pitchFamily="2" charset="77"/>
              </a:defRPr>
            </a:lvl3pPr>
            <a:lvl4pPr marL="1180173" indent="0">
              <a:buNone/>
              <a:defRPr sz="3331">
                <a:solidFill>
                  <a:srgbClr val="011E3B"/>
                </a:solidFill>
                <a:latin typeface="Montserrat" pitchFamily="2" charset="77"/>
              </a:defRPr>
            </a:lvl4pPr>
            <a:lvl5pPr marL="1573566" indent="0">
              <a:buNone/>
              <a:defRPr sz="3331">
                <a:solidFill>
                  <a:srgbClr val="011E3B"/>
                </a:solidFill>
                <a:latin typeface="Montserrat" pitchFamily="2" charset="77"/>
              </a:defRPr>
            </a:lvl5pPr>
          </a:lstStyle>
          <a:p>
            <a:pPr lvl="0"/>
            <a:r>
              <a:rPr lang="en-US"/>
              <a:t>WHILE ALSO MEETING</a:t>
            </a:r>
          </a:p>
        </p:txBody>
      </p:sp>
      <p:sp>
        <p:nvSpPr>
          <p:cNvPr id="13" name="Text Placeholder 32">
            <a:extLst>
              <a:ext uri="{FF2B5EF4-FFF2-40B4-BE49-F238E27FC236}">
                <a16:creationId xmlns:a16="http://schemas.microsoft.com/office/drawing/2014/main" id="{57C21A5B-8B64-E9C3-6F6C-689EBE990A79}"/>
              </a:ext>
            </a:extLst>
          </p:cNvPr>
          <p:cNvSpPr>
            <a:spLocks noGrp="1"/>
          </p:cNvSpPr>
          <p:nvPr>
            <p:ph type="body" sz="quarter" idx="69" hasCustomPrompt="1"/>
          </p:nvPr>
        </p:nvSpPr>
        <p:spPr>
          <a:xfrm>
            <a:off x="3930606" y="4255568"/>
            <a:ext cx="4330786" cy="685350"/>
          </a:xfrm>
          <a:prstGeom prst="rect">
            <a:avLst/>
          </a:prstGeom>
          <a:solidFill>
            <a:srgbClr val="EE3E81"/>
          </a:solidFill>
        </p:spPr>
        <p:txBody>
          <a:bodyPr anchor="ctr">
            <a:noAutofit/>
          </a:bodyPr>
          <a:lstStyle>
            <a:lvl1pPr marL="0" indent="0" algn="ctr">
              <a:lnSpc>
                <a:spcPts val="3877"/>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93391" indent="0">
              <a:buNone/>
              <a:defRPr sz="3331">
                <a:solidFill>
                  <a:srgbClr val="011E3B"/>
                </a:solidFill>
                <a:latin typeface="Montserrat" pitchFamily="2" charset="77"/>
              </a:defRPr>
            </a:lvl2pPr>
            <a:lvl3pPr marL="786782" indent="0">
              <a:buNone/>
              <a:defRPr sz="3331">
                <a:solidFill>
                  <a:srgbClr val="011E3B"/>
                </a:solidFill>
                <a:latin typeface="Montserrat" pitchFamily="2" charset="77"/>
              </a:defRPr>
            </a:lvl3pPr>
            <a:lvl4pPr marL="1180173" indent="0">
              <a:buNone/>
              <a:defRPr sz="3331">
                <a:solidFill>
                  <a:srgbClr val="011E3B"/>
                </a:solidFill>
                <a:latin typeface="Montserrat" pitchFamily="2" charset="77"/>
              </a:defRPr>
            </a:lvl4pPr>
            <a:lvl5pPr marL="1573566" indent="0">
              <a:buNone/>
              <a:defRPr sz="3331">
                <a:solidFill>
                  <a:srgbClr val="011E3B"/>
                </a:solidFill>
                <a:latin typeface="Montserrat" pitchFamily="2" charset="77"/>
              </a:defRPr>
            </a:lvl5pPr>
          </a:lstStyle>
          <a:p>
            <a:pPr lvl="0"/>
            <a:r>
              <a:rPr lang="en-US"/>
              <a:t>COMMUNITY NEEDS</a:t>
            </a:r>
          </a:p>
        </p:txBody>
      </p:sp>
    </p:spTree>
    <p:extLst>
      <p:ext uri="{BB962C8B-B14F-4D97-AF65-F5344CB8AC3E}">
        <p14:creationId xmlns:p14="http://schemas.microsoft.com/office/powerpoint/2010/main" val="27286858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 Slide ">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7FCF1503-F257-CDC7-305A-06968390BA6D}"/>
              </a:ext>
            </a:extLst>
          </p:cNvPr>
          <p:cNvSpPr/>
          <p:nvPr userDrawn="1"/>
        </p:nvSpPr>
        <p:spPr>
          <a:xfrm rot="16200000">
            <a:off x="5086571" y="-5143627"/>
            <a:ext cx="2018862" cy="12192002"/>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latin typeface="Calibri" panose="020F0502020204030204" pitchFamily="34" charset="0"/>
              <a:cs typeface="Calibri" panose="020F0502020204030204" pitchFamily="34" charset="0"/>
            </a:endParaRPr>
          </a:p>
        </p:txBody>
      </p:sp>
      <p:sp>
        <p:nvSpPr>
          <p:cNvPr id="13" name="Text Placeholder 32">
            <a:extLst>
              <a:ext uri="{FF2B5EF4-FFF2-40B4-BE49-F238E27FC236}">
                <a16:creationId xmlns:a16="http://schemas.microsoft.com/office/drawing/2014/main" id="{6CA70D26-FE14-6181-8E02-2A2764509D31}"/>
              </a:ext>
            </a:extLst>
          </p:cNvPr>
          <p:cNvSpPr>
            <a:spLocks noGrp="1"/>
          </p:cNvSpPr>
          <p:nvPr>
            <p:ph type="body" sz="quarter" idx="48" hasCustomPrompt="1"/>
          </p:nvPr>
        </p:nvSpPr>
        <p:spPr>
          <a:xfrm>
            <a:off x="4684168" y="2297729"/>
            <a:ext cx="6794380" cy="3933404"/>
          </a:xfrm>
        </p:spPr>
        <p:txBody>
          <a:bodyPr numCol="1" spcCol="288000" anchor="t">
            <a:noAutofit/>
          </a:bodyPr>
          <a:lstStyle>
            <a:lvl1pPr marL="0" indent="0" algn="l">
              <a:lnSpc>
                <a:spcPts val="2480"/>
              </a:lnSpc>
              <a:spcBef>
                <a:spcPts val="0"/>
              </a:spcBef>
              <a:buNone/>
              <a:defRPr sz="2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Click to type</a:t>
            </a:r>
            <a:endParaRPr lang="en-US"/>
          </a:p>
        </p:txBody>
      </p:sp>
      <p:sp>
        <p:nvSpPr>
          <p:cNvPr id="14" name="Text Placeholder 32">
            <a:extLst>
              <a:ext uri="{FF2B5EF4-FFF2-40B4-BE49-F238E27FC236}">
                <a16:creationId xmlns:a16="http://schemas.microsoft.com/office/drawing/2014/main" id="{54E061A1-EA00-118D-B191-B64007A91033}"/>
              </a:ext>
            </a:extLst>
          </p:cNvPr>
          <p:cNvSpPr>
            <a:spLocks noGrp="1"/>
          </p:cNvSpPr>
          <p:nvPr>
            <p:ph type="body" sz="quarter" idx="30" hasCustomPrompt="1"/>
          </p:nvPr>
        </p:nvSpPr>
        <p:spPr>
          <a:xfrm>
            <a:off x="4684167" y="480873"/>
            <a:ext cx="6794381" cy="804265"/>
          </a:xfrm>
          <a:noFill/>
        </p:spPr>
        <p:txBody>
          <a:bodyPr anchor="ctr">
            <a:noAutofit/>
          </a:bodyPr>
          <a:lstStyle>
            <a:lvl1pPr marL="20638" indent="0" algn="l">
              <a:lnSpc>
                <a:spcPts val="3620"/>
              </a:lnSpc>
              <a:spcBef>
                <a:spcPts val="0"/>
              </a:spcBef>
              <a:buNone/>
              <a:tabLst/>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YOUR HEADING</a:t>
            </a:r>
            <a:endParaRPr lang="en-US"/>
          </a:p>
        </p:txBody>
      </p:sp>
      <p:grpSp>
        <p:nvGrpSpPr>
          <p:cNvPr id="70" name="Graphic 4">
            <a:extLst>
              <a:ext uri="{FF2B5EF4-FFF2-40B4-BE49-F238E27FC236}">
                <a16:creationId xmlns:a16="http://schemas.microsoft.com/office/drawing/2014/main" id="{17E6A48D-DFBA-B424-30DA-EFB4F9E8F1DE}"/>
              </a:ext>
            </a:extLst>
          </p:cNvPr>
          <p:cNvGrpSpPr/>
          <p:nvPr userDrawn="1"/>
        </p:nvGrpSpPr>
        <p:grpSpPr>
          <a:xfrm rot="15627803">
            <a:off x="11025707" y="115954"/>
            <a:ext cx="1988628" cy="1318666"/>
            <a:chOff x="5072479" y="4905026"/>
            <a:chExt cx="803439" cy="532763"/>
          </a:xfrm>
        </p:grpSpPr>
        <p:sp>
          <p:nvSpPr>
            <p:cNvPr id="71" name="Freeform 70">
              <a:extLst>
                <a:ext uri="{FF2B5EF4-FFF2-40B4-BE49-F238E27FC236}">
                  <a16:creationId xmlns:a16="http://schemas.microsoft.com/office/drawing/2014/main" id="{8EED71F4-EB74-F0BE-8AA0-943D1F72F48C}"/>
                </a:ext>
              </a:extLst>
            </p:cNvPr>
            <p:cNvSpPr/>
            <p:nvPr/>
          </p:nvSpPr>
          <p:spPr>
            <a:xfrm>
              <a:off x="5072479"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3EA5DC"/>
              </a:solid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2C01794E-5C8F-CDDA-85A9-3A8A7B417ADA}"/>
                </a:ext>
              </a:extLst>
            </p:cNvPr>
            <p:cNvSpPr/>
            <p:nvPr/>
          </p:nvSpPr>
          <p:spPr>
            <a:xfrm>
              <a:off x="5160355"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3EA5DC"/>
              </a:solid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40C563A5-8B9E-B134-EE2F-EE327D8FB538}"/>
                </a:ext>
              </a:extLst>
            </p:cNvPr>
            <p:cNvSpPr/>
            <p:nvPr/>
          </p:nvSpPr>
          <p:spPr>
            <a:xfrm>
              <a:off x="5248231"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3EA5DC"/>
              </a:solid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9408CECF-1D82-A287-7BE0-F93D1A8D1B70}"/>
                </a:ext>
              </a:extLst>
            </p:cNvPr>
            <p:cNvSpPr/>
            <p:nvPr/>
          </p:nvSpPr>
          <p:spPr>
            <a:xfrm>
              <a:off x="5335562"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3EA5DC"/>
              </a:solidFill>
              <a:prstDash val="solid"/>
              <a:miter/>
            </a:ln>
          </p:spPr>
          <p:txBody>
            <a:bodyPr rtlCol="0" anchor="ctr"/>
            <a:lstStyle/>
            <a:p>
              <a:endParaRPr lang="en-US"/>
            </a:p>
          </p:txBody>
        </p:sp>
      </p:grpSp>
      <p:pic>
        <p:nvPicPr>
          <p:cNvPr id="2" name="Picture 1">
            <a:extLst>
              <a:ext uri="{FF2B5EF4-FFF2-40B4-BE49-F238E27FC236}">
                <a16:creationId xmlns:a16="http://schemas.microsoft.com/office/drawing/2014/main" id="{5D589111-96C8-6061-29A0-E051A53CABD4}"/>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495334" y="1055941"/>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3" name="Picture Placeholder 4">
            <a:extLst>
              <a:ext uri="{FF2B5EF4-FFF2-40B4-BE49-F238E27FC236}">
                <a16:creationId xmlns:a16="http://schemas.microsoft.com/office/drawing/2014/main" id="{0581DB6E-02C2-197C-F3F3-7A04B74ACCDD}"/>
              </a:ext>
            </a:extLst>
          </p:cNvPr>
          <p:cNvSpPr>
            <a:spLocks noGrp="1"/>
          </p:cNvSpPr>
          <p:nvPr>
            <p:ph type="pic" sz="quarter" idx="10"/>
          </p:nvPr>
        </p:nvSpPr>
        <p:spPr>
          <a:xfrm>
            <a:off x="912599" y="2248306"/>
            <a:ext cx="2905022" cy="4632554"/>
          </a:xfrm>
          <a:prstGeom prst="rect">
            <a:avLst/>
          </a:prstGeom>
          <a:solidFill>
            <a:schemeClr val="bg1">
              <a:lumMod val="85000"/>
            </a:schemeClr>
          </a:solidFill>
          <a:ln>
            <a:noFill/>
          </a:ln>
        </p:spPr>
        <p:txBody>
          <a:bodyPr/>
          <a:lstStyle>
            <a:lvl1pPr>
              <a:defRPr>
                <a:solidFill>
                  <a:schemeClr val="bg1">
                    <a:lumMod val="85000"/>
                  </a:schemeClr>
                </a:solidFill>
                <a:latin typeface="Calibri" panose="020F0502020204030204" pitchFamily="34" charset="0"/>
                <a:cs typeface="Calibri" panose="020F0502020204030204" pitchFamily="34" charset="0"/>
              </a:defRPr>
            </a:lvl1pPr>
          </a:lstStyle>
          <a:p>
            <a:endParaRPr lang="en-US"/>
          </a:p>
        </p:txBody>
      </p:sp>
    </p:spTree>
    <p:extLst>
      <p:ext uri="{BB962C8B-B14F-4D97-AF65-F5344CB8AC3E}">
        <p14:creationId xmlns:p14="http://schemas.microsoft.com/office/powerpoint/2010/main" val="785774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2BA96FE-388B-BD0D-161A-7D0642470D03}"/>
              </a:ext>
            </a:extLst>
          </p:cNvPr>
          <p:cNvSpPr/>
          <p:nvPr userDrawn="1"/>
        </p:nvSpPr>
        <p:spPr>
          <a:xfrm rot="16200000">
            <a:off x="4779026" y="-1700260"/>
            <a:ext cx="2633948" cy="12192000"/>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latin typeface="Calibri" panose="020F0502020204030204" pitchFamily="34" charset="0"/>
              <a:cs typeface="Calibri" panose="020F0502020204030204" pitchFamily="34" charset="0"/>
            </a:endParaRPr>
          </a:p>
        </p:txBody>
      </p:sp>
      <p:pic>
        <p:nvPicPr>
          <p:cNvPr id="15" name="Picture 14">
            <a:extLst>
              <a:ext uri="{FF2B5EF4-FFF2-40B4-BE49-F238E27FC236}">
                <a16:creationId xmlns:a16="http://schemas.microsoft.com/office/drawing/2014/main" id="{81AD5CCF-AF5D-608E-F029-EE250FC79E4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44449"/>
          <a:stretch/>
        </p:blipFill>
        <p:spPr bwMode="auto">
          <a:xfrm>
            <a:off x="673770" y="6159142"/>
            <a:ext cx="1698650" cy="381936"/>
          </a:xfrm>
          <a:prstGeom prst="rect">
            <a:avLst/>
          </a:prstGeom>
          <a:ln>
            <a:noFill/>
          </a:ln>
          <a:extLst>
            <a:ext uri="{53640926-AAD7-44D8-BBD7-CCE9431645EC}">
              <a14:shadowObscured xmlns:a14="http://schemas.microsoft.com/office/drawing/2010/main"/>
            </a:ext>
          </a:extLst>
        </p:spPr>
      </p:pic>
      <p:sp>
        <p:nvSpPr>
          <p:cNvPr id="16" name="Text Placeholder 32">
            <a:extLst>
              <a:ext uri="{FF2B5EF4-FFF2-40B4-BE49-F238E27FC236}">
                <a16:creationId xmlns:a16="http://schemas.microsoft.com/office/drawing/2014/main" id="{0071EAE0-4439-F2CB-EE34-0F1989474EEF}"/>
              </a:ext>
            </a:extLst>
          </p:cNvPr>
          <p:cNvSpPr>
            <a:spLocks noGrp="1"/>
          </p:cNvSpPr>
          <p:nvPr>
            <p:ph type="body" sz="quarter" idx="62" hasCustomPrompt="1"/>
          </p:nvPr>
        </p:nvSpPr>
        <p:spPr>
          <a:xfrm>
            <a:off x="6753533" y="2757215"/>
            <a:ext cx="4691389" cy="671785"/>
          </a:xfrm>
          <a:prstGeom prst="rect">
            <a:avLst/>
          </a:prstGeom>
          <a:solidFill>
            <a:srgbClr val="EE3E81"/>
          </a:solidFill>
        </p:spPr>
        <p:txBody>
          <a:bodyPr anchor="ctr">
            <a:noAutofit/>
          </a:bodyPr>
          <a:lstStyle>
            <a:lvl1pPr marL="0" indent="0" algn="l">
              <a:lnSpc>
                <a:spcPts val="3769"/>
              </a:lnSpc>
              <a:spcBef>
                <a:spcPts val="0"/>
              </a:spcBef>
              <a:buNone/>
              <a:defRPr sz="3472"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a:t>FOLLOW OUR JOURNEY </a:t>
            </a:r>
          </a:p>
        </p:txBody>
      </p:sp>
      <p:pic>
        <p:nvPicPr>
          <p:cNvPr id="4" name="Picture 3">
            <a:extLst>
              <a:ext uri="{FF2B5EF4-FFF2-40B4-BE49-F238E27FC236}">
                <a16:creationId xmlns:a16="http://schemas.microsoft.com/office/drawing/2014/main" id="{80E751ED-8D3D-1841-D297-911263A81D9D}"/>
              </a:ext>
            </a:extLst>
          </p:cNvPr>
          <p:cNvPicPr>
            <a:picLocks noChangeAspect="1"/>
          </p:cNvPicPr>
          <p:nvPr userDrawn="1"/>
        </p:nvPicPr>
        <p:blipFill>
          <a:blip r:embed="rId3"/>
          <a:stretch>
            <a:fillRect/>
          </a:stretch>
        </p:blipFill>
        <p:spPr>
          <a:xfrm>
            <a:off x="7608047" y="568709"/>
            <a:ext cx="4205665" cy="1351821"/>
          </a:xfrm>
          <a:prstGeom prst="rect">
            <a:avLst/>
          </a:prstGeom>
        </p:spPr>
      </p:pic>
      <p:sp>
        <p:nvSpPr>
          <p:cNvPr id="5" name="Text Placeholder 32">
            <a:extLst>
              <a:ext uri="{FF2B5EF4-FFF2-40B4-BE49-F238E27FC236}">
                <a16:creationId xmlns:a16="http://schemas.microsoft.com/office/drawing/2014/main" id="{ECC1A77C-1905-78E6-D54F-BD4199E72C18}"/>
              </a:ext>
            </a:extLst>
          </p:cNvPr>
          <p:cNvSpPr>
            <a:spLocks noGrp="1"/>
          </p:cNvSpPr>
          <p:nvPr>
            <p:ph type="body" sz="quarter" idx="24" hasCustomPrompt="1"/>
          </p:nvPr>
        </p:nvSpPr>
        <p:spPr>
          <a:xfrm>
            <a:off x="7976838" y="4804756"/>
            <a:ext cx="3468084" cy="649221"/>
          </a:xfrm>
          <a:prstGeom prst="rect">
            <a:avLst/>
          </a:prstGeom>
          <a:noFill/>
        </p:spPr>
        <p:txBody>
          <a:bodyPr anchor="ctr">
            <a:noAutofit/>
          </a:bodyPr>
          <a:lstStyle>
            <a:lvl1pPr marL="0" indent="0" algn="r">
              <a:lnSpc>
                <a:spcPts val="3120"/>
              </a:lnSpc>
              <a:spcBef>
                <a:spcPts val="0"/>
              </a:spcBef>
              <a:buNone/>
              <a:defRPr sz="28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 </a:t>
            </a:r>
            <a:r>
              <a:rPr lang="en-GB" err="1"/>
              <a:t>www.website.eu</a:t>
            </a:r>
            <a:endParaRPr lang="en-US"/>
          </a:p>
        </p:txBody>
      </p:sp>
      <p:pic>
        <p:nvPicPr>
          <p:cNvPr id="2" name="Grafik 1">
            <a:extLst>
              <a:ext uri="{FF2B5EF4-FFF2-40B4-BE49-F238E27FC236}">
                <a16:creationId xmlns:a16="http://schemas.microsoft.com/office/drawing/2014/main" id="{79CF787F-6A97-EA19-6A90-CCFCFCDBAFA1}"/>
              </a:ext>
            </a:extLst>
          </p:cNvPr>
          <p:cNvPicPr>
            <a:picLocks noChangeAspect="1"/>
          </p:cNvPicPr>
          <p:nvPr userDrawn="1"/>
        </p:nvPicPr>
        <p:blipFill>
          <a:blip r:embed="rId4"/>
          <a:stretch>
            <a:fillRect/>
          </a:stretch>
        </p:blipFill>
        <p:spPr>
          <a:xfrm>
            <a:off x="656460" y="6159142"/>
            <a:ext cx="1715960" cy="360000"/>
          </a:xfrm>
          <a:prstGeom prst="rect">
            <a:avLst/>
          </a:prstGeom>
        </p:spPr>
      </p:pic>
      <p:sp>
        <p:nvSpPr>
          <p:cNvPr id="6" name="Textfeld 5">
            <a:extLst>
              <a:ext uri="{FF2B5EF4-FFF2-40B4-BE49-F238E27FC236}">
                <a16:creationId xmlns:a16="http://schemas.microsoft.com/office/drawing/2014/main" id="{A6182A61-6224-F7E7-5093-3A2FDEE6BD4B}"/>
              </a:ext>
            </a:extLst>
          </p:cNvPr>
          <p:cNvSpPr txBox="1"/>
          <p:nvPr userDrawn="1"/>
        </p:nvSpPr>
        <p:spPr>
          <a:xfrm>
            <a:off x="2389730" y="6122284"/>
            <a:ext cx="9518251" cy="430887"/>
          </a:xfrm>
          <a:prstGeom prst="rect">
            <a:avLst/>
          </a:prstGeom>
          <a:noFill/>
        </p:spPr>
        <p:txBody>
          <a:bodyPr wrap="square" rtlCol="0">
            <a:spAutoFit/>
          </a:bodyPr>
          <a:lstStyle/>
          <a:p>
            <a:r>
              <a:rPr lang="en-GB" sz="1100" i="0">
                <a:solidFill>
                  <a:srgbClr val="333333"/>
                </a:solidFill>
                <a:effectLst/>
                <a:latin typeface="Calibri" panose="020F0502020204030204" pitchFamily="34" charset="0"/>
                <a:ea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GB" sz="1100" i="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78599395"/>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ext/Photo Slide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A6AA60D-3016-8B52-389A-D076FE8D7115}"/>
              </a:ext>
            </a:extLst>
          </p:cNvPr>
          <p:cNvSpPr/>
          <p:nvPr userDrawn="1"/>
        </p:nvSpPr>
        <p:spPr>
          <a:xfrm>
            <a:off x="448887" y="1747430"/>
            <a:ext cx="9328631" cy="4650460"/>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8" name="Text Placeholder 32">
            <a:extLst>
              <a:ext uri="{FF2B5EF4-FFF2-40B4-BE49-F238E27FC236}">
                <a16:creationId xmlns:a16="http://schemas.microsoft.com/office/drawing/2014/main" id="{A8C8C440-9287-B7C7-23B8-D36CC522BB97}"/>
              </a:ext>
            </a:extLst>
          </p:cNvPr>
          <p:cNvSpPr>
            <a:spLocks noGrp="1"/>
          </p:cNvSpPr>
          <p:nvPr>
            <p:ph type="body" sz="quarter" idx="48" hasCustomPrompt="1"/>
          </p:nvPr>
        </p:nvSpPr>
        <p:spPr>
          <a:xfrm>
            <a:off x="931824" y="3291839"/>
            <a:ext cx="6035727" cy="3003415"/>
          </a:xfrm>
        </p:spPr>
        <p:txBody>
          <a:bodyPr numCol="1" spcCol="288000" anchor="t">
            <a:noAutofit/>
          </a:bodyPr>
          <a:lstStyle>
            <a:lvl1pPr marL="0" indent="0" algn="l">
              <a:lnSpc>
                <a:spcPts val="2480"/>
              </a:lnSpc>
              <a:spcBef>
                <a:spcPts val="0"/>
              </a:spcBef>
              <a:buNone/>
              <a:defRPr sz="2400" b="0" i="0">
                <a:solidFill>
                  <a:schemeClr val="bg1">
                    <a:lumMod val="95000"/>
                  </a:schemeClr>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Click to type</a:t>
            </a:r>
            <a:endParaRPr lang="en-US"/>
          </a:p>
        </p:txBody>
      </p:sp>
      <p:sp>
        <p:nvSpPr>
          <p:cNvPr id="3" name="Picture Placeholder 3">
            <a:extLst>
              <a:ext uri="{FF2B5EF4-FFF2-40B4-BE49-F238E27FC236}">
                <a16:creationId xmlns:a16="http://schemas.microsoft.com/office/drawing/2014/main" id="{E4DD6B1B-9FF3-F940-6098-A8FD3A5834D5}"/>
              </a:ext>
            </a:extLst>
          </p:cNvPr>
          <p:cNvSpPr>
            <a:spLocks noGrp="1"/>
          </p:cNvSpPr>
          <p:nvPr>
            <p:ph type="pic" sz="quarter" idx="10"/>
          </p:nvPr>
        </p:nvSpPr>
        <p:spPr>
          <a:xfrm>
            <a:off x="7165571" y="460110"/>
            <a:ext cx="4693561" cy="4943163"/>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85000"/>
            </a:schemeClr>
          </a:solidFill>
        </p:spPr>
        <p:txBody>
          <a:bodyPr wrap="square">
            <a:noAutofit/>
          </a:bodyPr>
          <a:lstStyle>
            <a:lvl1pPr marL="0" indent="0" algn="ctr">
              <a:buFontTx/>
              <a:buNone/>
              <a:defRPr sz="1727">
                <a:solidFill>
                  <a:schemeClr val="bg1">
                    <a:lumMod val="85000"/>
                  </a:schemeClr>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9" name="Slide Number Placeholder 5">
            <a:extLst>
              <a:ext uri="{FF2B5EF4-FFF2-40B4-BE49-F238E27FC236}">
                <a16:creationId xmlns:a16="http://schemas.microsoft.com/office/drawing/2014/main" id="{2E5FBF2D-FCD0-7CB0-16FF-19EDEEFC5C95}"/>
              </a:ext>
            </a:extLst>
          </p:cNvPr>
          <p:cNvSpPr>
            <a:spLocks noGrp="1"/>
          </p:cNvSpPr>
          <p:nvPr>
            <p:ph type="sldNum" sz="quarter" idx="4"/>
          </p:nvPr>
        </p:nvSpPr>
        <p:spPr>
          <a:xfrm>
            <a:off x="11486544" y="9953088"/>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‹Nr.›</a:t>
            </a:fld>
            <a:endParaRPr lang="fr-CA"/>
          </a:p>
        </p:txBody>
      </p:sp>
      <p:sp>
        <p:nvSpPr>
          <p:cNvPr id="10" name="Text Placeholder 32">
            <a:extLst>
              <a:ext uri="{FF2B5EF4-FFF2-40B4-BE49-F238E27FC236}">
                <a16:creationId xmlns:a16="http://schemas.microsoft.com/office/drawing/2014/main" id="{47BC8277-C10B-4A57-1DD2-ACAB9F0EA39B}"/>
              </a:ext>
            </a:extLst>
          </p:cNvPr>
          <p:cNvSpPr>
            <a:spLocks noGrp="1"/>
          </p:cNvSpPr>
          <p:nvPr>
            <p:ph type="body" sz="quarter" idx="62" hasCustomPrompt="1"/>
          </p:nvPr>
        </p:nvSpPr>
        <p:spPr>
          <a:xfrm>
            <a:off x="959619" y="1411537"/>
            <a:ext cx="2947716" cy="671785"/>
          </a:xfrm>
          <a:prstGeom prst="rect">
            <a:avLst/>
          </a:prstGeom>
          <a:solidFill>
            <a:schemeClr val="bg1"/>
          </a:solidFill>
        </p:spPr>
        <p:txBody>
          <a:bodyPr anchor="ctr">
            <a:noAutofit/>
          </a:bodyPr>
          <a:lstStyle>
            <a:lvl1pPr marL="0" indent="0" algn="l">
              <a:lnSpc>
                <a:spcPts val="3769"/>
              </a:lnSpc>
              <a:spcBef>
                <a:spcPts val="0"/>
              </a:spcBef>
              <a:buNone/>
              <a:defRPr sz="3600" b="1" i="0" spc="0">
                <a:solidFill>
                  <a:srgbClr val="EE3E8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a:t>WELCOME TO </a:t>
            </a:r>
          </a:p>
        </p:txBody>
      </p:sp>
      <p:sp>
        <p:nvSpPr>
          <p:cNvPr id="12" name="Text Placeholder 32">
            <a:extLst>
              <a:ext uri="{FF2B5EF4-FFF2-40B4-BE49-F238E27FC236}">
                <a16:creationId xmlns:a16="http://schemas.microsoft.com/office/drawing/2014/main" id="{300E0459-8079-4E16-7FAA-09A572AD9FE6}"/>
              </a:ext>
            </a:extLst>
          </p:cNvPr>
          <p:cNvSpPr>
            <a:spLocks noGrp="1"/>
          </p:cNvSpPr>
          <p:nvPr>
            <p:ph type="body" sz="quarter" idx="63" hasCustomPrompt="1"/>
          </p:nvPr>
        </p:nvSpPr>
        <p:spPr>
          <a:xfrm>
            <a:off x="931824" y="2193857"/>
            <a:ext cx="1482658" cy="671785"/>
          </a:xfrm>
          <a:prstGeom prst="rect">
            <a:avLst/>
          </a:prstGeom>
          <a:solidFill>
            <a:schemeClr val="bg1"/>
          </a:solidFill>
        </p:spPr>
        <p:txBody>
          <a:bodyPr anchor="ctr">
            <a:noAutofit/>
          </a:bodyPr>
          <a:lstStyle>
            <a:lvl1pPr marL="0" indent="0" algn="l">
              <a:lnSpc>
                <a:spcPts val="3769"/>
              </a:lnSpc>
              <a:spcBef>
                <a:spcPts val="0"/>
              </a:spcBef>
              <a:buNone/>
              <a:defRPr sz="3600" b="1" i="0" spc="0">
                <a:solidFill>
                  <a:srgbClr val="EE3E8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a:t>EELS</a:t>
            </a:r>
          </a:p>
        </p:txBody>
      </p:sp>
      <p:grpSp>
        <p:nvGrpSpPr>
          <p:cNvPr id="39" name="Graphic 4">
            <a:extLst>
              <a:ext uri="{FF2B5EF4-FFF2-40B4-BE49-F238E27FC236}">
                <a16:creationId xmlns:a16="http://schemas.microsoft.com/office/drawing/2014/main" id="{BE2F00BD-DF3E-4D49-E21F-E1C20FA68B72}"/>
              </a:ext>
            </a:extLst>
          </p:cNvPr>
          <p:cNvGrpSpPr/>
          <p:nvPr userDrawn="1"/>
        </p:nvGrpSpPr>
        <p:grpSpPr>
          <a:xfrm>
            <a:off x="7614496" y="5754192"/>
            <a:ext cx="1988628" cy="1318666"/>
            <a:chOff x="5072479" y="4905026"/>
            <a:chExt cx="803439" cy="532763"/>
          </a:xfrm>
        </p:grpSpPr>
        <p:sp>
          <p:nvSpPr>
            <p:cNvPr id="40" name="Freeform 39">
              <a:extLst>
                <a:ext uri="{FF2B5EF4-FFF2-40B4-BE49-F238E27FC236}">
                  <a16:creationId xmlns:a16="http://schemas.microsoft.com/office/drawing/2014/main" id="{9B87FF82-9E10-25DA-4CE5-05D01F8276B3}"/>
                </a:ext>
              </a:extLst>
            </p:cNvPr>
            <p:cNvSpPr/>
            <p:nvPr/>
          </p:nvSpPr>
          <p:spPr>
            <a:xfrm>
              <a:off x="5072479"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2700" cap="flat">
              <a:solidFill>
                <a:srgbClr val="3EA5DC"/>
              </a:solid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342D1579-A605-99B8-5B1B-B0701641E561}"/>
                </a:ext>
              </a:extLst>
            </p:cNvPr>
            <p:cNvSpPr/>
            <p:nvPr/>
          </p:nvSpPr>
          <p:spPr>
            <a:xfrm>
              <a:off x="5160355"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2700" cap="flat">
              <a:solidFill>
                <a:srgbClr val="3EA5DC"/>
              </a:solid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B68AD814-B60A-7963-9442-D13886B7C0F8}"/>
                </a:ext>
              </a:extLst>
            </p:cNvPr>
            <p:cNvSpPr/>
            <p:nvPr/>
          </p:nvSpPr>
          <p:spPr>
            <a:xfrm>
              <a:off x="5248231"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2700" cap="flat">
              <a:solidFill>
                <a:srgbClr val="3EA5DC"/>
              </a:solid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A7A5FEFF-BBD8-7708-3D90-BD8E90783759}"/>
                </a:ext>
              </a:extLst>
            </p:cNvPr>
            <p:cNvSpPr/>
            <p:nvPr/>
          </p:nvSpPr>
          <p:spPr>
            <a:xfrm>
              <a:off x="5335562"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2700" cap="flat">
              <a:solidFill>
                <a:srgbClr val="3EA5DC"/>
              </a:solidFill>
              <a:prstDash val="solid"/>
              <a:miter/>
            </a:ln>
          </p:spPr>
          <p:txBody>
            <a:bodyPr rtlCol="0" anchor="ctr"/>
            <a:lstStyle/>
            <a:p>
              <a:endParaRPr lang="en-US"/>
            </a:p>
          </p:txBody>
        </p:sp>
      </p:grpSp>
    </p:spTree>
    <p:extLst>
      <p:ext uri="{BB962C8B-B14F-4D97-AF65-F5344CB8AC3E}">
        <p14:creationId xmlns:p14="http://schemas.microsoft.com/office/powerpoint/2010/main" val="3884995921"/>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660478A-835B-AA69-BEAA-7CA861620417}"/>
              </a:ext>
            </a:extLst>
          </p:cNvPr>
          <p:cNvSpPr/>
          <p:nvPr userDrawn="1"/>
        </p:nvSpPr>
        <p:spPr>
          <a:xfrm rot="5400000">
            <a:off x="-1980479" y="1989245"/>
            <a:ext cx="6857999" cy="2879515"/>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5">
              <a:solidFill>
                <a:srgbClr val="05203D"/>
              </a:solidFill>
              <a:latin typeface="Calibri" panose="020F0502020204030204" pitchFamily="34" charset="0"/>
              <a:cs typeface="Calibri" panose="020F0502020204030204" pitchFamily="34" charset="0"/>
            </a:endParaRPr>
          </a:p>
        </p:txBody>
      </p:sp>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4475444" y="1874430"/>
            <a:ext cx="1045074" cy="223473"/>
          </a:xfrm>
        </p:spPr>
        <p:txBody>
          <a:bodyPr anchor="ctr">
            <a:noAutofit/>
          </a:bodyPr>
          <a:lstStyle>
            <a:lvl1pPr marL="0" indent="0" algn="ctr">
              <a:buNone/>
              <a:defRPr sz="3200" b="1" i="0">
                <a:solidFill>
                  <a:srgbClr val="3EA5DC"/>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01</a:t>
            </a:r>
            <a:endParaRPr lang="en-US"/>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5552107" y="1874430"/>
            <a:ext cx="5715653" cy="223473"/>
          </a:xfrm>
        </p:spPr>
        <p:txBody>
          <a:bodyPr anchor="ctr">
            <a:noAutofit/>
          </a:bodyPr>
          <a:lstStyle>
            <a:lvl1pPr marL="0" indent="0" algn="l">
              <a:buNone/>
              <a:defRPr sz="2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Introduction</a:t>
            </a:r>
            <a:endParaRPr lang="en-US"/>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4475444" y="2312408"/>
            <a:ext cx="1045074" cy="223473"/>
          </a:xfrm>
        </p:spPr>
        <p:txBody>
          <a:bodyPr anchor="ctr">
            <a:noAutofit/>
          </a:bodyPr>
          <a:lstStyle>
            <a:lvl1pPr marL="0" indent="0" algn="ctr">
              <a:buNone/>
              <a:defRPr sz="3200" b="1" i="0">
                <a:solidFill>
                  <a:srgbClr val="3EA5DC"/>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02</a:t>
            </a:r>
            <a:endParaRPr lang="en-US"/>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5552107" y="2312408"/>
            <a:ext cx="5715653" cy="223986"/>
          </a:xfrm>
        </p:spPr>
        <p:txBody>
          <a:bodyPr anchor="ctr">
            <a:noAutofit/>
          </a:bodyPr>
          <a:lstStyle>
            <a:lvl1pPr marL="0" marR="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sz="2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a:t>About us</a:t>
            </a:r>
            <a:endParaRPr lang="en-US"/>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4475444" y="2750899"/>
            <a:ext cx="1045074" cy="223473"/>
          </a:xfrm>
        </p:spPr>
        <p:txBody>
          <a:bodyPr anchor="ctr">
            <a:noAutofit/>
          </a:bodyPr>
          <a:lstStyle>
            <a:lvl1pPr marL="0" indent="0" algn="ctr">
              <a:buNone/>
              <a:defRPr sz="3200" b="1" i="0">
                <a:solidFill>
                  <a:srgbClr val="3EA5DC"/>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03</a:t>
            </a:r>
            <a:endParaRPr lang="en-US"/>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5552107" y="2750899"/>
            <a:ext cx="5715653" cy="223473"/>
          </a:xfrm>
        </p:spPr>
        <p:txBody>
          <a:bodyPr anchor="ctr">
            <a:noAutofit/>
          </a:bodyPr>
          <a:lstStyle>
            <a:lvl1pPr marL="0" indent="0" algn="l">
              <a:buNone/>
              <a:defRPr sz="2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The Project</a:t>
            </a:r>
            <a:endParaRPr lang="en-US"/>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4475444" y="3188877"/>
            <a:ext cx="1045074" cy="223473"/>
          </a:xfrm>
        </p:spPr>
        <p:txBody>
          <a:bodyPr anchor="ctr">
            <a:noAutofit/>
          </a:bodyPr>
          <a:lstStyle>
            <a:lvl1pPr marL="0" indent="0" algn="ctr">
              <a:buNone/>
              <a:defRPr sz="3200" b="1" i="0">
                <a:solidFill>
                  <a:srgbClr val="3EA5DC"/>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04</a:t>
            </a:r>
            <a:endParaRPr lang="en-US"/>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5552107" y="3188877"/>
            <a:ext cx="5715653" cy="223473"/>
          </a:xfrm>
        </p:spPr>
        <p:txBody>
          <a:bodyPr anchor="ctr">
            <a:noAutofit/>
          </a:bodyPr>
          <a:lstStyle>
            <a:lvl1pPr marL="0" indent="0" algn="l">
              <a:buNone/>
              <a:defRPr sz="2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Gallery</a:t>
            </a:r>
            <a:endParaRPr lang="en-US"/>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4475444" y="3626855"/>
            <a:ext cx="1045074" cy="223473"/>
          </a:xfrm>
        </p:spPr>
        <p:txBody>
          <a:bodyPr anchor="ctr">
            <a:noAutofit/>
          </a:bodyPr>
          <a:lstStyle>
            <a:lvl1pPr marL="0" indent="0" algn="ctr">
              <a:buNone/>
              <a:defRPr sz="3200" b="1" i="0">
                <a:solidFill>
                  <a:srgbClr val="3EA5DC"/>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05</a:t>
            </a:r>
            <a:endParaRPr lang="en-US"/>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5552107" y="3626855"/>
            <a:ext cx="5715653" cy="223473"/>
          </a:xfrm>
        </p:spPr>
        <p:txBody>
          <a:bodyPr anchor="ctr">
            <a:noAutofit/>
          </a:bodyPr>
          <a:lstStyle>
            <a:lvl1pPr marL="0" indent="0" algn="l">
              <a:buNone/>
              <a:defRPr sz="2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Our Team</a:t>
            </a:r>
            <a:endParaRPr lang="en-US"/>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4490991" y="4064833"/>
            <a:ext cx="1045074" cy="223473"/>
          </a:xfrm>
        </p:spPr>
        <p:txBody>
          <a:bodyPr anchor="ctr">
            <a:noAutofit/>
          </a:bodyPr>
          <a:lstStyle>
            <a:lvl1pPr marL="0" indent="0" algn="ctr">
              <a:buNone/>
              <a:defRPr sz="3200" b="1" i="0">
                <a:solidFill>
                  <a:srgbClr val="3EA5DC"/>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06</a:t>
            </a:r>
            <a:endParaRPr lang="en-US"/>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5567654" y="4064833"/>
            <a:ext cx="5715653" cy="223473"/>
          </a:xfrm>
        </p:spPr>
        <p:txBody>
          <a:bodyPr anchor="ctr">
            <a:noAutofit/>
          </a:bodyPr>
          <a:lstStyle>
            <a:lvl1pPr marL="0" indent="0" algn="l">
              <a:buNone/>
              <a:defRPr sz="2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Question and Answers</a:t>
            </a:r>
            <a:endParaRPr lang="en-US"/>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4490991" y="4502811"/>
            <a:ext cx="1045074" cy="223473"/>
          </a:xfrm>
        </p:spPr>
        <p:txBody>
          <a:bodyPr anchor="ctr">
            <a:noAutofit/>
          </a:bodyPr>
          <a:lstStyle>
            <a:lvl1pPr marL="0" indent="0" algn="ctr">
              <a:buNone/>
              <a:defRPr sz="3200" b="1" i="0">
                <a:solidFill>
                  <a:srgbClr val="3EA5DC"/>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07</a:t>
            </a:r>
            <a:endParaRPr lang="en-US"/>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5567654" y="4502814"/>
            <a:ext cx="5715653" cy="223473"/>
          </a:xfrm>
        </p:spPr>
        <p:txBody>
          <a:bodyPr anchor="ctr">
            <a:noAutofit/>
          </a:bodyPr>
          <a:lstStyle>
            <a:lvl1pPr marL="0" indent="0" algn="l">
              <a:buNone/>
              <a:defRPr sz="2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Conclusion</a:t>
            </a:r>
            <a:endParaRPr lang="en-US"/>
          </a:p>
        </p:txBody>
      </p:sp>
      <p:sp>
        <p:nvSpPr>
          <p:cNvPr id="4" name="Text Placeholder 32">
            <a:extLst>
              <a:ext uri="{FF2B5EF4-FFF2-40B4-BE49-F238E27FC236}">
                <a16:creationId xmlns:a16="http://schemas.microsoft.com/office/drawing/2014/main" id="{04026514-11BD-62EB-44B0-149DF35E7733}"/>
              </a:ext>
            </a:extLst>
          </p:cNvPr>
          <p:cNvSpPr>
            <a:spLocks noGrp="1"/>
          </p:cNvSpPr>
          <p:nvPr>
            <p:ph type="body" sz="quarter" idx="62" hasCustomPrompt="1"/>
          </p:nvPr>
        </p:nvSpPr>
        <p:spPr>
          <a:xfrm>
            <a:off x="2125296" y="581696"/>
            <a:ext cx="4430970" cy="671785"/>
          </a:xfrm>
          <a:prstGeom prst="rect">
            <a:avLst/>
          </a:prstGeom>
          <a:solidFill>
            <a:srgbClr val="EE3E81"/>
          </a:solidFill>
        </p:spPr>
        <p:txBody>
          <a:bodyPr anchor="ctr">
            <a:noAutofit/>
          </a:bodyPr>
          <a:lstStyle>
            <a:lvl1pPr marL="0" indent="0" algn="l">
              <a:lnSpc>
                <a:spcPts val="3769"/>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a:t>TABLE OF CONTENTS</a:t>
            </a:r>
          </a:p>
        </p:txBody>
      </p:sp>
      <p:grpSp>
        <p:nvGrpSpPr>
          <p:cNvPr id="3" name="Graphic 3">
            <a:extLst>
              <a:ext uri="{FF2B5EF4-FFF2-40B4-BE49-F238E27FC236}">
                <a16:creationId xmlns:a16="http://schemas.microsoft.com/office/drawing/2014/main" id="{87198F03-ABA8-257D-14F5-566F961F557A}"/>
              </a:ext>
            </a:extLst>
          </p:cNvPr>
          <p:cNvGrpSpPr/>
          <p:nvPr userDrawn="1"/>
        </p:nvGrpSpPr>
        <p:grpSpPr>
          <a:xfrm>
            <a:off x="1087436" y="4775674"/>
            <a:ext cx="3304665" cy="1604447"/>
            <a:chOff x="-6228967" y="3688211"/>
            <a:chExt cx="2230192" cy="1082779"/>
          </a:xfrm>
        </p:grpSpPr>
        <p:sp>
          <p:nvSpPr>
            <p:cNvPr id="5" name="Freeform 4">
              <a:extLst>
                <a:ext uri="{FF2B5EF4-FFF2-40B4-BE49-F238E27FC236}">
                  <a16:creationId xmlns:a16="http://schemas.microsoft.com/office/drawing/2014/main" id="{7A1D3C38-CE40-4080-3B61-054287BA9700}"/>
                </a:ext>
              </a:extLst>
            </p:cNvPr>
            <p:cNvSpPr/>
            <p:nvPr/>
          </p:nvSpPr>
          <p:spPr>
            <a:xfrm>
              <a:off x="-5316142" y="3726004"/>
              <a:ext cx="1317367" cy="1044986"/>
            </a:xfrm>
            <a:custGeom>
              <a:avLst/>
              <a:gdLst>
                <a:gd name="connsiteX0" fmla="*/ 1157279 w 1317367"/>
                <a:gd name="connsiteY0" fmla="*/ 1031680 h 1044986"/>
                <a:gd name="connsiteX1" fmla="*/ 770440 w 1317367"/>
                <a:gd name="connsiteY1" fmla="*/ 1021331 h 1044986"/>
                <a:gd name="connsiteX2" fmla="*/ 418140 w 1317367"/>
                <a:gd name="connsiteY2" fmla="*/ 866094 h 1044986"/>
                <a:gd name="connsiteX3" fmla="*/ 148735 w 1317367"/>
                <a:gd name="connsiteY3" fmla="*/ 590117 h 1044986"/>
                <a:gd name="connsiteX4" fmla="*/ 3671 w 1317367"/>
                <a:gd name="connsiteY4" fmla="*/ 234797 h 1044986"/>
                <a:gd name="connsiteX5" fmla="*/ 159097 w 1317367"/>
                <a:gd name="connsiteY5" fmla="*/ 3666 h 1044986"/>
                <a:gd name="connsiteX6" fmla="*/ 390509 w 1317367"/>
                <a:gd name="connsiteY6" fmla="*/ 158903 h 1044986"/>
                <a:gd name="connsiteX7" fmla="*/ 476857 w 1317367"/>
                <a:gd name="connsiteY7" fmla="*/ 376235 h 1044986"/>
                <a:gd name="connsiteX8" fmla="*/ 639191 w 1317367"/>
                <a:gd name="connsiteY8" fmla="*/ 545271 h 1044986"/>
                <a:gd name="connsiteX9" fmla="*/ 853334 w 1317367"/>
                <a:gd name="connsiteY9" fmla="*/ 638413 h 1044986"/>
                <a:gd name="connsiteX10" fmla="*/ 1084746 w 1317367"/>
                <a:gd name="connsiteY10" fmla="*/ 645313 h 1044986"/>
                <a:gd name="connsiteX11" fmla="*/ 1312705 w 1317367"/>
                <a:gd name="connsiteY11" fmla="*/ 807449 h 1044986"/>
                <a:gd name="connsiteX12" fmla="*/ 115727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157279" y="1031680"/>
                  </a:moveTo>
                  <a:cubicBezTo>
                    <a:pt x="1029483" y="1052379"/>
                    <a:pt x="898235" y="1048929"/>
                    <a:pt x="770440" y="1021331"/>
                  </a:cubicBezTo>
                  <a:cubicBezTo>
                    <a:pt x="642645" y="993733"/>
                    <a:pt x="525212" y="938538"/>
                    <a:pt x="418140" y="866094"/>
                  </a:cubicBezTo>
                  <a:cubicBezTo>
                    <a:pt x="311069" y="793650"/>
                    <a:pt x="221267" y="700508"/>
                    <a:pt x="148735" y="590117"/>
                  </a:cubicBezTo>
                  <a:cubicBezTo>
                    <a:pt x="79657" y="483176"/>
                    <a:pt x="27848" y="362436"/>
                    <a:pt x="3671" y="234797"/>
                  </a:cubicBezTo>
                  <a:cubicBezTo>
                    <a:pt x="-17053" y="127856"/>
                    <a:pt x="52025" y="24364"/>
                    <a:pt x="159097" y="3666"/>
                  </a:cubicBezTo>
                  <a:cubicBezTo>
                    <a:pt x="266168" y="-17032"/>
                    <a:pt x="369786" y="51962"/>
                    <a:pt x="390509" y="158903"/>
                  </a:cubicBezTo>
                  <a:cubicBezTo>
                    <a:pt x="404325" y="234797"/>
                    <a:pt x="435410" y="310691"/>
                    <a:pt x="476857" y="376235"/>
                  </a:cubicBezTo>
                  <a:cubicBezTo>
                    <a:pt x="518304" y="441780"/>
                    <a:pt x="573567" y="500425"/>
                    <a:pt x="639191" y="545271"/>
                  </a:cubicBezTo>
                  <a:cubicBezTo>
                    <a:pt x="704816" y="590117"/>
                    <a:pt x="777348" y="621165"/>
                    <a:pt x="853334" y="638413"/>
                  </a:cubicBezTo>
                  <a:cubicBezTo>
                    <a:pt x="929320" y="655662"/>
                    <a:pt x="1008760" y="659111"/>
                    <a:pt x="1084746" y="645313"/>
                  </a:cubicBezTo>
                  <a:cubicBezTo>
                    <a:pt x="1191818" y="628064"/>
                    <a:pt x="1291981" y="700508"/>
                    <a:pt x="1312705" y="807449"/>
                  </a:cubicBezTo>
                  <a:cubicBezTo>
                    <a:pt x="1336882" y="910940"/>
                    <a:pt x="1264350" y="1014432"/>
                    <a:pt x="1157279" y="1031680"/>
                  </a:cubicBezTo>
                </a:path>
              </a:pathLst>
            </a:custGeom>
            <a:solidFill>
              <a:srgbClr val="EE3E81"/>
            </a:solidFill>
            <a:ln w="34512"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4EA7C3D0-686E-124F-8BE9-DF0941FE479B}"/>
                </a:ext>
              </a:extLst>
            </p:cNvPr>
            <p:cNvSpPr/>
            <p:nvPr/>
          </p:nvSpPr>
          <p:spPr>
            <a:xfrm>
              <a:off x="-6228967" y="3726004"/>
              <a:ext cx="1317367" cy="1044986"/>
            </a:xfrm>
            <a:custGeom>
              <a:avLst/>
              <a:gdLst>
                <a:gd name="connsiteX0" fmla="*/ 160089 w 1317367"/>
                <a:gd name="connsiteY0" fmla="*/ 1031680 h 1044986"/>
                <a:gd name="connsiteX1" fmla="*/ 546927 w 1317367"/>
                <a:gd name="connsiteY1" fmla="*/ 1021331 h 1044986"/>
                <a:gd name="connsiteX2" fmla="*/ 899227 w 1317367"/>
                <a:gd name="connsiteY2" fmla="*/ 866094 h 1044986"/>
                <a:gd name="connsiteX3" fmla="*/ 1168632 w 1317367"/>
                <a:gd name="connsiteY3" fmla="*/ 590117 h 1044986"/>
                <a:gd name="connsiteX4" fmla="*/ 1313697 w 1317367"/>
                <a:gd name="connsiteY4" fmla="*/ 234797 h 1044986"/>
                <a:gd name="connsiteX5" fmla="*/ 1158271 w 1317367"/>
                <a:gd name="connsiteY5" fmla="*/ 3666 h 1044986"/>
                <a:gd name="connsiteX6" fmla="*/ 926858 w 1317367"/>
                <a:gd name="connsiteY6" fmla="*/ 158903 h 1044986"/>
                <a:gd name="connsiteX7" fmla="*/ 840510 w 1317367"/>
                <a:gd name="connsiteY7" fmla="*/ 376235 h 1044986"/>
                <a:gd name="connsiteX8" fmla="*/ 678176 w 1317367"/>
                <a:gd name="connsiteY8" fmla="*/ 545271 h 1044986"/>
                <a:gd name="connsiteX9" fmla="*/ 464034 w 1317367"/>
                <a:gd name="connsiteY9" fmla="*/ 638413 h 1044986"/>
                <a:gd name="connsiteX10" fmla="*/ 232621 w 1317367"/>
                <a:gd name="connsiteY10" fmla="*/ 645313 h 1044986"/>
                <a:gd name="connsiteX11" fmla="*/ 4663 w 1317367"/>
                <a:gd name="connsiteY11" fmla="*/ 807449 h 1044986"/>
                <a:gd name="connsiteX12" fmla="*/ 16008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60089" y="1031680"/>
                  </a:moveTo>
                  <a:cubicBezTo>
                    <a:pt x="287884" y="1052379"/>
                    <a:pt x="419133" y="1048929"/>
                    <a:pt x="546927" y="1021331"/>
                  </a:cubicBezTo>
                  <a:cubicBezTo>
                    <a:pt x="674722" y="993733"/>
                    <a:pt x="792156" y="938538"/>
                    <a:pt x="899227" y="866094"/>
                  </a:cubicBezTo>
                  <a:cubicBezTo>
                    <a:pt x="1006298" y="793650"/>
                    <a:pt x="1096100" y="700508"/>
                    <a:pt x="1168632" y="590117"/>
                  </a:cubicBezTo>
                  <a:cubicBezTo>
                    <a:pt x="1237711" y="483176"/>
                    <a:pt x="1289519" y="362436"/>
                    <a:pt x="1313697" y="234797"/>
                  </a:cubicBezTo>
                  <a:cubicBezTo>
                    <a:pt x="1334420" y="127856"/>
                    <a:pt x="1265342" y="24364"/>
                    <a:pt x="1158271" y="3666"/>
                  </a:cubicBezTo>
                  <a:cubicBezTo>
                    <a:pt x="1051199" y="-17032"/>
                    <a:pt x="947582" y="51962"/>
                    <a:pt x="926858" y="158903"/>
                  </a:cubicBezTo>
                  <a:cubicBezTo>
                    <a:pt x="913043" y="234797"/>
                    <a:pt x="881957" y="310691"/>
                    <a:pt x="840510" y="376235"/>
                  </a:cubicBezTo>
                  <a:cubicBezTo>
                    <a:pt x="799063" y="441780"/>
                    <a:pt x="743801" y="500425"/>
                    <a:pt x="678176" y="545271"/>
                  </a:cubicBezTo>
                  <a:cubicBezTo>
                    <a:pt x="612552" y="590117"/>
                    <a:pt x="540020" y="621165"/>
                    <a:pt x="464034" y="638413"/>
                  </a:cubicBezTo>
                  <a:cubicBezTo>
                    <a:pt x="388047" y="655662"/>
                    <a:pt x="308607" y="659111"/>
                    <a:pt x="232621" y="645313"/>
                  </a:cubicBezTo>
                  <a:cubicBezTo>
                    <a:pt x="125550" y="628064"/>
                    <a:pt x="25386" y="700508"/>
                    <a:pt x="4663" y="807449"/>
                  </a:cubicBezTo>
                  <a:cubicBezTo>
                    <a:pt x="-19515" y="910940"/>
                    <a:pt x="53017" y="1014432"/>
                    <a:pt x="160089" y="1031680"/>
                  </a:cubicBezTo>
                </a:path>
              </a:pathLst>
            </a:custGeom>
            <a:solidFill>
              <a:srgbClr val="3EA5DC"/>
            </a:solidFill>
            <a:ln w="34512"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0515C089-494A-2751-9138-5CEE36DDDAFC}"/>
                </a:ext>
              </a:extLst>
            </p:cNvPr>
            <p:cNvSpPr/>
            <p:nvPr/>
          </p:nvSpPr>
          <p:spPr>
            <a:xfrm>
              <a:off x="-5308154" y="3726220"/>
              <a:ext cx="392019" cy="658894"/>
            </a:xfrm>
            <a:custGeom>
              <a:avLst/>
              <a:gdLst>
                <a:gd name="connsiteX0" fmla="*/ 196010 w 392019"/>
                <a:gd name="connsiteY0" fmla="*/ 658895 h 658894"/>
                <a:gd name="connsiteX1" fmla="*/ 147655 w 392019"/>
                <a:gd name="connsiteY1" fmla="*/ 589901 h 658894"/>
                <a:gd name="connsiteX2" fmla="*/ 2590 w 392019"/>
                <a:gd name="connsiteY2" fmla="*/ 234580 h 658894"/>
                <a:gd name="connsiteX3" fmla="*/ 2590 w 392019"/>
                <a:gd name="connsiteY3" fmla="*/ 162136 h 658894"/>
                <a:gd name="connsiteX4" fmla="*/ 2590 w 392019"/>
                <a:gd name="connsiteY4" fmla="*/ 158687 h 658894"/>
                <a:gd name="connsiteX5" fmla="*/ 2590 w 392019"/>
                <a:gd name="connsiteY5" fmla="*/ 155237 h 658894"/>
                <a:gd name="connsiteX6" fmla="*/ 2590 w 392019"/>
                <a:gd name="connsiteY6" fmla="*/ 155237 h 658894"/>
                <a:gd name="connsiteX7" fmla="*/ 2590 w 392019"/>
                <a:gd name="connsiteY7" fmla="*/ 151787 h 658894"/>
                <a:gd name="connsiteX8" fmla="*/ 47491 w 392019"/>
                <a:gd name="connsiteY8" fmla="*/ 65544 h 658894"/>
                <a:gd name="connsiteX9" fmla="*/ 189102 w 392019"/>
                <a:gd name="connsiteY9" fmla="*/ 0 h 658894"/>
                <a:gd name="connsiteX10" fmla="*/ 189102 w 392019"/>
                <a:gd name="connsiteY10" fmla="*/ 0 h 658894"/>
                <a:gd name="connsiteX11" fmla="*/ 192556 w 392019"/>
                <a:gd name="connsiteY11" fmla="*/ 0 h 658894"/>
                <a:gd name="connsiteX12" fmla="*/ 196010 w 392019"/>
                <a:gd name="connsiteY12" fmla="*/ 0 h 658894"/>
                <a:gd name="connsiteX13" fmla="*/ 199464 w 392019"/>
                <a:gd name="connsiteY13" fmla="*/ 0 h 658894"/>
                <a:gd name="connsiteX14" fmla="*/ 202918 w 392019"/>
                <a:gd name="connsiteY14" fmla="*/ 0 h 658894"/>
                <a:gd name="connsiteX15" fmla="*/ 202918 w 392019"/>
                <a:gd name="connsiteY15" fmla="*/ 0 h 658894"/>
                <a:gd name="connsiteX16" fmla="*/ 344528 w 392019"/>
                <a:gd name="connsiteY16" fmla="*/ 65544 h 658894"/>
                <a:gd name="connsiteX17" fmla="*/ 389429 w 392019"/>
                <a:gd name="connsiteY17" fmla="*/ 151787 h 658894"/>
                <a:gd name="connsiteX18" fmla="*/ 389429 w 392019"/>
                <a:gd name="connsiteY18" fmla="*/ 155237 h 658894"/>
                <a:gd name="connsiteX19" fmla="*/ 389429 w 392019"/>
                <a:gd name="connsiteY19" fmla="*/ 155237 h 658894"/>
                <a:gd name="connsiteX20" fmla="*/ 389429 w 392019"/>
                <a:gd name="connsiteY20" fmla="*/ 158687 h 658894"/>
                <a:gd name="connsiteX21" fmla="*/ 389429 w 392019"/>
                <a:gd name="connsiteY21" fmla="*/ 162136 h 658894"/>
                <a:gd name="connsiteX22" fmla="*/ 389429 w 392019"/>
                <a:gd name="connsiteY22" fmla="*/ 234580 h 658894"/>
                <a:gd name="connsiteX23" fmla="*/ 244365 w 392019"/>
                <a:gd name="connsiteY23" fmla="*/ 589901 h 658894"/>
                <a:gd name="connsiteX24" fmla="*/ 196010 w 392019"/>
                <a:gd name="connsiteY24" fmla="*/ 658895 h 658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92019" h="658894">
                  <a:moveTo>
                    <a:pt x="196010" y="658895"/>
                  </a:moveTo>
                  <a:cubicBezTo>
                    <a:pt x="178740" y="638197"/>
                    <a:pt x="161471" y="614049"/>
                    <a:pt x="147655" y="589901"/>
                  </a:cubicBezTo>
                  <a:cubicBezTo>
                    <a:pt x="78577" y="482960"/>
                    <a:pt x="26768" y="362220"/>
                    <a:pt x="2590" y="234580"/>
                  </a:cubicBezTo>
                  <a:cubicBezTo>
                    <a:pt x="-863" y="210432"/>
                    <a:pt x="-863" y="186284"/>
                    <a:pt x="2590" y="162136"/>
                  </a:cubicBezTo>
                  <a:lnTo>
                    <a:pt x="2590" y="158687"/>
                  </a:lnTo>
                  <a:cubicBezTo>
                    <a:pt x="2590" y="158687"/>
                    <a:pt x="2590" y="155237"/>
                    <a:pt x="2590" y="155237"/>
                  </a:cubicBezTo>
                  <a:lnTo>
                    <a:pt x="2590" y="155237"/>
                  </a:lnTo>
                  <a:lnTo>
                    <a:pt x="2590" y="151787"/>
                  </a:lnTo>
                  <a:cubicBezTo>
                    <a:pt x="9498" y="120740"/>
                    <a:pt x="26768" y="89692"/>
                    <a:pt x="47491" y="65544"/>
                  </a:cubicBezTo>
                  <a:cubicBezTo>
                    <a:pt x="82031" y="27598"/>
                    <a:pt x="133839" y="0"/>
                    <a:pt x="189102" y="0"/>
                  </a:cubicBezTo>
                  <a:lnTo>
                    <a:pt x="189102" y="0"/>
                  </a:lnTo>
                  <a:cubicBezTo>
                    <a:pt x="189102" y="0"/>
                    <a:pt x="192556" y="0"/>
                    <a:pt x="192556" y="0"/>
                  </a:cubicBezTo>
                  <a:lnTo>
                    <a:pt x="196010" y="0"/>
                  </a:lnTo>
                  <a:lnTo>
                    <a:pt x="199464" y="0"/>
                  </a:lnTo>
                  <a:cubicBezTo>
                    <a:pt x="199464" y="0"/>
                    <a:pt x="202918" y="0"/>
                    <a:pt x="202918" y="0"/>
                  </a:cubicBezTo>
                  <a:lnTo>
                    <a:pt x="202918" y="0"/>
                  </a:lnTo>
                  <a:cubicBezTo>
                    <a:pt x="258180" y="3450"/>
                    <a:pt x="309989" y="27598"/>
                    <a:pt x="344528" y="65544"/>
                  </a:cubicBezTo>
                  <a:cubicBezTo>
                    <a:pt x="365252" y="89692"/>
                    <a:pt x="382521" y="117290"/>
                    <a:pt x="389429" y="151787"/>
                  </a:cubicBezTo>
                  <a:lnTo>
                    <a:pt x="389429" y="155237"/>
                  </a:lnTo>
                  <a:lnTo>
                    <a:pt x="389429" y="155237"/>
                  </a:lnTo>
                  <a:cubicBezTo>
                    <a:pt x="389429" y="155237"/>
                    <a:pt x="389429" y="158687"/>
                    <a:pt x="389429" y="158687"/>
                  </a:cubicBezTo>
                  <a:lnTo>
                    <a:pt x="389429" y="162136"/>
                  </a:lnTo>
                  <a:cubicBezTo>
                    <a:pt x="392883" y="186284"/>
                    <a:pt x="392883" y="210432"/>
                    <a:pt x="389429" y="234580"/>
                  </a:cubicBezTo>
                  <a:cubicBezTo>
                    <a:pt x="365252" y="362220"/>
                    <a:pt x="316897" y="482960"/>
                    <a:pt x="244365" y="589901"/>
                  </a:cubicBezTo>
                  <a:cubicBezTo>
                    <a:pt x="227095" y="614049"/>
                    <a:pt x="213279" y="638197"/>
                    <a:pt x="196010" y="658895"/>
                  </a:cubicBezTo>
                </a:path>
              </a:pathLst>
            </a:custGeom>
            <a:solidFill>
              <a:srgbClr val="793D91"/>
            </a:solidFill>
            <a:ln w="34512"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02AD5282-1FC7-DC57-11DB-0034B388F387}"/>
                </a:ext>
              </a:extLst>
            </p:cNvPr>
            <p:cNvSpPr/>
            <p:nvPr/>
          </p:nvSpPr>
          <p:spPr>
            <a:xfrm>
              <a:off x="-6030948" y="3688211"/>
              <a:ext cx="500942" cy="500333"/>
            </a:xfrm>
            <a:custGeom>
              <a:avLst/>
              <a:gdLst>
                <a:gd name="connsiteX0" fmla="*/ 348908 w 500942"/>
                <a:gd name="connsiteY0" fmla="*/ 20761 h 500333"/>
                <a:gd name="connsiteX1" fmla="*/ 480157 w 500942"/>
                <a:gd name="connsiteY1" fmla="*/ 348483 h 500333"/>
                <a:gd name="connsiteX2" fmla="*/ 152035 w 500942"/>
                <a:gd name="connsiteY2" fmla="*/ 479572 h 500333"/>
                <a:gd name="connsiteX3" fmla="*/ 20786 w 500942"/>
                <a:gd name="connsiteY3" fmla="*/ 151850 h 500333"/>
                <a:gd name="connsiteX4" fmla="*/ 348908 w 500942"/>
                <a:gd name="connsiteY4" fmla="*/ 20761 h 50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942" h="500333">
                  <a:moveTo>
                    <a:pt x="348908" y="20761"/>
                  </a:moveTo>
                  <a:cubicBezTo>
                    <a:pt x="476703" y="75956"/>
                    <a:pt x="535419" y="220844"/>
                    <a:pt x="480157" y="348483"/>
                  </a:cubicBezTo>
                  <a:cubicBezTo>
                    <a:pt x="424894" y="476123"/>
                    <a:pt x="279830" y="534768"/>
                    <a:pt x="152035" y="479572"/>
                  </a:cubicBezTo>
                  <a:cubicBezTo>
                    <a:pt x="24240" y="424377"/>
                    <a:pt x="-34477" y="279489"/>
                    <a:pt x="20786" y="151850"/>
                  </a:cubicBezTo>
                  <a:cubicBezTo>
                    <a:pt x="76049" y="24210"/>
                    <a:pt x="224567" y="-34435"/>
                    <a:pt x="348908" y="20761"/>
                  </a:cubicBezTo>
                </a:path>
              </a:pathLst>
            </a:custGeom>
            <a:solidFill>
              <a:srgbClr val="3EA5DC"/>
            </a:solidFill>
            <a:ln w="34512"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51A6FB74-CCF4-9B29-D79A-51462DAA1269}"/>
                </a:ext>
              </a:extLst>
            </p:cNvPr>
            <p:cNvSpPr/>
            <p:nvPr/>
          </p:nvSpPr>
          <p:spPr>
            <a:xfrm>
              <a:off x="-4697736" y="3688211"/>
              <a:ext cx="500942" cy="500333"/>
            </a:xfrm>
            <a:custGeom>
              <a:avLst/>
              <a:gdLst>
                <a:gd name="connsiteX0" fmla="*/ 152035 w 500942"/>
                <a:gd name="connsiteY0" fmla="*/ 20761 h 500333"/>
                <a:gd name="connsiteX1" fmla="*/ 20786 w 500942"/>
                <a:gd name="connsiteY1" fmla="*/ 348483 h 500333"/>
                <a:gd name="connsiteX2" fmla="*/ 348908 w 500942"/>
                <a:gd name="connsiteY2" fmla="*/ 479572 h 500333"/>
                <a:gd name="connsiteX3" fmla="*/ 480157 w 500942"/>
                <a:gd name="connsiteY3" fmla="*/ 151850 h 500333"/>
                <a:gd name="connsiteX4" fmla="*/ 152035 w 500942"/>
                <a:gd name="connsiteY4" fmla="*/ 20761 h 50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942" h="500333">
                  <a:moveTo>
                    <a:pt x="152035" y="20761"/>
                  </a:moveTo>
                  <a:cubicBezTo>
                    <a:pt x="24240" y="75956"/>
                    <a:pt x="-34477" y="220844"/>
                    <a:pt x="20786" y="348483"/>
                  </a:cubicBezTo>
                  <a:cubicBezTo>
                    <a:pt x="76049" y="476123"/>
                    <a:pt x="221113" y="534768"/>
                    <a:pt x="348908" y="479572"/>
                  </a:cubicBezTo>
                  <a:cubicBezTo>
                    <a:pt x="476703" y="424377"/>
                    <a:pt x="535419" y="279489"/>
                    <a:pt x="480157" y="151850"/>
                  </a:cubicBezTo>
                  <a:cubicBezTo>
                    <a:pt x="424894" y="24210"/>
                    <a:pt x="279830" y="-34435"/>
                    <a:pt x="152035" y="20761"/>
                  </a:cubicBezTo>
                </a:path>
              </a:pathLst>
            </a:custGeom>
            <a:solidFill>
              <a:srgbClr val="EE3E81"/>
            </a:solidFill>
            <a:ln w="34512" cap="flat">
              <a:noFill/>
              <a:prstDash val="solid"/>
              <a:miter/>
            </a:ln>
          </p:spPr>
          <p:txBody>
            <a:bodyPr rtlCol="0" anchor="ctr"/>
            <a:lstStyle/>
            <a:p>
              <a:endParaRPr lang="en-US"/>
            </a:p>
          </p:txBody>
        </p:sp>
      </p:grpSp>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47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Divider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6FF6155-CBF0-F921-9CFD-DD695C8E8B5D}"/>
              </a:ext>
            </a:extLst>
          </p:cNvPr>
          <p:cNvSpPr/>
          <p:nvPr userDrawn="1"/>
        </p:nvSpPr>
        <p:spPr>
          <a:xfrm rot="5400000">
            <a:off x="4392281" y="-2210555"/>
            <a:ext cx="3407435" cy="12192001"/>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5">
              <a:solidFill>
                <a:srgbClr val="05203D"/>
              </a:solidFill>
              <a:latin typeface="Calibri" panose="020F0502020204030204" pitchFamily="34" charset="0"/>
              <a:cs typeface="Calibri" panose="020F0502020204030204" pitchFamily="34" charset="0"/>
            </a:endParaRPr>
          </a:p>
        </p:txBody>
      </p:sp>
      <p:sp>
        <p:nvSpPr>
          <p:cNvPr id="3" name="Slide Number Placeholder 5">
            <a:extLst>
              <a:ext uri="{FF2B5EF4-FFF2-40B4-BE49-F238E27FC236}">
                <a16:creationId xmlns:a16="http://schemas.microsoft.com/office/drawing/2014/main" id="{4FE8E858-242F-D11E-FB53-57EC93F92AF1}"/>
              </a:ext>
            </a:extLst>
          </p:cNvPr>
          <p:cNvSpPr>
            <a:spLocks noGrp="1"/>
          </p:cNvSpPr>
          <p:nvPr>
            <p:ph type="sldNum" sz="quarter" idx="4"/>
          </p:nvPr>
        </p:nvSpPr>
        <p:spPr>
          <a:xfrm>
            <a:off x="7030922" y="9570703"/>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‹Nr.›</a:t>
            </a:fld>
            <a:endParaRPr lang="fr-CA"/>
          </a:p>
        </p:txBody>
      </p:sp>
      <p:sp>
        <p:nvSpPr>
          <p:cNvPr id="98" name="Text Placeholder 3">
            <a:extLst>
              <a:ext uri="{FF2B5EF4-FFF2-40B4-BE49-F238E27FC236}">
                <a16:creationId xmlns:a16="http://schemas.microsoft.com/office/drawing/2014/main" id="{7E17F88D-FE4F-9CBD-E66E-2873D71DC074}"/>
              </a:ext>
            </a:extLst>
          </p:cNvPr>
          <p:cNvSpPr>
            <a:spLocks noGrp="1"/>
          </p:cNvSpPr>
          <p:nvPr>
            <p:ph type="body" sz="quarter" idx="14" hasCustomPrompt="1"/>
          </p:nvPr>
        </p:nvSpPr>
        <p:spPr>
          <a:xfrm>
            <a:off x="593913" y="219232"/>
            <a:ext cx="4568533" cy="2513490"/>
          </a:xfrm>
          <a:prstGeom prst="rect">
            <a:avLst/>
          </a:prstGeom>
          <a:effectLst>
            <a:glow rad="127000">
              <a:srgbClr val="414141"/>
            </a:glow>
          </a:effectLst>
        </p:spPr>
        <p:txBody>
          <a:bodyPr>
            <a:noAutofit/>
          </a:bodyPr>
          <a:lstStyle>
            <a:lvl1pPr marL="0" indent="0" algn="l">
              <a:buNone/>
              <a:defRPr sz="15000" b="1">
                <a:solidFill>
                  <a:srgbClr val="EE3E81"/>
                </a:solidFill>
                <a:latin typeface="Calibri" panose="020F0502020204030204" pitchFamily="34" charset="0"/>
                <a:cs typeface="Calibri" panose="020F0502020204030204" pitchFamily="34" charset="0"/>
              </a:defRPr>
            </a:lvl1pPr>
          </a:lstStyle>
          <a:p>
            <a:pPr lvl="0"/>
            <a:r>
              <a:rPr lang="en-GB"/>
              <a:t>01</a:t>
            </a:r>
            <a:endParaRPr lang="en-US"/>
          </a:p>
        </p:txBody>
      </p:sp>
      <p:sp>
        <p:nvSpPr>
          <p:cNvPr id="99" name="Text Placeholder 32">
            <a:extLst>
              <a:ext uri="{FF2B5EF4-FFF2-40B4-BE49-F238E27FC236}">
                <a16:creationId xmlns:a16="http://schemas.microsoft.com/office/drawing/2014/main" id="{D873AA30-0F78-FCB1-C916-3A3CE251F23D}"/>
              </a:ext>
            </a:extLst>
          </p:cNvPr>
          <p:cNvSpPr>
            <a:spLocks noGrp="1"/>
          </p:cNvSpPr>
          <p:nvPr>
            <p:ph type="body" sz="quarter" idx="62" hasCustomPrompt="1"/>
          </p:nvPr>
        </p:nvSpPr>
        <p:spPr>
          <a:xfrm>
            <a:off x="806585" y="2757215"/>
            <a:ext cx="2883099" cy="671785"/>
          </a:xfrm>
          <a:prstGeom prst="rect">
            <a:avLst/>
          </a:prstGeom>
          <a:solidFill>
            <a:srgbClr val="3EA5DC"/>
          </a:solidFill>
        </p:spPr>
        <p:txBody>
          <a:bodyPr anchor="ctr">
            <a:noAutofit/>
          </a:bodyPr>
          <a:lstStyle>
            <a:lvl1pPr marL="0" indent="0" algn="l">
              <a:lnSpc>
                <a:spcPts val="3769"/>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a:t>DIVIDER TITLE</a:t>
            </a:r>
          </a:p>
        </p:txBody>
      </p:sp>
      <p:sp>
        <p:nvSpPr>
          <p:cNvPr id="13" name="TextBox 12">
            <a:extLst>
              <a:ext uri="{FF2B5EF4-FFF2-40B4-BE49-F238E27FC236}">
                <a16:creationId xmlns:a16="http://schemas.microsoft.com/office/drawing/2014/main" id="{B06DC1C8-55A7-2C25-88B5-6BC61112A1A4}"/>
              </a:ext>
            </a:extLst>
          </p:cNvPr>
          <p:cNvSpPr txBox="1"/>
          <p:nvPr userDrawn="1"/>
        </p:nvSpPr>
        <p:spPr>
          <a:xfrm rot="16200000">
            <a:off x="9508816" y="3005743"/>
            <a:ext cx="4717257" cy="246221"/>
          </a:xfrm>
          <a:prstGeom prst="rect">
            <a:avLst/>
          </a:prstGeom>
          <a:noFill/>
        </p:spPr>
        <p:txBody>
          <a:bodyPr wrap="square" rtlCol="0">
            <a:sp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r>
              <a:rPr lang="en-US" sz="1000" spc="300" baseline="0">
                <a:solidFill>
                  <a:schemeClr val="bg1"/>
                </a:solidFill>
                <a:latin typeface="Calibri" panose="020F0502020204030204" pitchFamily="34" charset="0"/>
                <a:cs typeface="Calibri" panose="020F0502020204030204" pitchFamily="34" charset="0"/>
              </a:rPr>
              <a:t>Experiential Entrepreneurship Labs</a:t>
            </a:r>
          </a:p>
        </p:txBody>
      </p:sp>
    </p:spTree>
    <p:extLst>
      <p:ext uri="{BB962C8B-B14F-4D97-AF65-F5344CB8AC3E}">
        <p14:creationId xmlns:p14="http://schemas.microsoft.com/office/powerpoint/2010/main" val="33871201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01">
    <p:spTree>
      <p:nvGrpSpPr>
        <p:cNvPr id="1" name=""/>
        <p:cNvGrpSpPr/>
        <p:nvPr/>
      </p:nvGrpSpPr>
      <p:grpSpPr>
        <a:xfrm>
          <a:off x="0" y="0"/>
          <a:ext cx="0" cy="0"/>
          <a:chOff x="0" y="0"/>
          <a:chExt cx="0" cy="0"/>
        </a:xfrm>
      </p:grpSpPr>
      <p:sp>
        <p:nvSpPr>
          <p:cNvPr id="65" name="Rectangle 64">
            <a:extLst>
              <a:ext uri="{FF2B5EF4-FFF2-40B4-BE49-F238E27FC236}">
                <a16:creationId xmlns:a16="http://schemas.microsoft.com/office/drawing/2014/main" id="{B37B58A1-42B7-6ACA-0FD7-02504A8BFB9D}"/>
              </a:ext>
            </a:extLst>
          </p:cNvPr>
          <p:cNvSpPr/>
          <p:nvPr userDrawn="1"/>
        </p:nvSpPr>
        <p:spPr>
          <a:xfrm>
            <a:off x="-17545" y="-398"/>
            <a:ext cx="12209545" cy="2147749"/>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931824" y="2361851"/>
            <a:ext cx="10483429" cy="3933404"/>
          </a:xfrm>
        </p:spPr>
        <p:txBody>
          <a:bodyPr numCol="1" spcCol="288000" anchor="t">
            <a:noAutofit/>
          </a:bodyPr>
          <a:lstStyle>
            <a:lvl1pPr marL="0" indent="0" algn="l">
              <a:lnSpc>
                <a:spcPts val="2480"/>
              </a:lnSpc>
              <a:spcBef>
                <a:spcPts val="0"/>
              </a:spcBef>
              <a:buNone/>
              <a:defRPr sz="2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Click to type</a:t>
            </a:r>
            <a:endParaRPr lang="en-US"/>
          </a:p>
        </p:txBody>
      </p:sp>
      <p:grpSp>
        <p:nvGrpSpPr>
          <p:cNvPr id="120" name="Graphic 4">
            <a:extLst>
              <a:ext uri="{FF2B5EF4-FFF2-40B4-BE49-F238E27FC236}">
                <a16:creationId xmlns:a16="http://schemas.microsoft.com/office/drawing/2014/main" id="{647718ED-C03A-50EC-1223-35CBBB1F957E}"/>
              </a:ext>
            </a:extLst>
          </p:cNvPr>
          <p:cNvGrpSpPr/>
          <p:nvPr userDrawn="1"/>
        </p:nvGrpSpPr>
        <p:grpSpPr>
          <a:xfrm rot="15627803">
            <a:off x="11025707" y="115954"/>
            <a:ext cx="1988628" cy="1318666"/>
            <a:chOff x="5072479" y="4905026"/>
            <a:chExt cx="803439" cy="532763"/>
          </a:xfrm>
        </p:grpSpPr>
        <p:sp>
          <p:nvSpPr>
            <p:cNvPr id="121" name="Freeform 120">
              <a:extLst>
                <a:ext uri="{FF2B5EF4-FFF2-40B4-BE49-F238E27FC236}">
                  <a16:creationId xmlns:a16="http://schemas.microsoft.com/office/drawing/2014/main" id="{0C96351A-83AC-9F58-8389-447E7E1C36AD}"/>
                </a:ext>
              </a:extLst>
            </p:cNvPr>
            <p:cNvSpPr/>
            <p:nvPr/>
          </p:nvSpPr>
          <p:spPr>
            <a:xfrm>
              <a:off x="5072479"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76C7EF"/>
              </a:solid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8F2E1E61-28A0-D441-5BB8-8530504E8C2A}"/>
                </a:ext>
              </a:extLst>
            </p:cNvPr>
            <p:cNvSpPr/>
            <p:nvPr/>
          </p:nvSpPr>
          <p:spPr>
            <a:xfrm>
              <a:off x="5160355"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76C7EF"/>
              </a:solid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05B3DEB6-83D7-ED7B-A016-0BF2EA0787C5}"/>
                </a:ext>
              </a:extLst>
            </p:cNvPr>
            <p:cNvSpPr/>
            <p:nvPr/>
          </p:nvSpPr>
          <p:spPr>
            <a:xfrm>
              <a:off x="5248231"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76C7EF"/>
              </a:solid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C2FCC270-C42B-40DA-ABE5-091EF66836D1}"/>
                </a:ext>
              </a:extLst>
            </p:cNvPr>
            <p:cNvSpPr/>
            <p:nvPr/>
          </p:nvSpPr>
          <p:spPr>
            <a:xfrm>
              <a:off x="5335562"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76C7EF"/>
              </a:solidFill>
              <a:prstDash val="solid"/>
              <a:miter/>
            </a:ln>
          </p:spPr>
          <p:txBody>
            <a:bodyPr rtlCol="0" anchor="ctr"/>
            <a:lstStyle/>
            <a:p>
              <a:endParaRPr lang="en-US"/>
            </a:p>
          </p:txBody>
        </p:sp>
      </p:grpSp>
      <p:sp>
        <p:nvSpPr>
          <p:cNvPr id="125" name="Text Placeholder 32">
            <a:extLst>
              <a:ext uri="{FF2B5EF4-FFF2-40B4-BE49-F238E27FC236}">
                <a16:creationId xmlns:a16="http://schemas.microsoft.com/office/drawing/2014/main" id="{934E37BF-1ED2-4A1B-CDC0-59DA61126C9A}"/>
              </a:ext>
            </a:extLst>
          </p:cNvPr>
          <p:cNvSpPr>
            <a:spLocks noGrp="1"/>
          </p:cNvSpPr>
          <p:nvPr>
            <p:ph type="body" sz="quarter" idx="62" hasCustomPrompt="1"/>
          </p:nvPr>
        </p:nvSpPr>
        <p:spPr>
          <a:xfrm>
            <a:off x="-8011" y="578092"/>
            <a:ext cx="3156225" cy="671785"/>
          </a:xfrm>
          <a:prstGeom prst="rect">
            <a:avLst/>
          </a:prstGeom>
          <a:solidFill>
            <a:schemeClr val="bg1"/>
          </a:solidFill>
        </p:spPr>
        <p:txBody>
          <a:bodyPr anchor="ctr">
            <a:noAutofit/>
          </a:bodyPr>
          <a:lstStyle>
            <a:lvl1pPr marL="808038" indent="0" algn="l">
              <a:lnSpc>
                <a:spcPts val="3769"/>
              </a:lnSpc>
              <a:spcBef>
                <a:spcPts val="0"/>
              </a:spcBef>
              <a:buNone/>
              <a:tabLst/>
              <a:defRPr sz="3600" b="1" i="0" spc="0">
                <a:solidFill>
                  <a:srgbClr val="EE3E8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a:t>HEADING</a:t>
            </a:r>
          </a:p>
        </p:txBody>
      </p:sp>
    </p:spTree>
    <p:extLst>
      <p:ext uri="{BB962C8B-B14F-4D97-AF65-F5344CB8AC3E}">
        <p14:creationId xmlns:p14="http://schemas.microsoft.com/office/powerpoint/2010/main" val="19783117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02">
    <p:spTree>
      <p:nvGrpSpPr>
        <p:cNvPr id="1" name=""/>
        <p:cNvGrpSpPr/>
        <p:nvPr/>
      </p:nvGrpSpPr>
      <p:grpSpPr>
        <a:xfrm>
          <a:off x="0" y="0"/>
          <a:ext cx="0" cy="0"/>
          <a:chOff x="0" y="0"/>
          <a:chExt cx="0" cy="0"/>
        </a:xfrm>
      </p:grpSpPr>
      <p:sp>
        <p:nvSpPr>
          <p:cNvPr id="15" name="Text Placeholder 32">
            <a:extLst>
              <a:ext uri="{FF2B5EF4-FFF2-40B4-BE49-F238E27FC236}">
                <a16:creationId xmlns:a16="http://schemas.microsoft.com/office/drawing/2014/main" id="{6D8C0570-7782-7B5B-F178-51FAE93904C9}"/>
              </a:ext>
            </a:extLst>
          </p:cNvPr>
          <p:cNvSpPr>
            <a:spLocks noGrp="1"/>
          </p:cNvSpPr>
          <p:nvPr>
            <p:ph type="body" sz="quarter" idx="48" hasCustomPrompt="1"/>
          </p:nvPr>
        </p:nvSpPr>
        <p:spPr>
          <a:xfrm>
            <a:off x="931824" y="1679171"/>
            <a:ext cx="10483429" cy="4616084"/>
          </a:xfrm>
        </p:spPr>
        <p:txBody>
          <a:bodyPr numCol="1" spcCol="288000" anchor="t">
            <a:noAutofit/>
          </a:bodyPr>
          <a:lstStyle>
            <a:lvl1pPr marL="0" indent="0" algn="l">
              <a:lnSpc>
                <a:spcPts val="2480"/>
              </a:lnSpc>
              <a:spcBef>
                <a:spcPts val="0"/>
              </a:spcBef>
              <a:buNone/>
              <a:defRPr sz="2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Click to type</a:t>
            </a:r>
            <a:endParaRPr lang="en-US"/>
          </a:p>
        </p:txBody>
      </p:sp>
      <p:sp>
        <p:nvSpPr>
          <p:cNvPr id="2" name="Text Placeholder 32">
            <a:extLst>
              <a:ext uri="{FF2B5EF4-FFF2-40B4-BE49-F238E27FC236}">
                <a16:creationId xmlns:a16="http://schemas.microsoft.com/office/drawing/2014/main" id="{12AFBC99-BD1A-BB6F-308E-DB8C90B78868}"/>
              </a:ext>
            </a:extLst>
          </p:cNvPr>
          <p:cNvSpPr>
            <a:spLocks noGrp="1"/>
          </p:cNvSpPr>
          <p:nvPr>
            <p:ph type="body" sz="quarter" idx="62" hasCustomPrompt="1"/>
          </p:nvPr>
        </p:nvSpPr>
        <p:spPr>
          <a:xfrm>
            <a:off x="-8011" y="578092"/>
            <a:ext cx="3156225" cy="671785"/>
          </a:xfrm>
          <a:prstGeom prst="rect">
            <a:avLst/>
          </a:prstGeom>
          <a:solidFill>
            <a:srgbClr val="3EA5DC"/>
          </a:solidFill>
        </p:spPr>
        <p:txBody>
          <a:bodyPr anchor="ctr">
            <a:noAutofit/>
          </a:bodyPr>
          <a:lstStyle>
            <a:lvl1pPr marL="808038" indent="0" algn="l">
              <a:lnSpc>
                <a:spcPts val="3769"/>
              </a:lnSpc>
              <a:spcBef>
                <a:spcPts val="0"/>
              </a:spcBef>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a:t>HEADING</a:t>
            </a:r>
          </a:p>
        </p:txBody>
      </p:sp>
    </p:spTree>
    <p:extLst>
      <p:ext uri="{BB962C8B-B14F-4D97-AF65-F5344CB8AC3E}">
        <p14:creationId xmlns:p14="http://schemas.microsoft.com/office/powerpoint/2010/main" val="12450631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Photo 01">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2509D38E-D9E7-6493-0FCE-89B2D340E0E9}"/>
              </a:ext>
            </a:extLst>
          </p:cNvPr>
          <p:cNvSpPr>
            <a:spLocks noGrp="1"/>
          </p:cNvSpPr>
          <p:nvPr>
            <p:ph type="pic" sz="quarter" idx="21"/>
          </p:nvPr>
        </p:nvSpPr>
        <p:spPr>
          <a:xfrm>
            <a:off x="0" y="2"/>
            <a:ext cx="12192000" cy="2576944"/>
          </a:xfrm>
          <a:solidFill>
            <a:schemeClr val="bg1">
              <a:lumMod val="85000"/>
            </a:schemeClr>
          </a:solidFill>
        </p:spPr>
        <p:txBody>
          <a:bodyPr/>
          <a:lstStyle>
            <a:lvl1pPr marL="0" indent="0" algn="ctr">
              <a:buNone/>
              <a:defRPr>
                <a:solidFill>
                  <a:schemeClr val="bg1">
                    <a:lumMod val="85000"/>
                  </a:schemeClr>
                </a:solidFill>
              </a:defRPr>
            </a:lvl1pPr>
          </a:lstStyle>
          <a:p>
            <a:endParaRPr lang="en-US"/>
          </a:p>
        </p:txBody>
      </p:sp>
      <p:sp>
        <p:nvSpPr>
          <p:cNvPr id="3" name="Text Placeholder 32">
            <a:extLst>
              <a:ext uri="{FF2B5EF4-FFF2-40B4-BE49-F238E27FC236}">
                <a16:creationId xmlns:a16="http://schemas.microsoft.com/office/drawing/2014/main" id="{E4D1B318-A933-504F-B625-B0BEEAB9C2BA}"/>
              </a:ext>
            </a:extLst>
          </p:cNvPr>
          <p:cNvSpPr>
            <a:spLocks noGrp="1"/>
          </p:cNvSpPr>
          <p:nvPr>
            <p:ph type="body" sz="quarter" idx="48" hasCustomPrompt="1"/>
          </p:nvPr>
        </p:nvSpPr>
        <p:spPr>
          <a:xfrm>
            <a:off x="931824" y="2975955"/>
            <a:ext cx="10483429" cy="3319299"/>
          </a:xfrm>
        </p:spPr>
        <p:txBody>
          <a:bodyPr numCol="1" spcCol="288000" anchor="t">
            <a:noAutofit/>
          </a:bodyPr>
          <a:lstStyle>
            <a:lvl1pPr marL="0" indent="0" algn="l">
              <a:lnSpc>
                <a:spcPts val="2480"/>
              </a:lnSpc>
              <a:spcBef>
                <a:spcPts val="0"/>
              </a:spcBef>
              <a:buNone/>
              <a:defRPr sz="2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Click to type</a:t>
            </a:r>
            <a:endParaRPr lang="en-US"/>
          </a:p>
        </p:txBody>
      </p:sp>
      <p:sp>
        <p:nvSpPr>
          <p:cNvPr id="4" name="Text Placeholder 32">
            <a:extLst>
              <a:ext uri="{FF2B5EF4-FFF2-40B4-BE49-F238E27FC236}">
                <a16:creationId xmlns:a16="http://schemas.microsoft.com/office/drawing/2014/main" id="{B0997C91-DB91-32BE-3C72-02A24E171C82}"/>
              </a:ext>
            </a:extLst>
          </p:cNvPr>
          <p:cNvSpPr>
            <a:spLocks noGrp="1"/>
          </p:cNvSpPr>
          <p:nvPr>
            <p:ph type="body" sz="quarter" idx="62" hasCustomPrompt="1"/>
          </p:nvPr>
        </p:nvSpPr>
        <p:spPr>
          <a:xfrm>
            <a:off x="-8011" y="578092"/>
            <a:ext cx="3156225" cy="671785"/>
          </a:xfrm>
          <a:prstGeom prst="rect">
            <a:avLst/>
          </a:prstGeom>
          <a:solidFill>
            <a:schemeClr val="bg1"/>
          </a:solidFill>
        </p:spPr>
        <p:txBody>
          <a:bodyPr anchor="ctr">
            <a:noAutofit/>
          </a:bodyPr>
          <a:lstStyle>
            <a:lvl1pPr marL="808038" indent="0" algn="l">
              <a:lnSpc>
                <a:spcPts val="3769"/>
              </a:lnSpc>
              <a:spcBef>
                <a:spcPts val="0"/>
              </a:spcBef>
              <a:buNone/>
              <a:tabLst/>
              <a:defRPr sz="3600" b="1" i="0" spc="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a:t>HEADING</a:t>
            </a:r>
          </a:p>
        </p:txBody>
      </p:sp>
    </p:spTree>
    <p:extLst>
      <p:ext uri="{BB962C8B-B14F-4D97-AF65-F5344CB8AC3E}">
        <p14:creationId xmlns:p14="http://schemas.microsoft.com/office/powerpoint/2010/main" val="28431107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Photo 0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93FB7A5-5C54-A155-E09F-73DF19E294F7}"/>
              </a:ext>
            </a:extLst>
          </p:cNvPr>
          <p:cNvSpPr/>
          <p:nvPr userDrawn="1"/>
        </p:nvSpPr>
        <p:spPr>
          <a:xfrm>
            <a:off x="365759" y="-398"/>
            <a:ext cx="7398327" cy="6858398"/>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3" name="Text Placeholder 32">
            <a:extLst>
              <a:ext uri="{FF2B5EF4-FFF2-40B4-BE49-F238E27FC236}">
                <a16:creationId xmlns:a16="http://schemas.microsoft.com/office/drawing/2014/main" id="{E4D1B318-A933-504F-B625-B0BEEAB9C2BA}"/>
              </a:ext>
            </a:extLst>
          </p:cNvPr>
          <p:cNvSpPr>
            <a:spLocks noGrp="1"/>
          </p:cNvSpPr>
          <p:nvPr>
            <p:ph type="body" sz="quarter" idx="48" hasCustomPrompt="1"/>
          </p:nvPr>
        </p:nvSpPr>
        <p:spPr>
          <a:xfrm>
            <a:off x="931824" y="1828367"/>
            <a:ext cx="5552103" cy="4466887"/>
          </a:xfrm>
        </p:spPr>
        <p:txBody>
          <a:bodyPr numCol="1" spcCol="288000" anchor="t">
            <a:noAutofit/>
          </a:bodyPr>
          <a:lstStyle>
            <a:lvl1pPr marL="0" indent="0" algn="l">
              <a:lnSpc>
                <a:spcPts val="248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Click to type</a:t>
            </a:r>
            <a:endParaRPr lang="en-US"/>
          </a:p>
        </p:txBody>
      </p:sp>
      <p:sp>
        <p:nvSpPr>
          <p:cNvPr id="4" name="Text Placeholder 32">
            <a:extLst>
              <a:ext uri="{FF2B5EF4-FFF2-40B4-BE49-F238E27FC236}">
                <a16:creationId xmlns:a16="http://schemas.microsoft.com/office/drawing/2014/main" id="{B0997C91-DB91-32BE-3C72-02A24E171C82}"/>
              </a:ext>
            </a:extLst>
          </p:cNvPr>
          <p:cNvSpPr>
            <a:spLocks noGrp="1"/>
          </p:cNvSpPr>
          <p:nvPr>
            <p:ph type="body" sz="quarter" idx="62" hasCustomPrompt="1"/>
          </p:nvPr>
        </p:nvSpPr>
        <p:spPr>
          <a:xfrm>
            <a:off x="112295" y="578092"/>
            <a:ext cx="3035919" cy="671785"/>
          </a:xfrm>
          <a:prstGeom prst="rect">
            <a:avLst/>
          </a:prstGeom>
          <a:solidFill>
            <a:srgbClr val="3EA5DC"/>
          </a:solidFill>
        </p:spPr>
        <p:txBody>
          <a:bodyPr anchor="ctr">
            <a:noAutofit/>
          </a:bodyPr>
          <a:lstStyle>
            <a:lvl1pPr marL="857250" indent="0" algn="l">
              <a:lnSpc>
                <a:spcPts val="3769"/>
              </a:lnSpc>
              <a:spcBef>
                <a:spcPts val="0"/>
              </a:spcBef>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a:t>HEADING</a:t>
            </a:r>
          </a:p>
        </p:txBody>
      </p:sp>
      <p:sp>
        <p:nvSpPr>
          <p:cNvPr id="60" name="Picture Placeholder 2">
            <a:extLst>
              <a:ext uri="{FF2B5EF4-FFF2-40B4-BE49-F238E27FC236}">
                <a16:creationId xmlns:a16="http://schemas.microsoft.com/office/drawing/2014/main" id="{CAF74D35-AD4A-C0B6-6657-7F56F233182A}"/>
              </a:ext>
            </a:extLst>
          </p:cNvPr>
          <p:cNvSpPr>
            <a:spLocks noGrp="1"/>
          </p:cNvSpPr>
          <p:nvPr>
            <p:ph type="pic" sz="quarter" idx="21"/>
          </p:nvPr>
        </p:nvSpPr>
        <p:spPr>
          <a:xfrm>
            <a:off x="6749935" y="562746"/>
            <a:ext cx="4705004" cy="5009618"/>
          </a:xfrm>
          <a:solidFill>
            <a:schemeClr val="bg1">
              <a:lumMod val="85000"/>
            </a:schemeClr>
          </a:solidFill>
        </p:spPr>
        <p:txBody>
          <a:bodyPr/>
          <a:lstStyle>
            <a:lvl1pPr marL="0" indent="0" algn="ctr">
              <a:buNone/>
              <a:defRPr>
                <a:solidFill>
                  <a:schemeClr val="bg1">
                    <a:lumMod val="85000"/>
                  </a:schemeClr>
                </a:solidFill>
              </a:defRPr>
            </a:lvl1pPr>
          </a:lstStyle>
          <a:p>
            <a:endParaRPr lang="en-US"/>
          </a:p>
        </p:txBody>
      </p:sp>
    </p:spTree>
    <p:extLst>
      <p:ext uri="{BB962C8B-B14F-4D97-AF65-F5344CB8AC3E}">
        <p14:creationId xmlns:p14="http://schemas.microsoft.com/office/powerpoint/2010/main" val="34237003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xt/Photo 0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93FB7A5-5C54-A155-E09F-73DF19E294F7}"/>
              </a:ext>
            </a:extLst>
          </p:cNvPr>
          <p:cNvSpPr/>
          <p:nvPr userDrawn="1"/>
        </p:nvSpPr>
        <p:spPr>
          <a:xfrm>
            <a:off x="365760" y="-398"/>
            <a:ext cx="4130040" cy="6858398"/>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3" name="Text Placeholder 32">
            <a:extLst>
              <a:ext uri="{FF2B5EF4-FFF2-40B4-BE49-F238E27FC236}">
                <a16:creationId xmlns:a16="http://schemas.microsoft.com/office/drawing/2014/main" id="{E4D1B318-A933-504F-B625-B0BEEAB9C2BA}"/>
              </a:ext>
            </a:extLst>
          </p:cNvPr>
          <p:cNvSpPr>
            <a:spLocks noGrp="1"/>
          </p:cNvSpPr>
          <p:nvPr>
            <p:ph type="body" sz="quarter" idx="48" hasCustomPrompt="1"/>
          </p:nvPr>
        </p:nvSpPr>
        <p:spPr>
          <a:xfrm>
            <a:off x="5408574" y="1628342"/>
            <a:ext cx="5552103" cy="4466887"/>
          </a:xfrm>
        </p:spPr>
        <p:txBody>
          <a:bodyPr numCol="1" spcCol="288000" anchor="t">
            <a:noAutofit/>
          </a:bodyPr>
          <a:lstStyle>
            <a:lvl1pPr marL="0" indent="0" algn="l">
              <a:lnSpc>
                <a:spcPts val="248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Click to type</a:t>
            </a:r>
            <a:endParaRPr lang="en-US"/>
          </a:p>
        </p:txBody>
      </p:sp>
      <p:sp>
        <p:nvSpPr>
          <p:cNvPr id="4" name="Text Placeholder 32">
            <a:extLst>
              <a:ext uri="{FF2B5EF4-FFF2-40B4-BE49-F238E27FC236}">
                <a16:creationId xmlns:a16="http://schemas.microsoft.com/office/drawing/2014/main" id="{B0997C91-DB91-32BE-3C72-02A24E171C82}"/>
              </a:ext>
            </a:extLst>
          </p:cNvPr>
          <p:cNvSpPr>
            <a:spLocks noGrp="1"/>
          </p:cNvSpPr>
          <p:nvPr>
            <p:ph type="body" sz="quarter" idx="62" hasCustomPrompt="1"/>
          </p:nvPr>
        </p:nvSpPr>
        <p:spPr>
          <a:xfrm>
            <a:off x="112295" y="578092"/>
            <a:ext cx="3035919" cy="671785"/>
          </a:xfrm>
          <a:prstGeom prst="rect">
            <a:avLst/>
          </a:prstGeom>
          <a:solidFill>
            <a:srgbClr val="3EA5DC"/>
          </a:solidFill>
        </p:spPr>
        <p:txBody>
          <a:bodyPr anchor="ctr">
            <a:noAutofit/>
          </a:bodyPr>
          <a:lstStyle>
            <a:lvl1pPr marL="857250" indent="0" algn="l">
              <a:lnSpc>
                <a:spcPts val="3769"/>
              </a:lnSpc>
              <a:spcBef>
                <a:spcPts val="0"/>
              </a:spcBef>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a:t>HEADING</a:t>
            </a:r>
          </a:p>
        </p:txBody>
      </p:sp>
    </p:spTree>
    <p:extLst>
      <p:ext uri="{BB962C8B-B14F-4D97-AF65-F5344CB8AC3E}">
        <p14:creationId xmlns:p14="http://schemas.microsoft.com/office/powerpoint/2010/main" val="31478311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2" y="365128"/>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Box 8">
            <a:extLst>
              <a:ext uri="{FF2B5EF4-FFF2-40B4-BE49-F238E27FC236}">
                <a16:creationId xmlns:a16="http://schemas.microsoft.com/office/drawing/2014/main" id="{EBA08802-676B-BBF8-2345-7790D38E89DC}"/>
              </a:ext>
            </a:extLst>
          </p:cNvPr>
          <p:cNvSpPr txBox="1"/>
          <p:nvPr userDrawn="1"/>
        </p:nvSpPr>
        <p:spPr>
          <a:xfrm rot="16200000">
            <a:off x="9490074" y="4084226"/>
            <a:ext cx="4717257" cy="200055"/>
          </a:xfrm>
          <a:prstGeom prst="rect">
            <a:avLst/>
          </a:prstGeom>
          <a:noFill/>
        </p:spPr>
        <p:txBody>
          <a:bodyPr wrap="square" rtlCol="0">
            <a:sp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r>
              <a:rPr lang="en-US" sz="700" spc="300" baseline="0">
                <a:solidFill>
                  <a:schemeClr val="tx1"/>
                </a:solidFill>
                <a:latin typeface="Calibri" panose="020F0502020204030204" pitchFamily="34" charset="0"/>
                <a:cs typeface="Calibri" panose="020F0502020204030204" pitchFamily="34" charset="0"/>
              </a:rPr>
              <a:t>Experiential Entrepreneurship Labs</a:t>
            </a:r>
          </a:p>
        </p:txBody>
      </p:sp>
      <p:cxnSp>
        <p:nvCxnSpPr>
          <p:cNvPr id="11" name="Straight Connector 10">
            <a:extLst>
              <a:ext uri="{FF2B5EF4-FFF2-40B4-BE49-F238E27FC236}">
                <a16:creationId xmlns:a16="http://schemas.microsoft.com/office/drawing/2014/main" id="{942625C0-48C8-3D28-EBD0-7AD48474729A}"/>
              </a:ext>
            </a:extLst>
          </p:cNvPr>
          <p:cNvCxnSpPr/>
          <p:nvPr userDrawn="1"/>
        </p:nvCxnSpPr>
        <p:spPr>
          <a:xfrm>
            <a:off x="11701979" y="6579271"/>
            <a:ext cx="265889" cy="0"/>
          </a:xfrm>
          <a:prstGeom prst="line">
            <a:avLst/>
          </a:prstGeom>
          <a:ln>
            <a:solidFill>
              <a:srgbClr val="76C7E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4" r:id="rId1"/>
    <p:sldLayoutId id="2147483697" r:id="rId2"/>
    <p:sldLayoutId id="2147483683" r:id="rId3"/>
    <p:sldLayoutId id="2147483747" r:id="rId4"/>
    <p:sldLayoutId id="2147483733" r:id="rId5"/>
    <p:sldLayoutId id="2147483744" r:id="rId6"/>
    <p:sldLayoutId id="2147483745" r:id="rId7"/>
    <p:sldLayoutId id="2147483748" r:id="rId8"/>
    <p:sldLayoutId id="2147483768" r:id="rId9"/>
    <p:sldLayoutId id="2147483743" r:id="rId10"/>
    <p:sldLayoutId id="2147483741" r:id="rId11"/>
    <p:sldLayoutId id="2147483740" r:id="rId12"/>
    <p:sldLayoutId id="2147483742" r:id="rId13"/>
    <p:sldLayoutId id="2147483702" r:id="rId14"/>
    <p:sldLayoutId id="2147483700" r:id="rId15"/>
    <p:sldLayoutId id="2147483749" r:id="rId16"/>
  </p:sldLayoutIdLst>
  <p:hf hdr="0"/>
  <p:txStyles>
    <p:titleStyle>
      <a:lvl1pPr algn="l" defTabSz="3343281" rtl="0" eaLnBrk="1" latinLnBrk="0" hangingPunct="1">
        <a:lnSpc>
          <a:spcPct val="90000"/>
        </a:lnSpc>
        <a:spcBef>
          <a:spcPct val="0"/>
        </a:spcBef>
        <a:buNone/>
        <a:defRPr sz="3870" kern="1200">
          <a:solidFill>
            <a:srgbClr val="011E3B"/>
          </a:solidFill>
          <a:latin typeface="Calibri" panose="020F0502020204030204" pitchFamily="34" charset="0"/>
          <a:ea typeface="+mj-ea"/>
          <a:cs typeface="Calibri" panose="020F0502020204030204" pitchFamily="34" charset="0"/>
        </a:defRPr>
      </a:lvl1pPr>
    </p:titleStyle>
    <p:body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p:bodyStyle>
    <p:otherStyle>
      <a:defPPr>
        <a:defRPr lang="en-US"/>
      </a:defPPr>
      <a:lvl1pPr marL="0" algn="l" defTabSz="3343281" rtl="0" eaLnBrk="1" latinLnBrk="0" hangingPunct="1">
        <a:defRPr sz="6580" kern="1200">
          <a:solidFill>
            <a:schemeClr val="tx1"/>
          </a:solidFill>
          <a:latin typeface="+mn-lt"/>
          <a:ea typeface="+mn-ea"/>
          <a:cs typeface="+mn-cs"/>
        </a:defRPr>
      </a:lvl1pPr>
      <a:lvl2pPr marL="1671639" algn="l" defTabSz="3343281" rtl="0" eaLnBrk="1" latinLnBrk="0" hangingPunct="1">
        <a:defRPr sz="6580" kern="1200">
          <a:solidFill>
            <a:schemeClr val="tx1"/>
          </a:solidFill>
          <a:latin typeface="+mn-lt"/>
          <a:ea typeface="+mn-ea"/>
          <a:cs typeface="+mn-cs"/>
        </a:defRPr>
      </a:lvl2pPr>
      <a:lvl3pPr marL="3343281" algn="l" defTabSz="3343281" rtl="0" eaLnBrk="1" latinLnBrk="0" hangingPunct="1">
        <a:defRPr sz="6580" kern="1200">
          <a:solidFill>
            <a:schemeClr val="tx1"/>
          </a:solidFill>
          <a:latin typeface="+mn-lt"/>
          <a:ea typeface="+mn-ea"/>
          <a:cs typeface="+mn-cs"/>
        </a:defRPr>
      </a:lvl3pPr>
      <a:lvl4pPr marL="5014923" algn="l" defTabSz="3343281" rtl="0" eaLnBrk="1" latinLnBrk="0" hangingPunct="1">
        <a:defRPr sz="6580" kern="1200">
          <a:solidFill>
            <a:schemeClr val="tx1"/>
          </a:solidFill>
          <a:latin typeface="+mn-lt"/>
          <a:ea typeface="+mn-ea"/>
          <a:cs typeface="+mn-cs"/>
        </a:defRPr>
      </a:lvl4pPr>
      <a:lvl5pPr marL="6686564" algn="l" defTabSz="3343281" rtl="0" eaLnBrk="1" latinLnBrk="0" hangingPunct="1">
        <a:defRPr sz="6580" kern="1200">
          <a:solidFill>
            <a:schemeClr val="tx1"/>
          </a:solidFill>
          <a:latin typeface="+mn-lt"/>
          <a:ea typeface="+mn-ea"/>
          <a:cs typeface="+mn-cs"/>
        </a:defRPr>
      </a:lvl5pPr>
      <a:lvl6pPr marL="8358202" algn="l" defTabSz="3343281" rtl="0" eaLnBrk="1" latinLnBrk="0" hangingPunct="1">
        <a:defRPr sz="6580" kern="1200">
          <a:solidFill>
            <a:schemeClr val="tx1"/>
          </a:solidFill>
          <a:latin typeface="+mn-lt"/>
          <a:ea typeface="+mn-ea"/>
          <a:cs typeface="+mn-cs"/>
        </a:defRPr>
      </a:lvl6pPr>
      <a:lvl7pPr marL="10029841" algn="l" defTabSz="3343281" rtl="0" eaLnBrk="1" latinLnBrk="0" hangingPunct="1">
        <a:defRPr sz="6580" kern="1200">
          <a:solidFill>
            <a:schemeClr val="tx1"/>
          </a:solidFill>
          <a:latin typeface="+mn-lt"/>
          <a:ea typeface="+mn-ea"/>
          <a:cs typeface="+mn-cs"/>
        </a:defRPr>
      </a:lvl7pPr>
      <a:lvl8pPr marL="11701485" algn="l" defTabSz="3343281" rtl="0" eaLnBrk="1" latinLnBrk="0" hangingPunct="1">
        <a:defRPr sz="6580" kern="1200">
          <a:solidFill>
            <a:schemeClr val="tx1"/>
          </a:solidFill>
          <a:latin typeface="+mn-lt"/>
          <a:ea typeface="+mn-ea"/>
          <a:cs typeface="+mn-cs"/>
        </a:defRPr>
      </a:lvl8pPr>
      <a:lvl9pPr marL="13373124" algn="l" defTabSz="3343281" rtl="0" eaLnBrk="1" latinLnBrk="0" hangingPunct="1">
        <a:defRPr sz="65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69C7058-1144-6443-9270-B56DBA703D9F}"/>
              </a:ext>
            </a:extLst>
          </p:cNvPr>
          <p:cNvSpPr>
            <a:spLocks noGrp="1"/>
          </p:cNvSpPr>
          <p:nvPr>
            <p:ph type="body" sz="quarter" idx="64"/>
          </p:nvPr>
        </p:nvSpPr>
        <p:spPr>
          <a:xfrm>
            <a:off x="298640" y="2890091"/>
            <a:ext cx="7137209" cy="701418"/>
          </a:xfrm>
        </p:spPr>
        <p:txBody>
          <a:bodyPr/>
          <a:lstStyle/>
          <a:p>
            <a:r>
              <a:rPr lang="en-US" sz="3300" b="1">
                <a:effectLst/>
                <a:latin typeface="Calibri"/>
                <a:ea typeface="Calibri" panose="020F0502020204030204" pitchFamily="34" charset="0"/>
                <a:cs typeface="Calibri"/>
              </a:rPr>
              <a:t>LEARNING </a:t>
            </a:r>
            <a:r>
              <a:rPr lang="en-US" sz="3300">
                <a:latin typeface="Calibri"/>
                <a:ea typeface="Calibri" panose="020F0502020204030204" pitchFamily="34" charset="0"/>
                <a:cs typeface="Calibri"/>
              </a:rPr>
              <a:t>AND TRAINING </a:t>
            </a:r>
            <a:endParaRPr lang="en-US" sz="3300" b="1">
              <a:effectLst/>
              <a:ea typeface="Calibri" panose="020F0502020204030204" pitchFamily="34" charset="0"/>
            </a:endParaRPr>
          </a:p>
        </p:txBody>
      </p:sp>
      <p:sp>
        <p:nvSpPr>
          <p:cNvPr id="10" name="Freeform 9">
            <a:extLst>
              <a:ext uri="{FF2B5EF4-FFF2-40B4-BE49-F238E27FC236}">
                <a16:creationId xmlns:a16="http://schemas.microsoft.com/office/drawing/2014/main" id="{D81F7985-B9D5-5462-6F3A-53389D65B8A8}"/>
              </a:ext>
            </a:extLst>
          </p:cNvPr>
          <p:cNvSpPr/>
          <p:nvPr/>
        </p:nvSpPr>
        <p:spPr>
          <a:xfrm>
            <a:off x="8356797" y="3429000"/>
            <a:ext cx="3155554" cy="2503105"/>
          </a:xfrm>
          <a:custGeom>
            <a:avLst/>
            <a:gdLst>
              <a:gd name="connsiteX0" fmla="*/ 1157279 w 1317367"/>
              <a:gd name="connsiteY0" fmla="*/ 1031680 h 1044986"/>
              <a:gd name="connsiteX1" fmla="*/ 770440 w 1317367"/>
              <a:gd name="connsiteY1" fmla="*/ 1021331 h 1044986"/>
              <a:gd name="connsiteX2" fmla="*/ 418140 w 1317367"/>
              <a:gd name="connsiteY2" fmla="*/ 866094 h 1044986"/>
              <a:gd name="connsiteX3" fmla="*/ 148735 w 1317367"/>
              <a:gd name="connsiteY3" fmla="*/ 590117 h 1044986"/>
              <a:gd name="connsiteX4" fmla="*/ 3671 w 1317367"/>
              <a:gd name="connsiteY4" fmla="*/ 234797 h 1044986"/>
              <a:gd name="connsiteX5" fmla="*/ 159097 w 1317367"/>
              <a:gd name="connsiteY5" fmla="*/ 3666 h 1044986"/>
              <a:gd name="connsiteX6" fmla="*/ 390509 w 1317367"/>
              <a:gd name="connsiteY6" fmla="*/ 158903 h 1044986"/>
              <a:gd name="connsiteX7" fmla="*/ 476857 w 1317367"/>
              <a:gd name="connsiteY7" fmla="*/ 376235 h 1044986"/>
              <a:gd name="connsiteX8" fmla="*/ 639191 w 1317367"/>
              <a:gd name="connsiteY8" fmla="*/ 545271 h 1044986"/>
              <a:gd name="connsiteX9" fmla="*/ 853334 w 1317367"/>
              <a:gd name="connsiteY9" fmla="*/ 638413 h 1044986"/>
              <a:gd name="connsiteX10" fmla="*/ 1084746 w 1317367"/>
              <a:gd name="connsiteY10" fmla="*/ 645313 h 1044986"/>
              <a:gd name="connsiteX11" fmla="*/ 1312705 w 1317367"/>
              <a:gd name="connsiteY11" fmla="*/ 807449 h 1044986"/>
              <a:gd name="connsiteX12" fmla="*/ 115727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157279" y="1031680"/>
                </a:moveTo>
                <a:cubicBezTo>
                  <a:pt x="1029483" y="1052379"/>
                  <a:pt x="898235" y="1048929"/>
                  <a:pt x="770440" y="1021331"/>
                </a:cubicBezTo>
                <a:cubicBezTo>
                  <a:pt x="642645" y="993733"/>
                  <a:pt x="525212" y="938538"/>
                  <a:pt x="418140" y="866094"/>
                </a:cubicBezTo>
                <a:cubicBezTo>
                  <a:pt x="311069" y="793650"/>
                  <a:pt x="221267" y="700508"/>
                  <a:pt x="148735" y="590117"/>
                </a:cubicBezTo>
                <a:cubicBezTo>
                  <a:pt x="79657" y="483176"/>
                  <a:pt x="27848" y="362436"/>
                  <a:pt x="3671" y="234797"/>
                </a:cubicBezTo>
                <a:cubicBezTo>
                  <a:pt x="-17053" y="127856"/>
                  <a:pt x="52025" y="24364"/>
                  <a:pt x="159097" y="3666"/>
                </a:cubicBezTo>
                <a:cubicBezTo>
                  <a:pt x="266168" y="-17032"/>
                  <a:pt x="369786" y="51962"/>
                  <a:pt x="390509" y="158903"/>
                </a:cubicBezTo>
                <a:cubicBezTo>
                  <a:pt x="404325" y="234797"/>
                  <a:pt x="435410" y="310691"/>
                  <a:pt x="476857" y="376235"/>
                </a:cubicBezTo>
                <a:cubicBezTo>
                  <a:pt x="518304" y="441780"/>
                  <a:pt x="573567" y="500425"/>
                  <a:pt x="639191" y="545271"/>
                </a:cubicBezTo>
                <a:cubicBezTo>
                  <a:pt x="704816" y="590117"/>
                  <a:pt x="777348" y="621165"/>
                  <a:pt x="853334" y="638413"/>
                </a:cubicBezTo>
                <a:cubicBezTo>
                  <a:pt x="929320" y="655662"/>
                  <a:pt x="1008760" y="659111"/>
                  <a:pt x="1084746" y="645313"/>
                </a:cubicBezTo>
                <a:cubicBezTo>
                  <a:pt x="1191818" y="628064"/>
                  <a:pt x="1291981" y="700508"/>
                  <a:pt x="1312705" y="807449"/>
                </a:cubicBezTo>
                <a:cubicBezTo>
                  <a:pt x="1336882" y="910940"/>
                  <a:pt x="1264350" y="1014432"/>
                  <a:pt x="1157279" y="1031680"/>
                </a:cubicBezTo>
              </a:path>
            </a:pathLst>
          </a:custGeom>
          <a:solidFill>
            <a:srgbClr val="EE3E81"/>
          </a:solidFill>
          <a:ln w="34512"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6151AE1-DC58-E520-E0D2-8F865FF86908}"/>
              </a:ext>
            </a:extLst>
          </p:cNvPr>
          <p:cNvSpPr/>
          <p:nvPr/>
        </p:nvSpPr>
        <p:spPr>
          <a:xfrm>
            <a:off x="9449042" y="3292403"/>
            <a:ext cx="971063" cy="969882"/>
          </a:xfrm>
          <a:custGeom>
            <a:avLst/>
            <a:gdLst>
              <a:gd name="connsiteX0" fmla="*/ 152035 w 500942"/>
              <a:gd name="connsiteY0" fmla="*/ 20761 h 500333"/>
              <a:gd name="connsiteX1" fmla="*/ 20786 w 500942"/>
              <a:gd name="connsiteY1" fmla="*/ 348483 h 500333"/>
              <a:gd name="connsiteX2" fmla="*/ 348908 w 500942"/>
              <a:gd name="connsiteY2" fmla="*/ 479572 h 500333"/>
              <a:gd name="connsiteX3" fmla="*/ 480157 w 500942"/>
              <a:gd name="connsiteY3" fmla="*/ 151850 h 500333"/>
              <a:gd name="connsiteX4" fmla="*/ 152035 w 500942"/>
              <a:gd name="connsiteY4" fmla="*/ 20761 h 50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942" h="500333">
                <a:moveTo>
                  <a:pt x="152035" y="20761"/>
                </a:moveTo>
                <a:cubicBezTo>
                  <a:pt x="24240" y="75956"/>
                  <a:pt x="-34477" y="220844"/>
                  <a:pt x="20786" y="348483"/>
                </a:cubicBezTo>
                <a:cubicBezTo>
                  <a:pt x="76049" y="476123"/>
                  <a:pt x="221113" y="534768"/>
                  <a:pt x="348908" y="479572"/>
                </a:cubicBezTo>
                <a:cubicBezTo>
                  <a:pt x="476703" y="424377"/>
                  <a:pt x="535419" y="279489"/>
                  <a:pt x="480157" y="151850"/>
                </a:cubicBezTo>
                <a:cubicBezTo>
                  <a:pt x="424894" y="24210"/>
                  <a:pt x="279830" y="-34435"/>
                  <a:pt x="152035" y="20761"/>
                </a:cubicBezTo>
              </a:path>
            </a:pathLst>
          </a:custGeom>
          <a:solidFill>
            <a:srgbClr val="3EA5DC"/>
          </a:solidFill>
          <a:ln w="34512" cap="flat">
            <a:noFill/>
            <a:prstDash val="solid"/>
            <a:miter/>
          </a:ln>
        </p:spPr>
        <p:txBody>
          <a:bodyPr rtlCol="0" anchor="ctr"/>
          <a:lstStyle/>
          <a:p>
            <a:endParaRPr lang="en-US"/>
          </a:p>
        </p:txBody>
      </p:sp>
      <p:pic>
        <p:nvPicPr>
          <p:cNvPr id="14" name="Picture 13">
            <a:extLst>
              <a:ext uri="{FF2B5EF4-FFF2-40B4-BE49-F238E27FC236}">
                <a16:creationId xmlns:a16="http://schemas.microsoft.com/office/drawing/2014/main" id="{72A88E20-2FEF-63EE-C633-20B88903139C}"/>
              </a:ext>
            </a:extLst>
          </p:cNvPr>
          <p:cNvPicPr>
            <a:picLocks noChangeAspect="1"/>
          </p:cNvPicPr>
          <p:nvPr/>
        </p:nvPicPr>
        <p:blipFill>
          <a:blip r:embed="rId2"/>
          <a:stretch>
            <a:fillRect/>
          </a:stretch>
        </p:blipFill>
        <p:spPr>
          <a:xfrm>
            <a:off x="6289240" y="918059"/>
            <a:ext cx="4886844" cy="5762788"/>
          </a:xfrm>
          <a:prstGeom prst="rect">
            <a:avLst/>
          </a:prstGeom>
        </p:spPr>
      </p:pic>
      <p:sp>
        <p:nvSpPr>
          <p:cNvPr id="3" name="Text Placeholder 7">
            <a:extLst>
              <a:ext uri="{FF2B5EF4-FFF2-40B4-BE49-F238E27FC236}">
                <a16:creationId xmlns:a16="http://schemas.microsoft.com/office/drawing/2014/main" id="{603134AE-46C1-532E-3BD5-A88161859691}"/>
              </a:ext>
            </a:extLst>
          </p:cNvPr>
          <p:cNvSpPr txBox="1">
            <a:spLocks/>
          </p:cNvSpPr>
          <p:nvPr/>
        </p:nvSpPr>
        <p:spPr>
          <a:xfrm>
            <a:off x="301782" y="3741646"/>
            <a:ext cx="7137209" cy="701418"/>
          </a:xfrm>
          <a:prstGeom prst="rect">
            <a:avLst/>
          </a:prstGeom>
          <a:solidFill>
            <a:srgbClr val="3EA5DC"/>
          </a:solidFill>
        </p:spPr>
        <p:txBody>
          <a:bodyPr vert="horz" lIns="91440" tIns="45720" rIns="91440" bIns="45720" rtlCol="0" anchor="ctr">
            <a:noAutofit/>
          </a:bodyPr>
          <a:lstStyle>
            <a:lvl1pPr marL="0" indent="0" algn="l" defTabSz="3343281" rtl="0" eaLnBrk="1" latinLnBrk="0" hangingPunct="1">
              <a:lnSpc>
                <a:spcPts val="3769"/>
              </a:lnSpc>
              <a:spcBef>
                <a:spcPts val="0"/>
              </a:spcBef>
              <a:buFont typeface="Arial" panose="020B0604020202020204" pitchFamily="34" charset="0"/>
              <a:buNone/>
              <a:defRPr sz="3600" b="1" i="0" kern="120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lgn="l" defTabSz="3343281" rtl="0" eaLnBrk="1" latinLnBrk="0" hangingPunct="1">
              <a:lnSpc>
                <a:spcPct val="100000"/>
              </a:lnSpc>
              <a:spcBef>
                <a:spcPts val="1828"/>
              </a:spcBef>
              <a:buFont typeface="Arial" panose="020B0604020202020204" pitchFamily="34" charset="0"/>
              <a:buNone/>
              <a:defRPr sz="3238" kern="1200">
                <a:solidFill>
                  <a:srgbClr val="011E3B"/>
                </a:solidFill>
                <a:latin typeface="Montserrat" pitchFamily="2" charset="77"/>
                <a:ea typeface="+mn-ea"/>
                <a:cs typeface="Calibri" panose="020F0502020204030204" pitchFamily="34" charset="0"/>
              </a:defRPr>
            </a:lvl2pPr>
            <a:lvl3pPr marL="764909" indent="0" algn="l" defTabSz="3343281" rtl="0" eaLnBrk="1" latinLnBrk="0" hangingPunct="1">
              <a:lnSpc>
                <a:spcPct val="100000"/>
              </a:lnSpc>
              <a:spcBef>
                <a:spcPts val="1828"/>
              </a:spcBef>
              <a:buFont typeface="Arial" panose="020B0604020202020204" pitchFamily="34" charset="0"/>
              <a:buNone/>
              <a:defRPr sz="3238" kern="1200">
                <a:solidFill>
                  <a:srgbClr val="011E3B"/>
                </a:solidFill>
                <a:latin typeface="Montserrat" pitchFamily="2" charset="77"/>
                <a:ea typeface="+mn-ea"/>
                <a:cs typeface="Calibri" panose="020F0502020204030204" pitchFamily="34" charset="0"/>
              </a:defRPr>
            </a:lvl3pPr>
            <a:lvl4pPr marL="1147364" indent="0" algn="l" defTabSz="3343281" rtl="0" eaLnBrk="1" latinLnBrk="0" hangingPunct="1">
              <a:lnSpc>
                <a:spcPct val="100000"/>
              </a:lnSpc>
              <a:spcBef>
                <a:spcPts val="1828"/>
              </a:spcBef>
              <a:buFont typeface="Arial" panose="020B0604020202020204" pitchFamily="34" charset="0"/>
              <a:buNone/>
              <a:defRPr sz="3238" kern="1200">
                <a:solidFill>
                  <a:srgbClr val="011E3B"/>
                </a:solidFill>
                <a:latin typeface="Montserrat" pitchFamily="2" charset="77"/>
                <a:ea typeface="+mn-ea"/>
                <a:cs typeface="Calibri" panose="020F0502020204030204" pitchFamily="34" charset="0"/>
              </a:defRPr>
            </a:lvl4pPr>
            <a:lvl5pPr marL="1529821" indent="0" algn="l" defTabSz="3343281" rtl="0" eaLnBrk="1" latinLnBrk="0" hangingPunct="1">
              <a:lnSpc>
                <a:spcPct val="100000"/>
              </a:lnSpc>
              <a:spcBef>
                <a:spcPts val="1828"/>
              </a:spcBef>
              <a:buFont typeface="Arial" panose="020B0604020202020204" pitchFamily="34" charset="0"/>
              <a:buNone/>
              <a:defRPr sz="3238"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400">
                <a:latin typeface="Calibri"/>
                <a:ea typeface="Calibri" panose="020F0502020204030204" pitchFamily="34" charset="0"/>
                <a:cs typeface="Calibri"/>
              </a:rPr>
              <a:t>MODULE 6 - learning through small failures </a:t>
            </a:r>
            <a:endParaRPr lang="en-US" sz="2400">
              <a:ea typeface="Calibri" panose="020F0502020204030204" pitchFamily="34" charset="0"/>
            </a:endParaRPr>
          </a:p>
        </p:txBody>
      </p:sp>
    </p:spTree>
    <p:extLst>
      <p:ext uri="{BB962C8B-B14F-4D97-AF65-F5344CB8AC3E}">
        <p14:creationId xmlns:p14="http://schemas.microsoft.com/office/powerpoint/2010/main" val="23261123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244E61E9-FC22-C235-9881-E7E0C234C9F4}"/>
              </a:ext>
            </a:extLst>
          </p:cNvPr>
          <p:cNvSpPr>
            <a:spLocks noGrp="1"/>
          </p:cNvSpPr>
          <p:nvPr>
            <p:ph type="body" sz="quarter" idx="48"/>
          </p:nvPr>
        </p:nvSpPr>
        <p:spPr>
          <a:xfrm>
            <a:off x="307209" y="2276491"/>
            <a:ext cx="8458218" cy="4406782"/>
          </a:xfrm>
        </p:spPr>
        <p:txBody>
          <a:bodyPr/>
          <a:lstStyle/>
          <a:p>
            <a:pPr algn="l">
              <a:lnSpc>
                <a:spcPct val="100000"/>
              </a:lnSpc>
              <a:spcBef>
                <a:spcPts val="300"/>
              </a:spcBef>
            </a:pPr>
            <a:endParaRPr lang="en-US" sz="2600" b="0" i="0" dirty="0">
              <a:solidFill>
                <a:srgbClr val="374151"/>
              </a:solidFill>
              <a:effectLst/>
            </a:endParaRPr>
          </a:p>
          <a:p>
            <a:pPr algn="l">
              <a:lnSpc>
                <a:spcPct val="100000"/>
              </a:lnSpc>
              <a:spcBef>
                <a:spcPts val="300"/>
              </a:spcBef>
            </a:pPr>
            <a:r>
              <a:rPr lang="en-US" sz="2600" b="0" i="0" dirty="0">
                <a:solidFill>
                  <a:srgbClr val="374151"/>
                </a:solidFill>
                <a:effectLst/>
              </a:rPr>
              <a:t>The Marshmallow Challenge is a popular team-building and design thinking exercise. It encourages collaboration, creativity, and problem-solving skills. </a:t>
            </a:r>
          </a:p>
          <a:p>
            <a:pPr algn="l">
              <a:lnSpc>
                <a:spcPct val="100000"/>
              </a:lnSpc>
              <a:spcBef>
                <a:spcPts val="300"/>
              </a:spcBef>
            </a:pPr>
            <a:r>
              <a:rPr lang="en-US" sz="2600" b="0" i="0" dirty="0">
                <a:solidFill>
                  <a:srgbClr val="374151"/>
                </a:solidFill>
                <a:effectLst/>
              </a:rPr>
              <a:t>The objective of this exercise is to foster teamwork, creativity, and rapid prototyping skills among entrepreneurship students while emphasizing the importance of iteration and adaptability in the business world.</a:t>
            </a:r>
            <a:endParaRPr lang="de-DE" sz="2600" dirty="0">
              <a:solidFill>
                <a:schemeClr val="tx1"/>
              </a:solidFill>
            </a:endParaRPr>
          </a:p>
        </p:txBody>
      </p:sp>
      <p:sp>
        <p:nvSpPr>
          <p:cNvPr id="5" name="Text Placeholder 4">
            <a:extLst>
              <a:ext uri="{FF2B5EF4-FFF2-40B4-BE49-F238E27FC236}">
                <a16:creationId xmlns:a16="http://schemas.microsoft.com/office/drawing/2014/main" id="{2C733BA2-BC92-C2D0-C761-BBED1A26EDFB}"/>
              </a:ext>
            </a:extLst>
          </p:cNvPr>
          <p:cNvSpPr>
            <a:spLocks noGrp="1"/>
          </p:cNvSpPr>
          <p:nvPr>
            <p:ph type="body" sz="quarter" idx="62"/>
          </p:nvPr>
        </p:nvSpPr>
        <p:spPr>
          <a:xfrm>
            <a:off x="56056" y="317194"/>
            <a:ext cx="11557407" cy="1223893"/>
          </a:xfrm>
        </p:spPr>
        <p:txBody>
          <a:bodyPr/>
          <a:lstStyle/>
          <a:p>
            <a:r>
              <a:rPr lang="en-US" sz="3300" b="1" i="0">
                <a:effectLst/>
              </a:rPr>
              <a:t>INNOVATE AND ELEVATE: </a:t>
            </a:r>
          </a:p>
          <a:p>
            <a:r>
              <a:rPr lang="en-US" sz="3300"/>
              <a:t>“</a:t>
            </a:r>
            <a:r>
              <a:rPr lang="en-US" sz="3300" b="1" i="0">
                <a:effectLst/>
              </a:rPr>
              <a:t>THE ENTREPRENEURIAL MARSHMALLOW CHALLENGE"</a:t>
            </a:r>
            <a:endParaRPr lang="en-US" sz="3300"/>
          </a:p>
        </p:txBody>
      </p:sp>
      <p:pic>
        <p:nvPicPr>
          <p:cNvPr id="3" name="Picture 13">
            <a:extLst>
              <a:ext uri="{FF2B5EF4-FFF2-40B4-BE49-F238E27FC236}">
                <a16:creationId xmlns:a16="http://schemas.microsoft.com/office/drawing/2014/main" id="{9A9BD4F5-44DD-121A-9328-04CB3A3B8611}"/>
              </a:ext>
            </a:extLst>
          </p:cNvPr>
          <p:cNvPicPr>
            <a:picLocks noChangeAspect="1"/>
          </p:cNvPicPr>
          <p:nvPr/>
        </p:nvPicPr>
        <p:blipFill>
          <a:blip r:embed="rId3"/>
          <a:stretch>
            <a:fillRect/>
          </a:stretch>
        </p:blipFill>
        <p:spPr>
          <a:xfrm>
            <a:off x="7623883" y="1541087"/>
            <a:ext cx="4437480" cy="5232878"/>
          </a:xfrm>
          <a:prstGeom prst="rect">
            <a:avLst/>
          </a:prstGeom>
        </p:spPr>
      </p:pic>
    </p:spTree>
    <p:extLst>
      <p:ext uri="{BB962C8B-B14F-4D97-AF65-F5344CB8AC3E}">
        <p14:creationId xmlns:p14="http://schemas.microsoft.com/office/powerpoint/2010/main" val="14744538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497A8F2-1540-C0A2-D245-7A3A65EAF806}"/>
              </a:ext>
            </a:extLst>
          </p:cNvPr>
          <p:cNvSpPr>
            <a:spLocks noGrp="1"/>
          </p:cNvSpPr>
          <p:nvPr>
            <p:ph type="body" sz="quarter" idx="14"/>
          </p:nvPr>
        </p:nvSpPr>
        <p:spPr/>
        <p:txBody>
          <a:bodyPr/>
          <a:lstStyle/>
          <a:p>
            <a:r>
              <a:rPr lang="en-US"/>
              <a:t>04</a:t>
            </a:r>
          </a:p>
        </p:txBody>
      </p:sp>
      <p:sp>
        <p:nvSpPr>
          <p:cNvPr id="8" name="Text Placeholder 7">
            <a:extLst>
              <a:ext uri="{FF2B5EF4-FFF2-40B4-BE49-F238E27FC236}">
                <a16:creationId xmlns:a16="http://schemas.microsoft.com/office/drawing/2014/main" id="{0E83ACCB-3DC3-F5A5-787F-9C5C329AE70C}"/>
              </a:ext>
            </a:extLst>
          </p:cNvPr>
          <p:cNvSpPr>
            <a:spLocks noGrp="1"/>
          </p:cNvSpPr>
          <p:nvPr>
            <p:ph type="body" sz="quarter" idx="62"/>
          </p:nvPr>
        </p:nvSpPr>
        <p:spPr>
          <a:xfrm>
            <a:off x="563238" y="2428875"/>
            <a:ext cx="3684912" cy="1037185"/>
          </a:xfrm>
        </p:spPr>
        <p:txBody>
          <a:bodyPr/>
          <a:lstStyle/>
          <a:p>
            <a:r>
              <a:rPr lang="en-US" cap="all"/>
              <a:t>Practical Skills Development</a:t>
            </a:r>
          </a:p>
        </p:txBody>
      </p:sp>
      <p:sp>
        <p:nvSpPr>
          <p:cNvPr id="3" name="Freeform 2">
            <a:extLst>
              <a:ext uri="{FF2B5EF4-FFF2-40B4-BE49-F238E27FC236}">
                <a16:creationId xmlns:a16="http://schemas.microsoft.com/office/drawing/2014/main" id="{383F99E8-FC62-965A-CE93-9008FE061712}"/>
              </a:ext>
            </a:extLst>
          </p:cNvPr>
          <p:cNvSpPr/>
          <p:nvPr/>
        </p:nvSpPr>
        <p:spPr>
          <a:xfrm>
            <a:off x="8242840" y="1104489"/>
            <a:ext cx="2553683" cy="2025678"/>
          </a:xfrm>
          <a:custGeom>
            <a:avLst/>
            <a:gdLst>
              <a:gd name="connsiteX0" fmla="*/ 1157279 w 1317367"/>
              <a:gd name="connsiteY0" fmla="*/ 1031680 h 1044986"/>
              <a:gd name="connsiteX1" fmla="*/ 770440 w 1317367"/>
              <a:gd name="connsiteY1" fmla="*/ 1021331 h 1044986"/>
              <a:gd name="connsiteX2" fmla="*/ 418140 w 1317367"/>
              <a:gd name="connsiteY2" fmla="*/ 866094 h 1044986"/>
              <a:gd name="connsiteX3" fmla="*/ 148735 w 1317367"/>
              <a:gd name="connsiteY3" fmla="*/ 590117 h 1044986"/>
              <a:gd name="connsiteX4" fmla="*/ 3671 w 1317367"/>
              <a:gd name="connsiteY4" fmla="*/ 234797 h 1044986"/>
              <a:gd name="connsiteX5" fmla="*/ 159097 w 1317367"/>
              <a:gd name="connsiteY5" fmla="*/ 3666 h 1044986"/>
              <a:gd name="connsiteX6" fmla="*/ 390509 w 1317367"/>
              <a:gd name="connsiteY6" fmla="*/ 158903 h 1044986"/>
              <a:gd name="connsiteX7" fmla="*/ 476857 w 1317367"/>
              <a:gd name="connsiteY7" fmla="*/ 376235 h 1044986"/>
              <a:gd name="connsiteX8" fmla="*/ 639191 w 1317367"/>
              <a:gd name="connsiteY8" fmla="*/ 545271 h 1044986"/>
              <a:gd name="connsiteX9" fmla="*/ 853334 w 1317367"/>
              <a:gd name="connsiteY9" fmla="*/ 638413 h 1044986"/>
              <a:gd name="connsiteX10" fmla="*/ 1084746 w 1317367"/>
              <a:gd name="connsiteY10" fmla="*/ 645313 h 1044986"/>
              <a:gd name="connsiteX11" fmla="*/ 1312705 w 1317367"/>
              <a:gd name="connsiteY11" fmla="*/ 807449 h 1044986"/>
              <a:gd name="connsiteX12" fmla="*/ 115727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157279" y="1031680"/>
                </a:moveTo>
                <a:cubicBezTo>
                  <a:pt x="1029483" y="1052379"/>
                  <a:pt x="898235" y="1048929"/>
                  <a:pt x="770440" y="1021331"/>
                </a:cubicBezTo>
                <a:cubicBezTo>
                  <a:pt x="642645" y="993733"/>
                  <a:pt x="525212" y="938538"/>
                  <a:pt x="418140" y="866094"/>
                </a:cubicBezTo>
                <a:cubicBezTo>
                  <a:pt x="311069" y="793650"/>
                  <a:pt x="221267" y="700508"/>
                  <a:pt x="148735" y="590117"/>
                </a:cubicBezTo>
                <a:cubicBezTo>
                  <a:pt x="79657" y="483176"/>
                  <a:pt x="27848" y="362436"/>
                  <a:pt x="3671" y="234797"/>
                </a:cubicBezTo>
                <a:cubicBezTo>
                  <a:pt x="-17053" y="127856"/>
                  <a:pt x="52025" y="24364"/>
                  <a:pt x="159097" y="3666"/>
                </a:cubicBezTo>
                <a:cubicBezTo>
                  <a:pt x="266168" y="-17032"/>
                  <a:pt x="369786" y="51962"/>
                  <a:pt x="390509" y="158903"/>
                </a:cubicBezTo>
                <a:cubicBezTo>
                  <a:pt x="404325" y="234797"/>
                  <a:pt x="435410" y="310691"/>
                  <a:pt x="476857" y="376235"/>
                </a:cubicBezTo>
                <a:cubicBezTo>
                  <a:pt x="518304" y="441780"/>
                  <a:pt x="573567" y="500425"/>
                  <a:pt x="639191" y="545271"/>
                </a:cubicBezTo>
                <a:cubicBezTo>
                  <a:pt x="704816" y="590117"/>
                  <a:pt x="777348" y="621165"/>
                  <a:pt x="853334" y="638413"/>
                </a:cubicBezTo>
                <a:cubicBezTo>
                  <a:pt x="929320" y="655662"/>
                  <a:pt x="1008760" y="659111"/>
                  <a:pt x="1084746" y="645313"/>
                </a:cubicBezTo>
                <a:cubicBezTo>
                  <a:pt x="1191818" y="628064"/>
                  <a:pt x="1291981" y="700508"/>
                  <a:pt x="1312705" y="807449"/>
                </a:cubicBezTo>
                <a:cubicBezTo>
                  <a:pt x="1336882" y="910940"/>
                  <a:pt x="1264350" y="1014432"/>
                  <a:pt x="1157279" y="1031680"/>
                </a:cubicBezTo>
              </a:path>
            </a:pathLst>
          </a:custGeom>
          <a:solidFill>
            <a:srgbClr val="EE3E81"/>
          </a:solidFill>
          <a:ln w="34512"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54D0E5E0-094F-0147-B62C-D82BF5C36992}"/>
              </a:ext>
            </a:extLst>
          </p:cNvPr>
          <p:cNvSpPr/>
          <p:nvPr/>
        </p:nvSpPr>
        <p:spPr>
          <a:xfrm>
            <a:off x="7757309" y="5058260"/>
            <a:ext cx="971063" cy="969882"/>
          </a:xfrm>
          <a:custGeom>
            <a:avLst/>
            <a:gdLst>
              <a:gd name="connsiteX0" fmla="*/ 152035 w 500942"/>
              <a:gd name="connsiteY0" fmla="*/ 20761 h 500333"/>
              <a:gd name="connsiteX1" fmla="*/ 20786 w 500942"/>
              <a:gd name="connsiteY1" fmla="*/ 348483 h 500333"/>
              <a:gd name="connsiteX2" fmla="*/ 348908 w 500942"/>
              <a:gd name="connsiteY2" fmla="*/ 479572 h 500333"/>
              <a:gd name="connsiteX3" fmla="*/ 480157 w 500942"/>
              <a:gd name="connsiteY3" fmla="*/ 151850 h 500333"/>
              <a:gd name="connsiteX4" fmla="*/ 152035 w 500942"/>
              <a:gd name="connsiteY4" fmla="*/ 20761 h 50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942" h="500333">
                <a:moveTo>
                  <a:pt x="152035" y="20761"/>
                </a:moveTo>
                <a:cubicBezTo>
                  <a:pt x="24240" y="75956"/>
                  <a:pt x="-34477" y="220844"/>
                  <a:pt x="20786" y="348483"/>
                </a:cubicBezTo>
                <a:cubicBezTo>
                  <a:pt x="76049" y="476123"/>
                  <a:pt x="221113" y="534768"/>
                  <a:pt x="348908" y="479572"/>
                </a:cubicBezTo>
                <a:cubicBezTo>
                  <a:pt x="476703" y="424377"/>
                  <a:pt x="535419" y="279489"/>
                  <a:pt x="480157" y="151850"/>
                </a:cubicBezTo>
                <a:cubicBezTo>
                  <a:pt x="424894" y="24210"/>
                  <a:pt x="279830" y="-34435"/>
                  <a:pt x="152035" y="20761"/>
                </a:cubicBezTo>
              </a:path>
            </a:pathLst>
          </a:custGeom>
          <a:solidFill>
            <a:srgbClr val="3EA5DC"/>
          </a:solidFill>
          <a:ln w="34512" cap="flat">
            <a:noFill/>
            <a:prstDash val="solid"/>
            <a:miter/>
          </a:ln>
        </p:spPr>
        <p:txBody>
          <a:bodyPr rtlCol="0" anchor="ctr"/>
          <a:lstStyle/>
          <a:p>
            <a:endParaRPr lang="en-US"/>
          </a:p>
        </p:txBody>
      </p:sp>
      <p:grpSp>
        <p:nvGrpSpPr>
          <p:cNvPr id="9" name="Graphic 4">
            <a:extLst>
              <a:ext uri="{FF2B5EF4-FFF2-40B4-BE49-F238E27FC236}">
                <a16:creationId xmlns:a16="http://schemas.microsoft.com/office/drawing/2014/main" id="{CE205692-93C6-25C5-58AD-04DAC56EC125}"/>
              </a:ext>
            </a:extLst>
          </p:cNvPr>
          <p:cNvGrpSpPr/>
          <p:nvPr/>
        </p:nvGrpSpPr>
        <p:grpSpPr>
          <a:xfrm>
            <a:off x="293525" y="5122994"/>
            <a:ext cx="1988628" cy="1318666"/>
            <a:chOff x="5072479" y="4905026"/>
            <a:chExt cx="803439" cy="532763"/>
          </a:xfrm>
        </p:grpSpPr>
        <p:sp>
          <p:nvSpPr>
            <p:cNvPr id="10" name="Freeform 9">
              <a:extLst>
                <a:ext uri="{FF2B5EF4-FFF2-40B4-BE49-F238E27FC236}">
                  <a16:creationId xmlns:a16="http://schemas.microsoft.com/office/drawing/2014/main" id="{C412E785-74E3-FEC7-0ADD-7B4EF3CF0C24}"/>
                </a:ext>
              </a:extLst>
            </p:cNvPr>
            <p:cNvSpPr/>
            <p:nvPr/>
          </p:nvSpPr>
          <p:spPr>
            <a:xfrm>
              <a:off x="5072479"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2700" cap="flat">
              <a:solidFill>
                <a:srgbClr val="3EA5DC"/>
              </a:solid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E89924D-F3BD-6C77-7F77-F78102616D5F}"/>
                </a:ext>
              </a:extLst>
            </p:cNvPr>
            <p:cNvSpPr/>
            <p:nvPr/>
          </p:nvSpPr>
          <p:spPr>
            <a:xfrm>
              <a:off x="5160355"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2700" cap="flat">
              <a:solidFill>
                <a:srgbClr val="3EA5DC"/>
              </a:solid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FAD0E338-5DB8-5285-9BA0-590E0F9ED174}"/>
                </a:ext>
              </a:extLst>
            </p:cNvPr>
            <p:cNvSpPr/>
            <p:nvPr/>
          </p:nvSpPr>
          <p:spPr>
            <a:xfrm>
              <a:off x="5248231"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2700" cap="flat">
              <a:solidFill>
                <a:srgbClr val="3EA5DC"/>
              </a:solid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00A544F-604F-C5CF-6184-7BE540604637}"/>
                </a:ext>
              </a:extLst>
            </p:cNvPr>
            <p:cNvSpPr/>
            <p:nvPr/>
          </p:nvSpPr>
          <p:spPr>
            <a:xfrm>
              <a:off x="5335562"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2700" cap="flat">
              <a:solidFill>
                <a:srgbClr val="3EA5DC"/>
              </a:solidFill>
              <a:prstDash val="solid"/>
              <a:miter/>
            </a:ln>
          </p:spPr>
          <p:txBody>
            <a:bodyPr rtlCol="0" anchor="ctr"/>
            <a:lstStyle/>
            <a:p>
              <a:endParaRPr lang="en-US"/>
            </a:p>
          </p:txBody>
        </p:sp>
      </p:grpSp>
      <p:pic>
        <p:nvPicPr>
          <p:cNvPr id="7" name="Picture 13">
            <a:extLst>
              <a:ext uri="{FF2B5EF4-FFF2-40B4-BE49-F238E27FC236}">
                <a16:creationId xmlns:a16="http://schemas.microsoft.com/office/drawing/2014/main" id="{F907B803-CE27-3148-56A7-975AF57453E6}"/>
              </a:ext>
            </a:extLst>
          </p:cNvPr>
          <p:cNvPicPr>
            <a:picLocks noChangeAspect="1"/>
          </p:cNvPicPr>
          <p:nvPr/>
        </p:nvPicPr>
        <p:blipFill>
          <a:blip r:embed="rId2"/>
          <a:stretch>
            <a:fillRect/>
          </a:stretch>
        </p:blipFill>
        <p:spPr>
          <a:xfrm>
            <a:off x="4898590" y="1041884"/>
            <a:ext cx="4886844" cy="5762788"/>
          </a:xfrm>
          <a:prstGeom prst="rect">
            <a:avLst/>
          </a:prstGeom>
        </p:spPr>
      </p:pic>
    </p:spTree>
    <p:extLst>
      <p:ext uri="{BB962C8B-B14F-4D97-AF65-F5344CB8AC3E}">
        <p14:creationId xmlns:p14="http://schemas.microsoft.com/office/powerpoint/2010/main" val="22712642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C5528D3F-6D85-C020-9F4D-03435D4812AF}"/>
              </a:ext>
            </a:extLst>
          </p:cNvPr>
          <p:cNvSpPr>
            <a:spLocks noGrp="1"/>
          </p:cNvSpPr>
          <p:nvPr>
            <p:ph type="body" sz="quarter" idx="48"/>
          </p:nvPr>
        </p:nvSpPr>
        <p:spPr/>
        <p:txBody>
          <a:bodyPr/>
          <a:lstStyle/>
          <a:p>
            <a:pPr>
              <a:lnSpc>
                <a:spcPct val="107000"/>
              </a:lnSpc>
              <a:spcBef>
                <a:spcPts val="1500"/>
              </a:spcBef>
              <a:spcAft>
                <a:spcPts val="1500"/>
              </a:spcAft>
            </a:pPr>
            <a:r>
              <a:rPr lang="en-US" b="1">
                <a:effectLst/>
                <a:ea typeface="Calibri" panose="020F0502020204030204" pitchFamily="34" charset="0"/>
              </a:rPr>
              <a:t>Materials needed for the Marshmallow Challenge:</a:t>
            </a:r>
            <a:endParaRPr lang="nb-NO">
              <a:effectLst/>
              <a:ea typeface="Calibri" panose="020F0502020204030204" pitchFamily="34" charset="0"/>
            </a:endParaRPr>
          </a:p>
          <a:p>
            <a:pPr marL="342900" lvl="0" indent="-342900">
              <a:lnSpc>
                <a:spcPct val="107000"/>
              </a:lnSpc>
              <a:spcAft>
                <a:spcPts val="800"/>
              </a:spcAft>
              <a:buFont typeface="+mj-lt"/>
              <a:buAutoNum type="arabicPeriod"/>
              <a:tabLst>
                <a:tab pos="457200" algn="l"/>
              </a:tabLst>
            </a:pPr>
            <a:r>
              <a:rPr lang="en-US">
                <a:effectLst/>
                <a:ea typeface="Calibri" panose="020F0502020204030204" pitchFamily="34" charset="0"/>
              </a:rPr>
              <a:t>Spaghetti sticks (uncooked)</a:t>
            </a:r>
            <a:endParaRPr lang="nb-NO">
              <a:effectLst/>
              <a:ea typeface="Calibri" panose="020F0502020204030204" pitchFamily="34" charset="0"/>
            </a:endParaRPr>
          </a:p>
          <a:p>
            <a:pPr marL="342900" lvl="0" indent="-342900">
              <a:lnSpc>
                <a:spcPct val="107000"/>
              </a:lnSpc>
              <a:spcAft>
                <a:spcPts val="800"/>
              </a:spcAft>
              <a:buFont typeface="+mj-lt"/>
              <a:buAutoNum type="arabicPeriod"/>
              <a:tabLst>
                <a:tab pos="457200" algn="l"/>
              </a:tabLst>
            </a:pPr>
            <a:r>
              <a:rPr lang="en-US">
                <a:effectLst/>
                <a:ea typeface="Calibri" panose="020F0502020204030204" pitchFamily="34" charset="0"/>
              </a:rPr>
              <a:t>Marshmallows</a:t>
            </a:r>
            <a:endParaRPr lang="nb-NO">
              <a:effectLst/>
              <a:ea typeface="Calibri" panose="020F0502020204030204" pitchFamily="34" charset="0"/>
            </a:endParaRPr>
          </a:p>
          <a:p>
            <a:pPr marL="342900" lvl="0" indent="-342900">
              <a:lnSpc>
                <a:spcPct val="107000"/>
              </a:lnSpc>
              <a:spcAft>
                <a:spcPts val="800"/>
              </a:spcAft>
              <a:buFont typeface="+mj-lt"/>
              <a:buAutoNum type="arabicPeriod"/>
              <a:tabLst>
                <a:tab pos="457200" algn="l"/>
              </a:tabLst>
            </a:pPr>
            <a:r>
              <a:rPr lang="en-US">
                <a:effectLst/>
                <a:ea typeface="Calibri" panose="020F0502020204030204" pitchFamily="34" charset="0"/>
              </a:rPr>
              <a:t>Tape</a:t>
            </a:r>
            <a:endParaRPr lang="nb-NO">
              <a:effectLst/>
              <a:ea typeface="Calibri" panose="020F0502020204030204" pitchFamily="34" charset="0"/>
            </a:endParaRPr>
          </a:p>
          <a:p>
            <a:pPr marL="342900" lvl="0" indent="-342900">
              <a:lnSpc>
                <a:spcPct val="107000"/>
              </a:lnSpc>
              <a:spcAft>
                <a:spcPts val="800"/>
              </a:spcAft>
              <a:buFont typeface="+mj-lt"/>
              <a:buAutoNum type="arabicPeriod"/>
              <a:tabLst>
                <a:tab pos="457200" algn="l"/>
              </a:tabLst>
            </a:pPr>
            <a:r>
              <a:rPr lang="en-US">
                <a:effectLst/>
                <a:ea typeface="Calibri" panose="020F0502020204030204" pitchFamily="34" charset="0"/>
              </a:rPr>
              <a:t>String</a:t>
            </a:r>
            <a:endParaRPr lang="nb-NO">
              <a:effectLst/>
              <a:ea typeface="Calibri" panose="020F0502020204030204" pitchFamily="34" charset="0"/>
            </a:endParaRPr>
          </a:p>
          <a:p>
            <a:pPr marL="342900" lvl="0" indent="-342900">
              <a:lnSpc>
                <a:spcPct val="107000"/>
              </a:lnSpc>
              <a:spcAft>
                <a:spcPts val="800"/>
              </a:spcAft>
              <a:buFont typeface="+mj-lt"/>
              <a:buAutoNum type="arabicPeriod"/>
              <a:tabLst>
                <a:tab pos="457200" algn="l"/>
              </a:tabLst>
            </a:pPr>
            <a:r>
              <a:rPr lang="en-US">
                <a:effectLst/>
                <a:ea typeface="Calibri" panose="020F0502020204030204" pitchFamily="34" charset="0"/>
              </a:rPr>
              <a:t>Timer</a:t>
            </a:r>
            <a:endParaRPr lang="nb-NO">
              <a:effectLst/>
              <a:ea typeface="Calibri" panose="020F0502020204030204" pitchFamily="34" charset="0"/>
            </a:endParaRPr>
          </a:p>
          <a:p>
            <a:pPr marL="342900" lvl="0" indent="-342900">
              <a:lnSpc>
                <a:spcPct val="107000"/>
              </a:lnSpc>
              <a:spcAft>
                <a:spcPts val="800"/>
              </a:spcAft>
              <a:buFont typeface="+mj-lt"/>
              <a:buAutoNum type="arabicPeriod"/>
              <a:tabLst>
                <a:tab pos="457200" algn="l"/>
              </a:tabLst>
            </a:pPr>
            <a:r>
              <a:rPr lang="en-US">
                <a:effectLst/>
                <a:ea typeface="Calibri" panose="020F0502020204030204" pitchFamily="34" charset="0"/>
              </a:rPr>
              <a:t>Notepads and pens for each team</a:t>
            </a:r>
            <a:endParaRPr lang="nb-NO">
              <a:effectLst/>
              <a:ea typeface="Calibri" panose="020F0502020204030204" pitchFamily="34" charset="0"/>
            </a:endParaRPr>
          </a:p>
          <a:p>
            <a:pPr marL="342900" indent="-342900">
              <a:buFont typeface="Arial" panose="020B0604020202020204" pitchFamily="34" charset="0"/>
              <a:buChar char="•"/>
            </a:pPr>
            <a:endParaRPr lang="en-GB"/>
          </a:p>
        </p:txBody>
      </p:sp>
      <p:sp>
        <p:nvSpPr>
          <p:cNvPr id="6" name="Textplatzhalter 5">
            <a:extLst>
              <a:ext uri="{FF2B5EF4-FFF2-40B4-BE49-F238E27FC236}">
                <a16:creationId xmlns:a16="http://schemas.microsoft.com/office/drawing/2014/main" id="{916FD004-AF48-CDD5-008E-B6E0AB605CDD}"/>
              </a:ext>
            </a:extLst>
          </p:cNvPr>
          <p:cNvSpPr>
            <a:spLocks noGrp="1"/>
          </p:cNvSpPr>
          <p:nvPr>
            <p:ph type="body" sz="quarter" idx="62"/>
          </p:nvPr>
        </p:nvSpPr>
        <p:spPr>
          <a:xfrm>
            <a:off x="-8011" y="578092"/>
            <a:ext cx="5226556" cy="671785"/>
          </a:xfrm>
        </p:spPr>
        <p:txBody>
          <a:bodyPr/>
          <a:lstStyle/>
          <a:p>
            <a:pPr indent="-446088">
              <a:tabLst>
                <a:tab pos="361950" algn="l"/>
              </a:tabLst>
            </a:pPr>
            <a:r>
              <a:rPr lang="en-GB" cap="all"/>
              <a:t>MATERIALS NEEDED</a:t>
            </a:r>
          </a:p>
        </p:txBody>
      </p:sp>
      <p:sp>
        <p:nvSpPr>
          <p:cNvPr id="2" name="Freeform 2">
            <a:extLst>
              <a:ext uri="{FF2B5EF4-FFF2-40B4-BE49-F238E27FC236}">
                <a16:creationId xmlns:a16="http://schemas.microsoft.com/office/drawing/2014/main" id="{8E0B3593-D53C-D42D-CCED-A5633019250A}"/>
              </a:ext>
            </a:extLst>
          </p:cNvPr>
          <p:cNvSpPr/>
          <p:nvPr/>
        </p:nvSpPr>
        <p:spPr>
          <a:xfrm>
            <a:off x="9262076" y="793025"/>
            <a:ext cx="2553683" cy="2025678"/>
          </a:xfrm>
          <a:custGeom>
            <a:avLst/>
            <a:gdLst>
              <a:gd name="connsiteX0" fmla="*/ 1157279 w 1317367"/>
              <a:gd name="connsiteY0" fmla="*/ 1031680 h 1044986"/>
              <a:gd name="connsiteX1" fmla="*/ 770440 w 1317367"/>
              <a:gd name="connsiteY1" fmla="*/ 1021331 h 1044986"/>
              <a:gd name="connsiteX2" fmla="*/ 418140 w 1317367"/>
              <a:gd name="connsiteY2" fmla="*/ 866094 h 1044986"/>
              <a:gd name="connsiteX3" fmla="*/ 148735 w 1317367"/>
              <a:gd name="connsiteY3" fmla="*/ 590117 h 1044986"/>
              <a:gd name="connsiteX4" fmla="*/ 3671 w 1317367"/>
              <a:gd name="connsiteY4" fmla="*/ 234797 h 1044986"/>
              <a:gd name="connsiteX5" fmla="*/ 159097 w 1317367"/>
              <a:gd name="connsiteY5" fmla="*/ 3666 h 1044986"/>
              <a:gd name="connsiteX6" fmla="*/ 390509 w 1317367"/>
              <a:gd name="connsiteY6" fmla="*/ 158903 h 1044986"/>
              <a:gd name="connsiteX7" fmla="*/ 476857 w 1317367"/>
              <a:gd name="connsiteY7" fmla="*/ 376235 h 1044986"/>
              <a:gd name="connsiteX8" fmla="*/ 639191 w 1317367"/>
              <a:gd name="connsiteY8" fmla="*/ 545271 h 1044986"/>
              <a:gd name="connsiteX9" fmla="*/ 853334 w 1317367"/>
              <a:gd name="connsiteY9" fmla="*/ 638413 h 1044986"/>
              <a:gd name="connsiteX10" fmla="*/ 1084746 w 1317367"/>
              <a:gd name="connsiteY10" fmla="*/ 645313 h 1044986"/>
              <a:gd name="connsiteX11" fmla="*/ 1312705 w 1317367"/>
              <a:gd name="connsiteY11" fmla="*/ 807449 h 1044986"/>
              <a:gd name="connsiteX12" fmla="*/ 115727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157279" y="1031680"/>
                </a:moveTo>
                <a:cubicBezTo>
                  <a:pt x="1029483" y="1052379"/>
                  <a:pt x="898235" y="1048929"/>
                  <a:pt x="770440" y="1021331"/>
                </a:cubicBezTo>
                <a:cubicBezTo>
                  <a:pt x="642645" y="993733"/>
                  <a:pt x="525212" y="938538"/>
                  <a:pt x="418140" y="866094"/>
                </a:cubicBezTo>
                <a:cubicBezTo>
                  <a:pt x="311069" y="793650"/>
                  <a:pt x="221267" y="700508"/>
                  <a:pt x="148735" y="590117"/>
                </a:cubicBezTo>
                <a:cubicBezTo>
                  <a:pt x="79657" y="483176"/>
                  <a:pt x="27848" y="362436"/>
                  <a:pt x="3671" y="234797"/>
                </a:cubicBezTo>
                <a:cubicBezTo>
                  <a:pt x="-17053" y="127856"/>
                  <a:pt x="52025" y="24364"/>
                  <a:pt x="159097" y="3666"/>
                </a:cubicBezTo>
                <a:cubicBezTo>
                  <a:pt x="266168" y="-17032"/>
                  <a:pt x="369786" y="51962"/>
                  <a:pt x="390509" y="158903"/>
                </a:cubicBezTo>
                <a:cubicBezTo>
                  <a:pt x="404325" y="234797"/>
                  <a:pt x="435410" y="310691"/>
                  <a:pt x="476857" y="376235"/>
                </a:cubicBezTo>
                <a:cubicBezTo>
                  <a:pt x="518304" y="441780"/>
                  <a:pt x="573567" y="500425"/>
                  <a:pt x="639191" y="545271"/>
                </a:cubicBezTo>
                <a:cubicBezTo>
                  <a:pt x="704816" y="590117"/>
                  <a:pt x="777348" y="621165"/>
                  <a:pt x="853334" y="638413"/>
                </a:cubicBezTo>
                <a:cubicBezTo>
                  <a:pt x="929320" y="655662"/>
                  <a:pt x="1008760" y="659111"/>
                  <a:pt x="1084746" y="645313"/>
                </a:cubicBezTo>
                <a:cubicBezTo>
                  <a:pt x="1191818" y="628064"/>
                  <a:pt x="1291981" y="700508"/>
                  <a:pt x="1312705" y="807449"/>
                </a:cubicBezTo>
                <a:cubicBezTo>
                  <a:pt x="1336882" y="910940"/>
                  <a:pt x="1264350" y="1014432"/>
                  <a:pt x="1157279" y="1031680"/>
                </a:cubicBezTo>
              </a:path>
            </a:pathLst>
          </a:custGeom>
          <a:solidFill>
            <a:srgbClr val="EE3E81"/>
          </a:solidFill>
          <a:ln w="34512" cap="flat">
            <a:noFill/>
            <a:prstDash val="solid"/>
            <a:miter/>
          </a:ln>
        </p:spPr>
        <p:txBody>
          <a:bodyPr rtlCol="0" anchor="ctr"/>
          <a:lstStyle/>
          <a:p>
            <a:endParaRPr lang="en-US"/>
          </a:p>
        </p:txBody>
      </p:sp>
    </p:spTree>
    <p:extLst>
      <p:ext uri="{BB962C8B-B14F-4D97-AF65-F5344CB8AC3E}">
        <p14:creationId xmlns:p14="http://schemas.microsoft.com/office/powerpoint/2010/main" val="25387826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C5528D3F-6D85-C020-9F4D-03435D4812AF}"/>
              </a:ext>
            </a:extLst>
          </p:cNvPr>
          <p:cNvSpPr>
            <a:spLocks noGrp="1"/>
          </p:cNvSpPr>
          <p:nvPr>
            <p:ph type="body" sz="quarter" idx="48"/>
          </p:nvPr>
        </p:nvSpPr>
        <p:spPr>
          <a:xfrm>
            <a:off x="359169" y="2505545"/>
            <a:ext cx="10483429" cy="3767998"/>
          </a:xfrm>
        </p:spPr>
        <p:txBody>
          <a:bodyPr/>
          <a:lstStyle/>
          <a:p>
            <a:pPr marL="342900" lvl="0" indent="-342900">
              <a:lnSpc>
                <a:spcPct val="107000"/>
              </a:lnSpc>
              <a:spcBef>
                <a:spcPts val="600"/>
              </a:spcBef>
              <a:spcAft>
                <a:spcPts val="800"/>
              </a:spcAft>
              <a:buFont typeface="+mj-lt"/>
              <a:buAutoNum type="arabicPeriod"/>
              <a:tabLst>
                <a:tab pos="457200" algn="l"/>
              </a:tabLst>
            </a:pPr>
            <a:r>
              <a:rPr lang="en-US" sz="1800">
                <a:effectLst/>
                <a:ea typeface="Calibri" panose="020F0502020204030204" pitchFamily="34" charset="0"/>
              </a:rPr>
              <a:t>Introduction (15 minutes):</a:t>
            </a:r>
            <a:endParaRPr lang="nb-NO" sz="1800">
              <a:effectLst/>
              <a:ea typeface="Calibri" panose="020F0502020204030204" pitchFamily="34" charset="0"/>
            </a:endParaRPr>
          </a:p>
          <a:p>
            <a:pPr marL="742950" lvl="1" indent="-285750">
              <a:lnSpc>
                <a:spcPct val="107000"/>
              </a:lnSpc>
              <a:spcBef>
                <a:spcPts val="600"/>
              </a:spcBef>
              <a:spcAft>
                <a:spcPts val="800"/>
              </a:spcAft>
              <a:buSzPts val="1000"/>
              <a:buFont typeface="Symbol" panose="05050102010706020507" pitchFamily="18" charset="2"/>
              <a:buChar char=""/>
              <a:tabLst>
                <a:tab pos="914400" algn="l"/>
              </a:tabLst>
            </a:pPr>
            <a:r>
              <a:rPr lang="en-US" sz="1800">
                <a:effectLst/>
                <a:latin typeface="Calibri" panose="020F0502020204030204" pitchFamily="34" charset="0"/>
                <a:ea typeface="Calibri" panose="020F0502020204030204" pitchFamily="34" charset="0"/>
              </a:rPr>
              <a:t>Briefly explain the importance of innovation, collaboration, and adaptability in entrepreneurship.</a:t>
            </a:r>
            <a:endParaRPr lang="nb-NO" sz="1800">
              <a:effectLst/>
              <a:latin typeface="Calibri" panose="020F0502020204030204" pitchFamily="34" charset="0"/>
              <a:ea typeface="Calibri" panose="020F0502020204030204" pitchFamily="34" charset="0"/>
            </a:endParaRPr>
          </a:p>
          <a:p>
            <a:pPr marL="742950" lvl="1" indent="-285750">
              <a:lnSpc>
                <a:spcPct val="107000"/>
              </a:lnSpc>
              <a:spcBef>
                <a:spcPts val="600"/>
              </a:spcBef>
              <a:spcAft>
                <a:spcPts val="800"/>
              </a:spcAft>
              <a:buSzPts val="1000"/>
              <a:buFont typeface="Symbol" panose="05050102010706020507" pitchFamily="18" charset="2"/>
              <a:buChar char=""/>
              <a:tabLst>
                <a:tab pos="914400" algn="l"/>
              </a:tabLst>
            </a:pPr>
            <a:r>
              <a:rPr lang="en-US" sz="1800">
                <a:effectLst/>
                <a:latin typeface="Calibri" panose="020F0502020204030204" pitchFamily="34" charset="0"/>
                <a:ea typeface="Calibri" panose="020F0502020204030204" pitchFamily="34" charset="0"/>
              </a:rPr>
              <a:t>Introduce the Marshmallow Challenge and its relevance to real-world problem-solving.</a:t>
            </a:r>
            <a:endParaRPr lang="nb-NO" sz="1800">
              <a:effectLst/>
              <a:latin typeface="Calibri" panose="020F0502020204030204" pitchFamily="34" charset="0"/>
              <a:ea typeface="Calibri" panose="020F0502020204030204" pitchFamily="34" charset="0"/>
            </a:endParaRPr>
          </a:p>
          <a:p>
            <a:pPr marL="742950" lvl="1" indent="-285750">
              <a:lnSpc>
                <a:spcPct val="107000"/>
              </a:lnSpc>
              <a:spcBef>
                <a:spcPts val="600"/>
              </a:spcBef>
              <a:spcAft>
                <a:spcPts val="800"/>
              </a:spcAft>
              <a:buSzPts val="1000"/>
              <a:buFont typeface="Symbol" panose="05050102010706020507" pitchFamily="18" charset="2"/>
              <a:buChar char=""/>
              <a:tabLst>
                <a:tab pos="914400" algn="l"/>
              </a:tabLst>
            </a:pPr>
            <a:r>
              <a:rPr lang="en-US" sz="1800">
                <a:effectLst/>
                <a:latin typeface="Calibri" panose="020F0502020204030204" pitchFamily="34" charset="0"/>
                <a:ea typeface="Calibri" panose="020F0502020204030204" pitchFamily="34" charset="0"/>
              </a:rPr>
              <a:t>Divide the students into teams of 4-5 members.</a:t>
            </a:r>
            <a:endParaRPr lang="nb-NO" sz="1800">
              <a:effectLst/>
              <a:latin typeface="Calibri" panose="020F0502020204030204" pitchFamily="34" charset="0"/>
              <a:ea typeface="Calibri" panose="020F0502020204030204" pitchFamily="34" charset="0"/>
            </a:endParaRPr>
          </a:p>
          <a:p>
            <a:pPr marL="342900" lvl="0" indent="-342900">
              <a:lnSpc>
                <a:spcPct val="107000"/>
              </a:lnSpc>
              <a:spcBef>
                <a:spcPts val="600"/>
              </a:spcBef>
              <a:spcAft>
                <a:spcPts val="800"/>
              </a:spcAft>
              <a:buFont typeface="+mj-lt"/>
              <a:buAutoNum type="arabicPeriod"/>
              <a:tabLst>
                <a:tab pos="457200" algn="l"/>
              </a:tabLst>
            </a:pPr>
            <a:r>
              <a:rPr lang="en-US" sz="1800">
                <a:effectLst/>
                <a:ea typeface="Calibri" panose="020F0502020204030204" pitchFamily="34" charset="0"/>
              </a:rPr>
              <a:t>Challenge brief (10 minutes):</a:t>
            </a:r>
            <a:endParaRPr lang="nb-NO" sz="1800">
              <a:effectLst/>
              <a:ea typeface="Calibri" panose="020F0502020204030204" pitchFamily="34" charset="0"/>
            </a:endParaRPr>
          </a:p>
          <a:p>
            <a:pPr marL="742950" lvl="1" indent="-285750">
              <a:lnSpc>
                <a:spcPct val="107000"/>
              </a:lnSpc>
              <a:spcBef>
                <a:spcPts val="600"/>
              </a:spcBef>
              <a:spcAft>
                <a:spcPts val="800"/>
              </a:spcAft>
              <a:buSzPts val="1000"/>
              <a:buFont typeface="Symbol" panose="05050102010706020507" pitchFamily="18" charset="2"/>
              <a:buChar char=""/>
              <a:tabLst>
                <a:tab pos="914400" algn="l"/>
              </a:tabLst>
            </a:pPr>
            <a:r>
              <a:rPr lang="en-US" sz="1800">
                <a:effectLst/>
                <a:latin typeface="Calibri" panose="020F0502020204030204" pitchFamily="34" charset="0"/>
                <a:ea typeface="Calibri" panose="020F0502020204030204" pitchFamily="34" charset="0"/>
              </a:rPr>
              <a:t>Each team's task is to build the tallest freestanding structure using spaghetti sticks, marshmallows, tape, and string.</a:t>
            </a:r>
            <a:endParaRPr lang="nb-NO" sz="1800">
              <a:effectLst/>
              <a:latin typeface="Calibri" panose="020F0502020204030204" pitchFamily="34" charset="0"/>
              <a:ea typeface="Calibri" panose="020F0502020204030204" pitchFamily="34" charset="0"/>
            </a:endParaRPr>
          </a:p>
          <a:p>
            <a:pPr marL="742950" lvl="1" indent="-285750">
              <a:lnSpc>
                <a:spcPct val="107000"/>
              </a:lnSpc>
              <a:spcBef>
                <a:spcPts val="600"/>
              </a:spcBef>
              <a:spcAft>
                <a:spcPts val="800"/>
              </a:spcAft>
              <a:buSzPts val="1000"/>
              <a:buFont typeface="Symbol" panose="05050102010706020507" pitchFamily="18" charset="2"/>
              <a:buChar char=""/>
              <a:tabLst>
                <a:tab pos="914400" algn="l"/>
              </a:tabLst>
            </a:pPr>
            <a:r>
              <a:rPr lang="en-US" sz="1800">
                <a:effectLst/>
                <a:latin typeface="Calibri" panose="020F0502020204030204" pitchFamily="34" charset="0"/>
                <a:ea typeface="Calibri" panose="020F0502020204030204" pitchFamily="34" charset="0"/>
              </a:rPr>
              <a:t>The structure must support the weight of a marshmallow placed on top.</a:t>
            </a:r>
            <a:endParaRPr lang="nb-NO" sz="1800">
              <a:effectLst/>
              <a:latin typeface="Calibri" panose="020F0502020204030204" pitchFamily="34" charset="0"/>
              <a:ea typeface="Calibri" panose="020F0502020204030204" pitchFamily="34" charset="0"/>
            </a:endParaRPr>
          </a:p>
          <a:p>
            <a:pPr marL="742950" lvl="1" indent="-285750">
              <a:lnSpc>
                <a:spcPct val="107000"/>
              </a:lnSpc>
              <a:spcBef>
                <a:spcPts val="600"/>
              </a:spcBef>
              <a:spcAft>
                <a:spcPts val="800"/>
              </a:spcAft>
              <a:buSzPts val="1000"/>
              <a:buFont typeface="Symbol" panose="05050102010706020507" pitchFamily="18" charset="2"/>
              <a:buChar char=""/>
              <a:tabLst>
                <a:tab pos="914400" algn="l"/>
              </a:tabLst>
            </a:pPr>
            <a:r>
              <a:rPr lang="en-US" sz="1800">
                <a:effectLst/>
                <a:latin typeface="Calibri" panose="020F0502020204030204" pitchFamily="34" charset="0"/>
                <a:ea typeface="Calibri" panose="020F0502020204030204" pitchFamily="34" charset="0"/>
              </a:rPr>
              <a:t>Emphasize the importance of prototyping, testing, and adapting their designs within the time limit.</a:t>
            </a:r>
            <a:endParaRPr lang="nb-NO" sz="1800">
              <a:effectLst/>
              <a:latin typeface="Calibri" panose="020F0502020204030204" pitchFamily="34" charset="0"/>
              <a:ea typeface="Calibri" panose="020F0502020204030204" pitchFamily="34" charset="0"/>
            </a:endParaRPr>
          </a:p>
          <a:p>
            <a:pPr>
              <a:spcBef>
                <a:spcPts val="600"/>
              </a:spcBef>
            </a:pPr>
            <a:endParaRPr lang="en-GB" sz="1800"/>
          </a:p>
        </p:txBody>
      </p:sp>
      <p:sp>
        <p:nvSpPr>
          <p:cNvPr id="6" name="Textplatzhalter 5">
            <a:extLst>
              <a:ext uri="{FF2B5EF4-FFF2-40B4-BE49-F238E27FC236}">
                <a16:creationId xmlns:a16="http://schemas.microsoft.com/office/drawing/2014/main" id="{916FD004-AF48-CDD5-008E-B6E0AB605CDD}"/>
              </a:ext>
            </a:extLst>
          </p:cNvPr>
          <p:cNvSpPr>
            <a:spLocks noGrp="1"/>
          </p:cNvSpPr>
          <p:nvPr>
            <p:ph type="body" sz="quarter" idx="62"/>
          </p:nvPr>
        </p:nvSpPr>
        <p:spPr>
          <a:xfrm>
            <a:off x="-8011" y="578092"/>
            <a:ext cx="5226556" cy="671785"/>
          </a:xfrm>
        </p:spPr>
        <p:txBody>
          <a:bodyPr/>
          <a:lstStyle/>
          <a:p>
            <a:pPr indent="-446088">
              <a:tabLst>
                <a:tab pos="361950" algn="l"/>
              </a:tabLst>
            </a:pPr>
            <a:r>
              <a:rPr lang="en-GB" cap="all"/>
              <a:t>Instructions: part 1</a:t>
            </a:r>
          </a:p>
        </p:txBody>
      </p:sp>
      <p:sp>
        <p:nvSpPr>
          <p:cNvPr id="2" name="Freeform 2">
            <a:extLst>
              <a:ext uri="{FF2B5EF4-FFF2-40B4-BE49-F238E27FC236}">
                <a16:creationId xmlns:a16="http://schemas.microsoft.com/office/drawing/2014/main" id="{0CD1EA33-B74F-F686-B7C9-606A9326B93F}"/>
              </a:ext>
            </a:extLst>
          </p:cNvPr>
          <p:cNvSpPr/>
          <p:nvPr/>
        </p:nvSpPr>
        <p:spPr>
          <a:xfrm>
            <a:off x="9232955" y="848224"/>
            <a:ext cx="2553683" cy="2025678"/>
          </a:xfrm>
          <a:custGeom>
            <a:avLst/>
            <a:gdLst>
              <a:gd name="connsiteX0" fmla="*/ 1157279 w 1317367"/>
              <a:gd name="connsiteY0" fmla="*/ 1031680 h 1044986"/>
              <a:gd name="connsiteX1" fmla="*/ 770440 w 1317367"/>
              <a:gd name="connsiteY1" fmla="*/ 1021331 h 1044986"/>
              <a:gd name="connsiteX2" fmla="*/ 418140 w 1317367"/>
              <a:gd name="connsiteY2" fmla="*/ 866094 h 1044986"/>
              <a:gd name="connsiteX3" fmla="*/ 148735 w 1317367"/>
              <a:gd name="connsiteY3" fmla="*/ 590117 h 1044986"/>
              <a:gd name="connsiteX4" fmla="*/ 3671 w 1317367"/>
              <a:gd name="connsiteY4" fmla="*/ 234797 h 1044986"/>
              <a:gd name="connsiteX5" fmla="*/ 159097 w 1317367"/>
              <a:gd name="connsiteY5" fmla="*/ 3666 h 1044986"/>
              <a:gd name="connsiteX6" fmla="*/ 390509 w 1317367"/>
              <a:gd name="connsiteY6" fmla="*/ 158903 h 1044986"/>
              <a:gd name="connsiteX7" fmla="*/ 476857 w 1317367"/>
              <a:gd name="connsiteY7" fmla="*/ 376235 h 1044986"/>
              <a:gd name="connsiteX8" fmla="*/ 639191 w 1317367"/>
              <a:gd name="connsiteY8" fmla="*/ 545271 h 1044986"/>
              <a:gd name="connsiteX9" fmla="*/ 853334 w 1317367"/>
              <a:gd name="connsiteY9" fmla="*/ 638413 h 1044986"/>
              <a:gd name="connsiteX10" fmla="*/ 1084746 w 1317367"/>
              <a:gd name="connsiteY10" fmla="*/ 645313 h 1044986"/>
              <a:gd name="connsiteX11" fmla="*/ 1312705 w 1317367"/>
              <a:gd name="connsiteY11" fmla="*/ 807449 h 1044986"/>
              <a:gd name="connsiteX12" fmla="*/ 115727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157279" y="1031680"/>
                </a:moveTo>
                <a:cubicBezTo>
                  <a:pt x="1029483" y="1052379"/>
                  <a:pt x="898235" y="1048929"/>
                  <a:pt x="770440" y="1021331"/>
                </a:cubicBezTo>
                <a:cubicBezTo>
                  <a:pt x="642645" y="993733"/>
                  <a:pt x="525212" y="938538"/>
                  <a:pt x="418140" y="866094"/>
                </a:cubicBezTo>
                <a:cubicBezTo>
                  <a:pt x="311069" y="793650"/>
                  <a:pt x="221267" y="700508"/>
                  <a:pt x="148735" y="590117"/>
                </a:cubicBezTo>
                <a:cubicBezTo>
                  <a:pt x="79657" y="483176"/>
                  <a:pt x="27848" y="362436"/>
                  <a:pt x="3671" y="234797"/>
                </a:cubicBezTo>
                <a:cubicBezTo>
                  <a:pt x="-17053" y="127856"/>
                  <a:pt x="52025" y="24364"/>
                  <a:pt x="159097" y="3666"/>
                </a:cubicBezTo>
                <a:cubicBezTo>
                  <a:pt x="266168" y="-17032"/>
                  <a:pt x="369786" y="51962"/>
                  <a:pt x="390509" y="158903"/>
                </a:cubicBezTo>
                <a:cubicBezTo>
                  <a:pt x="404325" y="234797"/>
                  <a:pt x="435410" y="310691"/>
                  <a:pt x="476857" y="376235"/>
                </a:cubicBezTo>
                <a:cubicBezTo>
                  <a:pt x="518304" y="441780"/>
                  <a:pt x="573567" y="500425"/>
                  <a:pt x="639191" y="545271"/>
                </a:cubicBezTo>
                <a:cubicBezTo>
                  <a:pt x="704816" y="590117"/>
                  <a:pt x="777348" y="621165"/>
                  <a:pt x="853334" y="638413"/>
                </a:cubicBezTo>
                <a:cubicBezTo>
                  <a:pt x="929320" y="655662"/>
                  <a:pt x="1008760" y="659111"/>
                  <a:pt x="1084746" y="645313"/>
                </a:cubicBezTo>
                <a:cubicBezTo>
                  <a:pt x="1191818" y="628064"/>
                  <a:pt x="1291981" y="700508"/>
                  <a:pt x="1312705" y="807449"/>
                </a:cubicBezTo>
                <a:cubicBezTo>
                  <a:pt x="1336882" y="910940"/>
                  <a:pt x="1264350" y="1014432"/>
                  <a:pt x="1157279" y="1031680"/>
                </a:cubicBezTo>
              </a:path>
            </a:pathLst>
          </a:custGeom>
          <a:solidFill>
            <a:srgbClr val="EE3E81"/>
          </a:solidFill>
          <a:ln w="34512" cap="flat">
            <a:noFill/>
            <a:prstDash val="solid"/>
            <a:miter/>
          </a:ln>
        </p:spPr>
        <p:txBody>
          <a:bodyPr rtlCol="0" anchor="ctr"/>
          <a:lstStyle/>
          <a:p>
            <a:endParaRPr lang="en-US"/>
          </a:p>
        </p:txBody>
      </p:sp>
    </p:spTree>
    <p:extLst>
      <p:ext uri="{BB962C8B-B14F-4D97-AF65-F5344CB8AC3E}">
        <p14:creationId xmlns:p14="http://schemas.microsoft.com/office/powerpoint/2010/main" val="5914924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C5528D3F-6D85-C020-9F4D-03435D4812AF}"/>
              </a:ext>
            </a:extLst>
          </p:cNvPr>
          <p:cNvSpPr>
            <a:spLocks noGrp="1"/>
          </p:cNvSpPr>
          <p:nvPr>
            <p:ph type="body" sz="quarter" idx="48"/>
          </p:nvPr>
        </p:nvSpPr>
        <p:spPr>
          <a:xfrm>
            <a:off x="378166" y="2433977"/>
            <a:ext cx="11435667" cy="4038130"/>
          </a:xfrm>
        </p:spPr>
        <p:txBody>
          <a:bodyPr/>
          <a:lstStyle/>
          <a:p>
            <a:pPr lvl="0">
              <a:lnSpc>
                <a:spcPct val="100000"/>
              </a:lnSpc>
              <a:spcBef>
                <a:spcPts val="600"/>
              </a:spcBef>
              <a:spcAft>
                <a:spcPts val="400"/>
              </a:spcAft>
              <a:tabLst>
                <a:tab pos="457200" algn="l"/>
              </a:tabLst>
            </a:pPr>
            <a:r>
              <a:rPr lang="en-US" sz="1600">
                <a:effectLst/>
                <a:ea typeface="Calibri" panose="020F0502020204030204" pitchFamily="34" charset="0"/>
              </a:rPr>
              <a:t>3. Design and prototyping (20 minutes):</a:t>
            </a:r>
            <a:endParaRPr lang="nb-NO" sz="1600">
              <a:effectLst/>
              <a:ea typeface="Calibri" panose="020F0502020204030204" pitchFamily="34" charset="0"/>
            </a:endParaRPr>
          </a:p>
          <a:p>
            <a:pPr marL="742950" lvl="1" indent="-285750">
              <a:spcBef>
                <a:spcPts val="600"/>
              </a:spcBef>
              <a:spcAft>
                <a:spcPts val="400"/>
              </a:spcAft>
              <a:buSzPts val="1000"/>
              <a:buFont typeface="Symbol" panose="05050102010706020507" pitchFamily="18" charset="2"/>
              <a:buChar char=""/>
              <a:tabLst>
                <a:tab pos="914400" algn="l"/>
              </a:tabLst>
            </a:pPr>
            <a:r>
              <a:rPr lang="en-US" sz="1600">
                <a:effectLst/>
                <a:latin typeface="Calibri" panose="020F0502020204030204" pitchFamily="34" charset="0"/>
                <a:ea typeface="Calibri" panose="020F0502020204030204" pitchFamily="34" charset="0"/>
              </a:rPr>
              <a:t>Provide each team with the materials.</a:t>
            </a:r>
            <a:endParaRPr lang="nb-NO" sz="1600">
              <a:effectLst/>
              <a:latin typeface="Calibri" panose="020F0502020204030204" pitchFamily="34" charset="0"/>
              <a:ea typeface="Calibri" panose="020F0502020204030204" pitchFamily="34" charset="0"/>
            </a:endParaRPr>
          </a:p>
          <a:p>
            <a:pPr marL="742950" lvl="1" indent="-285750">
              <a:spcBef>
                <a:spcPts val="600"/>
              </a:spcBef>
              <a:spcAft>
                <a:spcPts val="400"/>
              </a:spcAft>
              <a:buSzPts val="1000"/>
              <a:buFont typeface="Symbol" panose="05050102010706020507" pitchFamily="18" charset="2"/>
              <a:buChar char=""/>
              <a:tabLst>
                <a:tab pos="914400" algn="l"/>
              </a:tabLst>
            </a:pPr>
            <a:r>
              <a:rPr lang="en-US" sz="1600">
                <a:effectLst/>
                <a:latin typeface="Calibri" panose="020F0502020204030204" pitchFamily="34" charset="0"/>
                <a:ea typeface="Calibri" panose="020F0502020204030204" pitchFamily="34" charset="0"/>
              </a:rPr>
              <a:t>Set the timer and allow teams to brainstorm, design, and build their structures.</a:t>
            </a:r>
            <a:endParaRPr lang="nb-NO" sz="1600">
              <a:effectLst/>
              <a:latin typeface="Calibri" panose="020F0502020204030204" pitchFamily="34" charset="0"/>
              <a:ea typeface="Calibri" panose="020F0502020204030204" pitchFamily="34" charset="0"/>
            </a:endParaRPr>
          </a:p>
          <a:p>
            <a:pPr marL="742950" lvl="1" indent="-285750">
              <a:spcBef>
                <a:spcPts val="600"/>
              </a:spcBef>
              <a:spcAft>
                <a:spcPts val="400"/>
              </a:spcAft>
              <a:buSzPts val="1000"/>
              <a:buFont typeface="Symbol" panose="05050102010706020507" pitchFamily="18" charset="2"/>
              <a:buChar char=""/>
              <a:tabLst>
                <a:tab pos="914400" algn="l"/>
              </a:tabLst>
            </a:pPr>
            <a:r>
              <a:rPr lang="en-US" sz="1600">
                <a:effectLst/>
                <a:latin typeface="Calibri" panose="020F0502020204030204" pitchFamily="34" charset="0"/>
                <a:ea typeface="Calibri" panose="020F0502020204030204" pitchFamily="34" charset="0"/>
              </a:rPr>
              <a:t>Encourage them to document their ideas and iterations on paper.</a:t>
            </a:r>
            <a:endParaRPr lang="nb-NO" sz="1600">
              <a:effectLst/>
              <a:latin typeface="Calibri" panose="020F0502020204030204" pitchFamily="34" charset="0"/>
              <a:ea typeface="Calibri" panose="020F0502020204030204" pitchFamily="34" charset="0"/>
            </a:endParaRPr>
          </a:p>
          <a:p>
            <a:pPr lvl="0">
              <a:lnSpc>
                <a:spcPct val="100000"/>
              </a:lnSpc>
              <a:spcBef>
                <a:spcPts val="600"/>
              </a:spcBef>
              <a:spcAft>
                <a:spcPts val="400"/>
              </a:spcAft>
              <a:tabLst>
                <a:tab pos="457200" algn="l"/>
              </a:tabLst>
            </a:pPr>
            <a:r>
              <a:rPr lang="en-US" sz="1600">
                <a:effectLst/>
                <a:ea typeface="Calibri" panose="020F0502020204030204" pitchFamily="34" charset="0"/>
              </a:rPr>
              <a:t>4. Testing phase (5 minutes):</a:t>
            </a:r>
            <a:endParaRPr lang="nb-NO" sz="1600">
              <a:effectLst/>
              <a:ea typeface="Calibri" panose="020F0502020204030204" pitchFamily="34" charset="0"/>
            </a:endParaRPr>
          </a:p>
          <a:p>
            <a:pPr marL="742950" lvl="1" indent="-285750">
              <a:spcBef>
                <a:spcPts val="600"/>
              </a:spcBef>
              <a:spcAft>
                <a:spcPts val="400"/>
              </a:spcAft>
              <a:buSzPts val="1000"/>
              <a:buFont typeface="Symbol" panose="05050102010706020507" pitchFamily="18" charset="2"/>
              <a:buChar char=""/>
              <a:tabLst>
                <a:tab pos="914400" algn="l"/>
              </a:tabLst>
            </a:pPr>
            <a:r>
              <a:rPr lang="en-US" sz="1600">
                <a:effectLst/>
                <a:latin typeface="Calibri" panose="020F0502020204030204" pitchFamily="34" charset="0"/>
                <a:ea typeface="Calibri" panose="020F0502020204030204" pitchFamily="34" charset="0"/>
              </a:rPr>
              <a:t>Teams pause to test their structures by placing a marshmallow on top.</a:t>
            </a:r>
            <a:endParaRPr lang="nb-NO" sz="1600">
              <a:effectLst/>
              <a:latin typeface="Calibri" panose="020F0502020204030204" pitchFamily="34" charset="0"/>
              <a:ea typeface="Calibri" panose="020F0502020204030204" pitchFamily="34" charset="0"/>
            </a:endParaRPr>
          </a:p>
          <a:p>
            <a:pPr marL="742950" lvl="1" indent="-285750">
              <a:spcBef>
                <a:spcPts val="600"/>
              </a:spcBef>
              <a:spcAft>
                <a:spcPts val="400"/>
              </a:spcAft>
              <a:buSzPts val="1000"/>
              <a:buFont typeface="Symbol" panose="05050102010706020507" pitchFamily="18" charset="2"/>
              <a:buChar char=""/>
              <a:tabLst>
                <a:tab pos="914400" algn="l"/>
              </a:tabLst>
            </a:pPr>
            <a:r>
              <a:rPr lang="en-US" sz="1600">
                <a:effectLst/>
                <a:latin typeface="Calibri" panose="020F0502020204030204" pitchFamily="34" charset="0"/>
                <a:ea typeface="Calibri" panose="020F0502020204030204" pitchFamily="34" charset="0"/>
              </a:rPr>
              <a:t>Measure and record the height of each structure.</a:t>
            </a:r>
            <a:endParaRPr lang="nb-NO" sz="1600">
              <a:effectLst/>
              <a:latin typeface="Calibri" panose="020F0502020204030204" pitchFamily="34" charset="0"/>
              <a:ea typeface="Calibri" panose="020F0502020204030204" pitchFamily="34" charset="0"/>
            </a:endParaRPr>
          </a:p>
          <a:p>
            <a:pPr lvl="0">
              <a:lnSpc>
                <a:spcPct val="100000"/>
              </a:lnSpc>
              <a:spcBef>
                <a:spcPts val="600"/>
              </a:spcBef>
              <a:spcAft>
                <a:spcPts val="400"/>
              </a:spcAft>
              <a:tabLst>
                <a:tab pos="457200" algn="l"/>
              </a:tabLst>
            </a:pPr>
            <a:r>
              <a:rPr lang="en-US" sz="1600">
                <a:effectLst/>
                <a:ea typeface="Calibri" panose="020F0502020204030204" pitchFamily="34" charset="0"/>
              </a:rPr>
              <a:t>5. Reflection and iteration (15 minutes):</a:t>
            </a:r>
            <a:endParaRPr lang="nb-NO" sz="1600">
              <a:effectLst/>
              <a:ea typeface="Calibri" panose="020F0502020204030204" pitchFamily="34" charset="0"/>
            </a:endParaRPr>
          </a:p>
          <a:p>
            <a:pPr marL="742950" lvl="1" indent="-285750">
              <a:spcBef>
                <a:spcPts val="600"/>
              </a:spcBef>
              <a:spcAft>
                <a:spcPts val="400"/>
              </a:spcAft>
              <a:buSzPts val="1000"/>
              <a:buFont typeface="Symbol" panose="05050102010706020507" pitchFamily="18" charset="2"/>
              <a:buChar char=""/>
              <a:tabLst>
                <a:tab pos="914400" algn="l"/>
              </a:tabLst>
            </a:pPr>
            <a:r>
              <a:rPr lang="en-US" sz="1600">
                <a:effectLst/>
                <a:latin typeface="Calibri" panose="020F0502020204030204" pitchFamily="34" charset="0"/>
                <a:ea typeface="Calibri" panose="020F0502020204030204" pitchFamily="34" charset="0"/>
              </a:rPr>
              <a:t>Discuss the challenges faced by each team and what worked well.</a:t>
            </a:r>
            <a:endParaRPr lang="nb-NO" sz="1600">
              <a:effectLst/>
              <a:latin typeface="Calibri" panose="020F0502020204030204" pitchFamily="34" charset="0"/>
              <a:ea typeface="Calibri" panose="020F0502020204030204" pitchFamily="34" charset="0"/>
            </a:endParaRPr>
          </a:p>
          <a:p>
            <a:pPr marL="742950" lvl="1" indent="-285750">
              <a:spcBef>
                <a:spcPts val="600"/>
              </a:spcBef>
              <a:spcAft>
                <a:spcPts val="400"/>
              </a:spcAft>
              <a:buSzPts val="1000"/>
              <a:buFont typeface="Symbol" panose="05050102010706020507" pitchFamily="18" charset="2"/>
              <a:buChar char=""/>
              <a:tabLst>
                <a:tab pos="914400" algn="l"/>
              </a:tabLst>
            </a:pPr>
            <a:r>
              <a:rPr lang="en-US" sz="1600">
                <a:effectLst/>
                <a:latin typeface="Calibri" panose="020F0502020204030204" pitchFamily="34" charset="0"/>
                <a:ea typeface="Calibri" panose="020F0502020204030204" pitchFamily="34" charset="0"/>
              </a:rPr>
              <a:t>Highlight the importance of adaptability and iteration in the design process.</a:t>
            </a:r>
            <a:endParaRPr lang="nb-NO" sz="1600">
              <a:effectLst/>
              <a:latin typeface="Calibri" panose="020F0502020204030204" pitchFamily="34" charset="0"/>
              <a:ea typeface="Calibri" panose="020F0502020204030204" pitchFamily="34" charset="0"/>
            </a:endParaRPr>
          </a:p>
          <a:p>
            <a:pPr marL="742950" lvl="1" indent="-285750">
              <a:spcBef>
                <a:spcPts val="600"/>
              </a:spcBef>
              <a:spcAft>
                <a:spcPts val="400"/>
              </a:spcAft>
              <a:buSzPts val="1000"/>
              <a:buFont typeface="Symbol" panose="05050102010706020507" pitchFamily="18" charset="2"/>
              <a:buChar char=""/>
              <a:tabLst>
                <a:tab pos="914400" algn="l"/>
              </a:tabLst>
            </a:pPr>
            <a:r>
              <a:rPr lang="en-US" sz="1600">
                <a:effectLst/>
                <a:latin typeface="Calibri" panose="020F0502020204030204" pitchFamily="34" charset="0"/>
                <a:ea typeface="Calibri" panose="020F0502020204030204" pitchFamily="34" charset="0"/>
              </a:rPr>
              <a:t>Give teams a brief time to modify their structures based on the testing phase.</a:t>
            </a:r>
            <a:endParaRPr lang="nb-NO" sz="1600">
              <a:effectLst/>
              <a:latin typeface="Calibri" panose="020F0502020204030204" pitchFamily="34" charset="0"/>
              <a:ea typeface="Calibri" panose="020F0502020204030204" pitchFamily="34" charset="0"/>
            </a:endParaRPr>
          </a:p>
          <a:p>
            <a:pPr>
              <a:lnSpc>
                <a:spcPct val="100000"/>
              </a:lnSpc>
              <a:spcBef>
                <a:spcPts val="600"/>
              </a:spcBef>
              <a:spcAft>
                <a:spcPts val="400"/>
              </a:spcAft>
            </a:pPr>
            <a:endParaRPr lang="en-GB" sz="1600"/>
          </a:p>
        </p:txBody>
      </p:sp>
      <p:sp>
        <p:nvSpPr>
          <p:cNvPr id="6" name="Textplatzhalter 5">
            <a:extLst>
              <a:ext uri="{FF2B5EF4-FFF2-40B4-BE49-F238E27FC236}">
                <a16:creationId xmlns:a16="http://schemas.microsoft.com/office/drawing/2014/main" id="{916FD004-AF48-CDD5-008E-B6E0AB605CDD}"/>
              </a:ext>
            </a:extLst>
          </p:cNvPr>
          <p:cNvSpPr>
            <a:spLocks noGrp="1"/>
          </p:cNvSpPr>
          <p:nvPr>
            <p:ph type="body" sz="quarter" idx="62"/>
          </p:nvPr>
        </p:nvSpPr>
        <p:spPr>
          <a:xfrm>
            <a:off x="-8011" y="578092"/>
            <a:ext cx="5226556" cy="671785"/>
          </a:xfrm>
        </p:spPr>
        <p:txBody>
          <a:bodyPr/>
          <a:lstStyle/>
          <a:p>
            <a:pPr indent="-446088">
              <a:tabLst>
                <a:tab pos="361950" algn="l"/>
              </a:tabLst>
            </a:pPr>
            <a:r>
              <a:rPr lang="en-GB" cap="all"/>
              <a:t>Instructions: part 2</a:t>
            </a:r>
          </a:p>
        </p:txBody>
      </p:sp>
      <p:sp>
        <p:nvSpPr>
          <p:cNvPr id="2" name="Freeform 2">
            <a:extLst>
              <a:ext uri="{FF2B5EF4-FFF2-40B4-BE49-F238E27FC236}">
                <a16:creationId xmlns:a16="http://schemas.microsoft.com/office/drawing/2014/main" id="{94E94D46-C765-56FA-2CF2-81CFC077DA99}"/>
              </a:ext>
            </a:extLst>
          </p:cNvPr>
          <p:cNvSpPr/>
          <p:nvPr/>
        </p:nvSpPr>
        <p:spPr>
          <a:xfrm>
            <a:off x="9064052" y="714267"/>
            <a:ext cx="2553683" cy="2025678"/>
          </a:xfrm>
          <a:custGeom>
            <a:avLst/>
            <a:gdLst>
              <a:gd name="connsiteX0" fmla="*/ 1157279 w 1317367"/>
              <a:gd name="connsiteY0" fmla="*/ 1031680 h 1044986"/>
              <a:gd name="connsiteX1" fmla="*/ 770440 w 1317367"/>
              <a:gd name="connsiteY1" fmla="*/ 1021331 h 1044986"/>
              <a:gd name="connsiteX2" fmla="*/ 418140 w 1317367"/>
              <a:gd name="connsiteY2" fmla="*/ 866094 h 1044986"/>
              <a:gd name="connsiteX3" fmla="*/ 148735 w 1317367"/>
              <a:gd name="connsiteY3" fmla="*/ 590117 h 1044986"/>
              <a:gd name="connsiteX4" fmla="*/ 3671 w 1317367"/>
              <a:gd name="connsiteY4" fmla="*/ 234797 h 1044986"/>
              <a:gd name="connsiteX5" fmla="*/ 159097 w 1317367"/>
              <a:gd name="connsiteY5" fmla="*/ 3666 h 1044986"/>
              <a:gd name="connsiteX6" fmla="*/ 390509 w 1317367"/>
              <a:gd name="connsiteY6" fmla="*/ 158903 h 1044986"/>
              <a:gd name="connsiteX7" fmla="*/ 476857 w 1317367"/>
              <a:gd name="connsiteY7" fmla="*/ 376235 h 1044986"/>
              <a:gd name="connsiteX8" fmla="*/ 639191 w 1317367"/>
              <a:gd name="connsiteY8" fmla="*/ 545271 h 1044986"/>
              <a:gd name="connsiteX9" fmla="*/ 853334 w 1317367"/>
              <a:gd name="connsiteY9" fmla="*/ 638413 h 1044986"/>
              <a:gd name="connsiteX10" fmla="*/ 1084746 w 1317367"/>
              <a:gd name="connsiteY10" fmla="*/ 645313 h 1044986"/>
              <a:gd name="connsiteX11" fmla="*/ 1312705 w 1317367"/>
              <a:gd name="connsiteY11" fmla="*/ 807449 h 1044986"/>
              <a:gd name="connsiteX12" fmla="*/ 115727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157279" y="1031680"/>
                </a:moveTo>
                <a:cubicBezTo>
                  <a:pt x="1029483" y="1052379"/>
                  <a:pt x="898235" y="1048929"/>
                  <a:pt x="770440" y="1021331"/>
                </a:cubicBezTo>
                <a:cubicBezTo>
                  <a:pt x="642645" y="993733"/>
                  <a:pt x="525212" y="938538"/>
                  <a:pt x="418140" y="866094"/>
                </a:cubicBezTo>
                <a:cubicBezTo>
                  <a:pt x="311069" y="793650"/>
                  <a:pt x="221267" y="700508"/>
                  <a:pt x="148735" y="590117"/>
                </a:cubicBezTo>
                <a:cubicBezTo>
                  <a:pt x="79657" y="483176"/>
                  <a:pt x="27848" y="362436"/>
                  <a:pt x="3671" y="234797"/>
                </a:cubicBezTo>
                <a:cubicBezTo>
                  <a:pt x="-17053" y="127856"/>
                  <a:pt x="52025" y="24364"/>
                  <a:pt x="159097" y="3666"/>
                </a:cubicBezTo>
                <a:cubicBezTo>
                  <a:pt x="266168" y="-17032"/>
                  <a:pt x="369786" y="51962"/>
                  <a:pt x="390509" y="158903"/>
                </a:cubicBezTo>
                <a:cubicBezTo>
                  <a:pt x="404325" y="234797"/>
                  <a:pt x="435410" y="310691"/>
                  <a:pt x="476857" y="376235"/>
                </a:cubicBezTo>
                <a:cubicBezTo>
                  <a:pt x="518304" y="441780"/>
                  <a:pt x="573567" y="500425"/>
                  <a:pt x="639191" y="545271"/>
                </a:cubicBezTo>
                <a:cubicBezTo>
                  <a:pt x="704816" y="590117"/>
                  <a:pt x="777348" y="621165"/>
                  <a:pt x="853334" y="638413"/>
                </a:cubicBezTo>
                <a:cubicBezTo>
                  <a:pt x="929320" y="655662"/>
                  <a:pt x="1008760" y="659111"/>
                  <a:pt x="1084746" y="645313"/>
                </a:cubicBezTo>
                <a:cubicBezTo>
                  <a:pt x="1191818" y="628064"/>
                  <a:pt x="1291981" y="700508"/>
                  <a:pt x="1312705" y="807449"/>
                </a:cubicBezTo>
                <a:cubicBezTo>
                  <a:pt x="1336882" y="910940"/>
                  <a:pt x="1264350" y="1014432"/>
                  <a:pt x="1157279" y="1031680"/>
                </a:cubicBezTo>
              </a:path>
            </a:pathLst>
          </a:custGeom>
          <a:solidFill>
            <a:srgbClr val="EE3E81"/>
          </a:solidFill>
          <a:ln w="34512" cap="flat">
            <a:noFill/>
            <a:prstDash val="solid"/>
            <a:miter/>
          </a:ln>
        </p:spPr>
        <p:txBody>
          <a:bodyPr rtlCol="0" anchor="ctr"/>
          <a:lstStyle/>
          <a:p>
            <a:endParaRPr lang="en-US"/>
          </a:p>
        </p:txBody>
      </p:sp>
    </p:spTree>
    <p:extLst>
      <p:ext uri="{BB962C8B-B14F-4D97-AF65-F5344CB8AC3E}">
        <p14:creationId xmlns:p14="http://schemas.microsoft.com/office/powerpoint/2010/main" val="37936697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C5528D3F-6D85-C020-9F4D-03435D4812AF}"/>
              </a:ext>
            </a:extLst>
          </p:cNvPr>
          <p:cNvSpPr>
            <a:spLocks noGrp="1"/>
          </p:cNvSpPr>
          <p:nvPr>
            <p:ph type="body" sz="quarter" idx="48"/>
          </p:nvPr>
        </p:nvSpPr>
        <p:spPr>
          <a:xfrm>
            <a:off x="359169" y="2521339"/>
            <a:ext cx="11435667" cy="4038130"/>
          </a:xfrm>
        </p:spPr>
        <p:txBody>
          <a:bodyPr/>
          <a:lstStyle/>
          <a:p>
            <a:pPr lvl="0">
              <a:lnSpc>
                <a:spcPct val="107000"/>
              </a:lnSpc>
              <a:spcBef>
                <a:spcPts val="600"/>
              </a:spcBef>
              <a:spcAft>
                <a:spcPts val="800"/>
              </a:spcAft>
              <a:tabLst>
                <a:tab pos="457200" algn="l"/>
              </a:tabLst>
            </a:pPr>
            <a:r>
              <a:rPr lang="en-US" sz="1800">
                <a:ea typeface="Calibri" panose="020F0502020204030204" pitchFamily="34" charset="0"/>
              </a:rPr>
              <a:t>6. </a:t>
            </a:r>
            <a:r>
              <a:rPr lang="en-US" sz="1800">
                <a:effectLst/>
                <a:ea typeface="Calibri" panose="020F0502020204030204" pitchFamily="34" charset="0"/>
              </a:rPr>
              <a:t>Final testing and debriefing (10 minutes):</a:t>
            </a:r>
            <a:endParaRPr lang="nb-NO" sz="1800">
              <a:effectLst/>
              <a:ea typeface="Calibri" panose="020F0502020204030204" pitchFamily="34" charset="0"/>
            </a:endParaRPr>
          </a:p>
          <a:p>
            <a:pPr marL="742950" lvl="1" indent="-285750">
              <a:lnSpc>
                <a:spcPct val="107000"/>
              </a:lnSpc>
              <a:spcBef>
                <a:spcPts val="600"/>
              </a:spcBef>
              <a:spcAft>
                <a:spcPts val="800"/>
              </a:spcAft>
              <a:buSzPts val="1000"/>
              <a:buFont typeface="Symbol" panose="05050102010706020507" pitchFamily="18" charset="2"/>
              <a:buChar char=""/>
              <a:tabLst>
                <a:tab pos="914400" algn="l"/>
              </a:tabLst>
            </a:pPr>
            <a:r>
              <a:rPr lang="en-US" sz="1800">
                <a:effectLst/>
                <a:latin typeface="Calibri" panose="020F0502020204030204" pitchFamily="34" charset="0"/>
                <a:ea typeface="Calibri" panose="020F0502020204030204" pitchFamily="34" charset="0"/>
              </a:rPr>
              <a:t>Allow teams to make final adjustments and retest their structures.</a:t>
            </a:r>
            <a:endParaRPr lang="nb-NO" sz="1800">
              <a:effectLst/>
              <a:latin typeface="Calibri" panose="020F0502020204030204" pitchFamily="34" charset="0"/>
              <a:ea typeface="Calibri" panose="020F0502020204030204" pitchFamily="34" charset="0"/>
            </a:endParaRPr>
          </a:p>
          <a:p>
            <a:pPr marL="742950" lvl="1" indent="-285750">
              <a:lnSpc>
                <a:spcPct val="107000"/>
              </a:lnSpc>
              <a:spcBef>
                <a:spcPts val="600"/>
              </a:spcBef>
              <a:spcAft>
                <a:spcPts val="800"/>
              </a:spcAft>
              <a:buSzPts val="1000"/>
              <a:buFont typeface="Symbol" panose="05050102010706020507" pitchFamily="18" charset="2"/>
              <a:buChar char=""/>
              <a:tabLst>
                <a:tab pos="914400" algn="l"/>
              </a:tabLst>
            </a:pPr>
            <a:r>
              <a:rPr lang="en-US" sz="1800">
                <a:effectLst/>
                <a:latin typeface="Calibri" panose="020F0502020204030204" pitchFamily="34" charset="0"/>
                <a:ea typeface="Calibri" panose="020F0502020204030204" pitchFamily="34" charset="0"/>
              </a:rPr>
              <a:t>Measure and record the final heights.</a:t>
            </a:r>
            <a:endParaRPr lang="nb-NO" sz="1800">
              <a:effectLst/>
              <a:latin typeface="Calibri" panose="020F0502020204030204" pitchFamily="34" charset="0"/>
              <a:ea typeface="Calibri" panose="020F0502020204030204" pitchFamily="34" charset="0"/>
            </a:endParaRPr>
          </a:p>
          <a:p>
            <a:pPr marL="742950" lvl="1" indent="-285750">
              <a:lnSpc>
                <a:spcPct val="107000"/>
              </a:lnSpc>
              <a:spcBef>
                <a:spcPts val="600"/>
              </a:spcBef>
              <a:spcAft>
                <a:spcPts val="800"/>
              </a:spcAft>
              <a:buSzPts val="1000"/>
              <a:buFont typeface="Symbol" panose="05050102010706020507" pitchFamily="18" charset="2"/>
              <a:buChar char=""/>
              <a:tabLst>
                <a:tab pos="914400" algn="l"/>
              </a:tabLst>
            </a:pPr>
            <a:r>
              <a:rPr lang="en-US" sz="1800">
                <a:effectLst/>
                <a:latin typeface="Calibri" panose="020F0502020204030204" pitchFamily="34" charset="0"/>
                <a:ea typeface="Calibri" panose="020F0502020204030204" pitchFamily="34" charset="0"/>
              </a:rPr>
              <a:t>Facilitate a class discussion on the strategies, teamwork, and lessons learned during the challenge.</a:t>
            </a:r>
            <a:endParaRPr lang="nb-NO" sz="1800">
              <a:effectLst/>
              <a:latin typeface="Calibri" panose="020F0502020204030204" pitchFamily="34" charset="0"/>
              <a:ea typeface="Calibri" panose="020F0502020204030204" pitchFamily="34" charset="0"/>
            </a:endParaRPr>
          </a:p>
          <a:p>
            <a:pPr lvl="0">
              <a:lnSpc>
                <a:spcPct val="107000"/>
              </a:lnSpc>
              <a:spcBef>
                <a:spcPts val="600"/>
              </a:spcBef>
              <a:spcAft>
                <a:spcPts val="800"/>
              </a:spcAft>
              <a:tabLst>
                <a:tab pos="457200" algn="l"/>
              </a:tabLst>
            </a:pPr>
            <a:r>
              <a:rPr lang="en-US" sz="1800">
                <a:effectLst/>
                <a:ea typeface="Calibri" panose="020F0502020204030204" pitchFamily="34" charset="0"/>
              </a:rPr>
              <a:t>7. Class discussion (15 minutes):</a:t>
            </a:r>
            <a:endParaRPr lang="nb-NO" sz="1800">
              <a:effectLst/>
              <a:ea typeface="Calibri" panose="020F0502020204030204" pitchFamily="34" charset="0"/>
            </a:endParaRPr>
          </a:p>
          <a:p>
            <a:pPr marL="742950" lvl="1" indent="-285750">
              <a:lnSpc>
                <a:spcPct val="107000"/>
              </a:lnSpc>
              <a:spcBef>
                <a:spcPts val="600"/>
              </a:spcBef>
              <a:spcAft>
                <a:spcPts val="800"/>
              </a:spcAft>
              <a:buSzPts val="1000"/>
              <a:buFont typeface="Symbol" panose="05050102010706020507" pitchFamily="18" charset="2"/>
              <a:buChar char=""/>
              <a:tabLst>
                <a:tab pos="914400" algn="l"/>
              </a:tabLst>
            </a:pPr>
            <a:r>
              <a:rPr lang="en-US" sz="1800">
                <a:effectLst/>
                <a:latin typeface="Calibri" panose="020F0502020204030204" pitchFamily="34" charset="0"/>
                <a:ea typeface="Calibri" panose="020F0502020204030204" pitchFamily="34" charset="0"/>
              </a:rPr>
              <a:t>Connect the Marshmallow Challenge experience to entrepreneurial principles.</a:t>
            </a:r>
            <a:endParaRPr lang="nb-NO" sz="1800">
              <a:effectLst/>
              <a:latin typeface="Calibri" panose="020F0502020204030204" pitchFamily="34" charset="0"/>
              <a:ea typeface="Calibri" panose="020F0502020204030204" pitchFamily="34" charset="0"/>
            </a:endParaRPr>
          </a:p>
          <a:p>
            <a:pPr marL="742950" lvl="1" indent="-285750">
              <a:lnSpc>
                <a:spcPct val="107000"/>
              </a:lnSpc>
              <a:spcBef>
                <a:spcPts val="600"/>
              </a:spcBef>
              <a:spcAft>
                <a:spcPts val="800"/>
              </a:spcAft>
              <a:buSzPts val="1000"/>
              <a:buFont typeface="Symbol" panose="05050102010706020507" pitchFamily="18" charset="2"/>
              <a:buChar char=""/>
              <a:tabLst>
                <a:tab pos="914400" algn="l"/>
              </a:tabLst>
            </a:pPr>
            <a:r>
              <a:rPr lang="en-US" sz="1800">
                <a:effectLst/>
                <a:latin typeface="Calibri" panose="020F0502020204030204" pitchFamily="34" charset="0"/>
                <a:ea typeface="Calibri" panose="020F0502020204030204" pitchFamily="34" charset="0"/>
              </a:rPr>
              <a:t>Discuss the parallels between the challenge and the real-world challenges entrepreneurs face.</a:t>
            </a:r>
            <a:endParaRPr lang="nb-NO" sz="1800">
              <a:effectLst/>
              <a:latin typeface="Calibri" panose="020F0502020204030204" pitchFamily="34" charset="0"/>
              <a:ea typeface="Calibri" panose="020F0502020204030204" pitchFamily="34" charset="0"/>
            </a:endParaRPr>
          </a:p>
          <a:p>
            <a:pPr marL="742950" lvl="1" indent="-285750">
              <a:lnSpc>
                <a:spcPct val="107000"/>
              </a:lnSpc>
              <a:spcBef>
                <a:spcPts val="600"/>
              </a:spcBef>
              <a:spcAft>
                <a:spcPts val="800"/>
              </a:spcAft>
              <a:buSzPts val="1000"/>
              <a:buFont typeface="Symbol" panose="05050102010706020507" pitchFamily="18" charset="2"/>
              <a:buChar char=""/>
              <a:tabLst>
                <a:tab pos="914400" algn="l"/>
              </a:tabLst>
            </a:pPr>
            <a:r>
              <a:rPr lang="en-US" sz="1800">
                <a:effectLst/>
                <a:latin typeface="Calibri" panose="020F0502020204030204" pitchFamily="34" charset="0"/>
                <a:ea typeface="Calibri" panose="020F0502020204030204" pitchFamily="34" charset="0"/>
              </a:rPr>
              <a:t>Emphasize the importance of collaboration, iteration, and adaptability in entrepreneurship.</a:t>
            </a:r>
            <a:endParaRPr lang="nb-NO" sz="1800">
              <a:effectLst/>
              <a:latin typeface="Calibri" panose="020F0502020204030204" pitchFamily="34" charset="0"/>
              <a:ea typeface="Calibri" panose="020F0502020204030204" pitchFamily="34" charset="0"/>
            </a:endParaRPr>
          </a:p>
          <a:p>
            <a:pPr>
              <a:lnSpc>
                <a:spcPct val="100000"/>
              </a:lnSpc>
              <a:spcBef>
                <a:spcPts val="600"/>
              </a:spcBef>
            </a:pPr>
            <a:endParaRPr lang="en-GB" sz="1800"/>
          </a:p>
        </p:txBody>
      </p:sp>
      <p:sp>
        <p:nvSpPr>
          <p:cNvPr id="6" name="Textplatzhalter 5">
            <a:extLst>
              <a:ext uri="{FF2B5EF4-FFF2-40B4-BE49-F238E27FC236}">
                <a16:creationId xmlns:a16="http://schemas.microsoft.com/office/drawing/2014/main" id="{916FD004-AF48-CDD5-008E-B6E0AB605CDD}"/>
              </a:ext>
            </a:extLst>
          </p:cNvPr>
          <p:cNvSpPr>
            <a:spLocks noGrp="1"/>
          </p:cNvSpPr>
          <p:nvPr>
            <p:ph type="body" sz="quarter" idx="62"/>
          </p:nvPr>
        </p:nvSpPr>
        <p:spPr>
          <a:xfrm>
            <a:off x="-8011" y="578092"/>
            <a:ext cx="5226556" cy="671785"/>
          </a:xfrm>
        </p:spPr>
        <p:txBody>
          <a:bodyPr/>
          <a:lstStyle/>
          <a:p>
            <a:pPr indent="-446088">
              <a:tabLst>
                <a:tab pos="361950" algn="l"/>
              </a:tabLst>
            </a:pPr>
            <a:r>
              <a:rPr lang="en-GB" cap="all"/>
              <a:t>Instructions: part 3</a:t>
            </a:r>
          </a:p>
        </p:txBody>
      </p:sp>
      <p:sp>
        <p:nvSpPr>
          <p:cNvPr id="2" name="Freeform 2">
            <a:extLst>
              <a:ext uri="{FF2B5EF4-FFF2-40B4-BE49-F238E27FC236}">
                <a16:creationId xmlns:a16="http://schemas.microsoft.com/office/drawing/2014/main" id="{B4D43FC6-29F1-D261-4F9B-2435A83A199C}"/>
              </a:ext>
            </a:extLst>
          </p:cNvPr>
          <p:cNvSpPr/>
          <p:nvPr/>
        </p:nvSpPr>
        <p:spPr>
          <a:xfrm>
            <a:off x="9279148" y="732989"/>
            <a:ext cx="2553683" cy="2025678"/>
          </a:xfrm>
          <a:custGeom>
            <a:avLst/>
            <a:gdLst>
              <a:gd name="connsiteX0" fmla="*/ 1157279 w 1317367"/>
              <a:gd name="connsiteY0" fmla="*/ 1031680 h 1044986"/>
              <a:gd name="connsiteX1" fmla="*/ 770440 w 1317367"/>
              <a:gd name="connsiteY1" fmla="*/ 1021331 h 1044986"/>
              <a:gd name="connsiteX2" fmla="*/ 418140 w 1317367"/>
              <a:gd name="connsiteY2" fmla="*/ 866094 h 1044986"/>
              <a:gd name="connsiteX3" fmla="*/ 148735 w 1317367"/>
              <a:gd name="connsiteY3" fmla="*/ 590117 h 1044986"/>
              <a:gd name="connsiteX4" fmla="*/ 3671 w 1317367"/>
              <a:gd name="connsiteY4" fmla="*/ 234797 h 1044986"/>
              <a:gd name="connsiteX5" fmla="*/ 159097 w 1317367"/>
              <a:gd name="connsiteY5" fmla="*/ 3666 h 1044986"/>
              <a:gd name="connsiteX6" fmla="*/ 390509 w 1317367"/>
              <a:gd name="connsiteY6" fmla="*/ 158903 h 1044986"/>
              <a:gd name="connsiteX7" fmla="*/ 476857 w 1317367"/>
              <a:gd name="connsiteY7" fmla="*/ 376235 h 1044986"/>
              <a:gd name="connsiteX8" fmla="*/ 639191 w 1317367"/>
              <a:gd name="connsiteY8" fmla="*/ 545271 h 1044986"/>
              <a:gd name="connsiteX9" fmla="*/ 853334 w 1317367"/>
              <a:gd name="connsiteY9" fmla="*/ 638413 h 1044986"/>
              <a:gd name="connsiteX10" fmla="*/ 1084746 w 1317367"/>
              <a:gd name="connsiteY10" fmla="*/ 645313 h 1044986"/>
              <a:gd name="connsiteX11" fmla="*/ 1312705 w 1317367"/>
              <a:gd name="connsiteY11" fmla="*/ 807449 h 1044986"/>
              <a:gd name="connsiteX12" fmla="*/ 115727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157279" y="1031680"/>
                </a:moveTo>
                <a:cubicBezTo>
                  <a:pt x="1029483" y="1052379"/>
                  <a:pt x="898235" y="1048929"/>
                  <a:pt x="770440" y="1021331"/>
                </a:cubicBezTo>
                <a:cubicBezTo>
                  <a:pt x="642645" y="993733"/>
                  <a:pt x="525212" y="938538"/>
                  <a:pt x="418140" y="866094"/>
                </a:cubicBezTo>
                <a:cubicBezTo>
                  <a:pt x="311069" y="793650"/>
                  <a:pt x="221267" y="700508"/>
                  <a:pt x="148735" y="590117"/>
                </a:cubicBezTo>
                <a:cubicBezTo>
                  <a:pt x="79657" y="483176"/>
                  <a:pt x="27848" y="362436"/>
                  <a:pt x="3671" y="234797"/>
                </a:cubicBezTo>
                <a:cubicBezTo>
                  <a:pt x="-17053" y="127856"/>
                  <a:pt x="52025" y="24364"/>
                  <a:pt x="159097" y="3666"/>
                </a:cubicBezTo>
                <a:cubicBezTo>
                  <a:pt x="266168" y="-17032"/>
                  <a:pt x="369786" y="51962"/>
                  <a:pt x="390509" y="158903"/>
                </a:cubicBezTo>
                <a:cubicBezTo>
                  <a:pt x="404325" y="234797"/>
                  <a:pt x="435410" y="310691"/>
                  <a:pt x="476857" y="376235"/>
                </a:cubicBezTo>
                <a:cubicBezTo>
                  <a:pt x="518304" y="441780"/>
                  <a:pt x="573567" y="500425"/>
                  <a:pt x="639191" y="545271"/>
                </a:cubicBezTo>
                <a:cubicBezTo>
                  <a:pt x="704816" y="590117"/>
                  <a:pt x="777348" y="621165"/>
                  <a:pt x="853334" y="638413"/>
                </a:cubicBezTo>
                <a:cubicBezTo>
                  <a:pt x="929320" y="655662"/>
                  <a:pt x="1008760" y="659111"/>
                  <a:pt x="1084746" y="645313"/>
                </a:cubicBezTo>
                <a:cubicBezTo>
                  <a:pt x="1191818" y="628064"/>
                  <a:pt x="1291981" y="700508"/>
                  <a:pt x="1312705" y="807449"/>
                </a:cubicBezTo>
                <a:cubicBezTo>
                  <a:pt x="1336882" y="910940"/>
                  <a:pt x="1264350" y="1014432"/>
                  <a:pt x="1157279" y="1031680"/>
                </a:cubicBezTo>
              </a:path>
            </a:pathLst>
          </a:custGeom>
          <a:solidFill>
            <a:srgbClr val="EE3E81"/>
          </a:solidFill>
          <a:ln w="34512" cap="flat">
            <a:noFill/>
            <a:prstDash val="solid"/>
            <a:miter/>
          </a:ln>
        </p:spPr>
        <p:txBody>
          <a:bodyPr rtlCol="0" anchor="ctr"/>
          <a:lstStyle/>
          <a:p>
            <a:endParaRPr lang="en-US"/>
          </a:p>
        </p:txBody>
      </p:sp>
    </p:spTree>
    <p:extLst>
      <p:ext uri="{BB962C8B-B14F-4D97-AF65-F5344CB8AC3E}">
        <p14:creationId xmlns:p14="http://schemas.microsoft.com/office/powerpoint/2010/main" val="2976402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497A8F2-1540-C0A2-D245-7A3A65EAF806}"/>
              </a:ext>
            </a:extLst>
          </p:cNvPr>
          <p:cNvSpPr>
            <a:spLocks noGrp="1"/>
          </p:cNvSpPr>
          <p:nvPr>
            <p:ph type="body" sz="quarter" idx="14"/>
          </p:nvPr>
        </p:nvSpPr>
        <p:spPr/>
        <p:txBody>
          <a:bodyPr/>
          <a:lstStyle/>
          <a:p>
            <a:r>
              <a:rPr lang="en-US"/>
              <a:t>05</a:t>
            </a:r>
          </a:p>
        </p:txBody>
      </p:sp>
      <p:sp>
        <p:nvSpPr>
          <p:cNvPr id="8" name="Text Placeholder 7">
            <a:extLst>
              <a:ext uri="{FF2B5EF4-FFF2-40B4-BE49-F238E27FC236}">
                <a16:creationId xmlns:a16="http://schemas.microsoft.com/office/drawing/2014/main" id="{0E83ACCB-3DC3-F5A5-787F-9C5C329AE70C}"/>
              </a:ext>
            </a:extLst>
          </p:cNvPr>
          <p:cNvSpPr>
            <a:spLocks noGrp="1"/>
          </p:cNvSpPr>
          <p:nvPr>
            <p:ph type="body" sz="quarter" idx="62"/>
          </p:nvPr>
        </p:nvSpPr>
        <p:spPr>
          <a:xfrm>
            <a:off x="563237" y="2428875"/>
            <a:ext cx="3494413" cy="1037185"/>
          </a:xfrm>
        </p:spPr>
        <p:txBody>
          <a:bodyPr/>
          <a:lstStyle/>
          <a:p>
            <a:r>
              <a:rPr lang="en-US" cap="all"/>
              <a:t>Reflection and Conclusion</a:t>
            </a:r>
          </a:p>
        </p:txBody>
      </p:sp>
      <p:sp>
        <p:nvSpPr>
          <p:cNvPr id="3" name="Freeform 2">
            <a:extLst>
              <a:ext uri="{FF2B5EF4-FFF2-40B4-BE49-F238E27FC236}">
                <a16:creationId xmlns:a16="http://schemas.microsoft.com/office/drawing/2014/main" id="{383F99E8-FC62-965A-CE93-9008FE061712}"/>
              </a:ext>
            </a:extLst>
          </p:cNvPr>
          <p:cNvSpPr/>
          <p:nvPr/>
        </p:nvSpPr>
        <p:spPr>
          <a:xfrm>
            <a:off x="8242840" y="1104489"/>
            <a:ext cx="2553683" cy="2025678"/>
          </a:xfrm>
          <a:custGeom>
            <a:avLst/>
            <a:gdLst>
              <a:gd name="connsiteX0" fmla="*/ 1157279 w 1317367"/>
              <a:gd name="connsiteY0" fmla="*/ 1031680 h 1044986"/>
              <a:gd name="connsiteX1" fmla="*/ 770440 w 1317367"/>
              <a:gd name="connsiteY1" fmla="*/ 1021331 h 1044986"/>
              <a:gd name="connsiteX2" fmla="*/ 418140 w 1317367"/>
              <a:gd name="connsiteY2" fmla="*/ 866094 h 1044986"/>
              <a:gd name="connsiteX3" fmla="*/ 148735 w 1317367"/>
              <a:gd name="connsiteY3" fmla="*/ 590117 h 1044986"/>
              <a:gd name="connsiteX4" fmla="*/ 3671 w 1317367"/>
              <a:gd name="connsiteY4" fmla="*/ 234797 h 1044986"/>
              <a:gd name="connsiteX5" fmla="*/ 159097 w 1317367"/>
              <a:gd name="connsiteY5" fmla="*/ 3666 h 1044986"/>
              <a:gd name="connsiteX6" fmla="*/ 390509 w 1317367"/>
              <a:gd name="connsiteY6" fmla="*/ 158903 h 1044986"/>
              <a:gd name="connsiteX7" fmla="*/ 476857 w 1317367"/>
              <a:gd name="connsiteY7" fmla="*/ 376235 h 1044986"/>
              <a:gd name="connsiteX8" fmla="*/ 639191 w 1317367"/>
              <a:gd name="connsiteY8" fmla="*/ 545271 h 1044986"/>
              <a:gd name="connsiteX9" fmla="*/ 853334 w 1317367"/>
              <a:gd name="connsiteY9" fmla="*/ 638413 h 1044986"/>
              <a:gd name="connsiteX10" fmla="*/ 1084746 w 1317367"/>
              <a:gd name="connsiteY10" fmla="*/ 645313 h 1044986"/>
              <a:gd name="connsiteX11" fmla="*/ 1312705 w 1317367"/>
              <a:gd name="connsiteY11" fmla="*/ 807449 h 1044986"/>
              <a:gd name="connsiteX12" fmla="*/ 115727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157279" y="1031680"/>
                </a:moveTo>
                <a:cubicBezTo>
                  <a:pt x="1029483" y="1052379"/>
                  <a:pt x="898235" y="1048929"/>
                  <a:pt x="770440" y="1021331"/>
                </a:cubicBezTo>
                <a:cubicBezTo>
                  <a:pt x="642645" y="993733"/>
                  <a:pt x="525212" y="938538"/>
                  <a:pt x="418140" y="866094"/>
                </a:cubicBezTo>
                <a:cubicBezTo>
                  <a:pt x="311069" y="793650"/>
                  <a:pt x="221267" y="700508"/>
                  <a:pt x="148735" y="590117"/>
                </a:cubicBezTo>
                <a:cubicBezTo>
                  <a:pt x="79657" y="483176"/>
                  <a:pt x="27848" y="362436"/>
                  <a:pt x="3671" y="234797"/>
                </a:cubicBezTo>
                <a:cubicBezTo>
                  <a:pt x="-17053" y="127856"/>
                  <a:pt x="52025" y="24364"/>
                  <a:pt x="159097" y="3666"/>
                </a:cubicBezTo>
                <a:cubicBezTo>
                  <a:pt x="266168" y="-17032"/>
                  <a:pt x="369786" y="51962"/>
                  <a:pt x="390509" y="158903"/>
                </a:cubicBezTo>
                <a:cubicBezTo>
                  <a:pt x="404325" y="234797"/>
                  <a:pt x="435410" y="310691"/>
                  <a:pt x="476857" y="376235"/>
                </a:cubicBezTo>
                <a:cubicBezTo>
                  <a:pt x="518304" y="441780"/>
                  <a:pt x="573567" y="500425"/>
                  <a:pt x="639191" y="545271"/>
                </a:cubicBezTo>
                <a:cubicBezTo>
                  <a:pt x="704816" y="590117"/>
                  <a:pt x="777348" y="621165"/>
                  <a:pt x="853334" y="638413"/>
                </a:cubicBezTo>
                <a:cubicBezTo>
                  <a:pt x="929320" y="655662"/>
                  <a:pt x="1008760" y="659111"/>
                  <a:pt x="1084746" y="645313"/>
                </a:cubicBezTo>
                <a:cubicBezTo>
                  <a:pt x="1191818" y="628064"/>
                  <a:pt x="1291981" y="700508"/>
                  <a:pt x="1312705" y="807449"/>
                </a:cubicBezTo>
                <a:cubicBezTo>
                  <a:pt x="1336882" y="910940"/>
                  <a:pt x="1264350" y="1014432"/>
                  <a:pt x="1157279" y="1031680"/>
                </a:cubicBezTo>
              </a:path>
            </a:pathLst>
          </a:custGeom>
          <a:solidFill>
            <a:srgbClr val="EE3E81"/>
          </a:solidFill>
          <a:ln w="34512"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54D0E5E0-094F-0147-B62C-D82BF5C36992}"/>
              </a:ext>
            </a:extLst>
          </p:cNvPr>
          <p:cNvSpPr/>
          <p:nvPr/>
        </p:nvSpPr>
        <p:spPr>
          <a:xfrm>
            <a:off x="7757309" y="5058260"/>
            <a:ext cx="971063" cy="969882"/>
          </a:xfrm>
          <a:custGeom>
            <a:avLst/>
            <a:gdLst>
              <a:gd name="connsiteX0" fmla="*/ 152035 w 500942"/>
              <a:gd name="connsiteY0" fmla="*/ 20761 h 500333"/>
              <a:gd name="connsiteX1" fmla="*/ 20786 w 500942"/>
              <a:gd name="connsiteY1" fmla="*/ 348483 h 500333"/>
              <a:gd name="connsiteX2" fmla="*/ 348908 w 500942"/>
              <a:gd name="connsiteY2" fmla="*/ 479572 h 500333"/>
              <a:gd name="connsiteX3" fmla="*/ 480157 w 500942"/>
              <a:gd name="connsiteY3" fmla="*/ 151850 h 500333"/>
              <a:gd name="connsiteX4" fmla="*/ 152035 w 500942"/>
              <a:gd name="connsiteY4" fmla="*/ 20761 h 50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942" h="500333">
                <a:moveTo>
                  <a:pt x="152035" y="20761"/>
                </a:moveTo>
                <a:cubicBezTo>
                  <a:pt x="24240" y="75956"/>
                  <a:pt x="-34477" y="220844"/>
                  <a:pt x="20786" y="348483"/>
                </a:cubicBezTo>
                <a:cubicBezTo>
                  <a:pt x="76049" y="476123"/>
                  <a:pt x="221113" y="534768"/>
                  <a:pt x="348908" y="479572"/>
                </a:cubicBezTo>
                <a:cubicBezTo>
                  <a:pt x="476703" y="424377"/>
                  <a:pt x="535419" y="279489"/>
                  <a:pt x="480157" y="151850"/>
                </a:cubicBezTo>
                <a:cubicBezTo>
                  <a:pt x="424894" y="24210"/>
                  <a:pt x="279830" y="-34435"/>
                  <a:pt x="152035" y="20761"/>
                </a:cubicBezTo>
              </a:path>
            </a:pathLst>
          </a:custGeom>
          <a:solidFill>
            <a:srgbClr val="3EA5DC"/>
          </a:solidFill>
          <a:ln w="34512" cap="flat">
            <a:noFill/>
            <a:prstDash val="solid"/>
            <a:miter/>
          </a:ln>
        </p:spPr>
        <p:txBody>
          <a:bodyPr rtlCol="0" anchor="ctr"/>
          <a:lstStyle/>
          <a:p>
            <a:endParaRPr lang="en-US"/>
          </a:p>
        </p:txBody>
      </p:sp>
      <p:grpSp>
        <p:nvGrpSpPr>
          <p:cNvPr id="9" name="Graphic 4">
            <a:extLst>
              <a:ext uri="{FF2B5EF4-FFF2-40B4-BE49-F238E27FC236}">
                <a16:creationId xmlns:a16="http://schemas.microsoft.com/office/drawing/2014/main" id="{CE205692-93C6-25C5-58AD-04DAC56EC125}"/>
              </a:ext>
            </a:extLst>
          </p:cNvPr>
          <p:cNvGrpSpPr/>
          <p:nvPr/>
        </p:nvGrpSpPr>
        <p:grpSpPr>
          <a:xfrm>
            <a:off x="-649996" y="4709476"/>
            <a:ext cx="1988628" cy="1318666"/>
            <a:chOff x="5072479" y="4905026"/>
            <a:chExt cx="803439" cy="532763"/>
          </a:xfrm>
        </p:grpSpPr>
        <p:sp>
          <p:nvSpPr>
            <p:cNvPr id="10" name="Freeform 9">
              <a:extLst>
                <a:ext uri="{FF2B5EF4-FFF2-40B4-BE49-F238E27FC236}">
                  <a16:creationId xmlns:a16="http://schemas.microsoft.com/office/drawing/2014/main" id="{C412E785-74E3-FEC7-0ADD-7B4EF3CF0C24}"/>
                </a:ext>
              </a:extLst>
            </p:cNvPr>
            <p:cNvSpPr/>
            <p:nvPr/>
          </p:nvSpPr>
          <p:spPr>
            <a:xfrm>
              <a:off x="5072479"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2700" cap="flat">
              <a:solidFill>
                <a:srgbClr val="3EA5DC"/>
              </a:solid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E89924D-F3BD-6C77-7F77-F78102616D5F}"/>
                </a:ext>
              </a:extLst>
            </p:cNvPr>
            <p:cNvSpPr/>
            <p:nvPr/>
          </p:nvSpPr>
          <p:spPr>
            <a:xfrm>
              <a:off x="5160355"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2700" cap="flat">
              <a:solidFill>
                <a:srgbClr val="3EA5DC"/>
              </a:solid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FAD0E338-5DB8-5285-9BA0-590E0F9ED174}"/>
                </a:ext>
              </a:extLst>
            </p:cNvPr>
            <p:cNvSpPr/>
            <p:nvPr/>
          </p:nvSpPr>
          <p:spPr>
            <a:xfrm>
              <a:off x="5248231"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2700" cap="flat">
              <a:solidFill>
                <a:srgbClr val="3EA5DC"/>
              </a:solid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00A544F-604F-C5CF-6184-7BE540604637}"/>
                </a:ext>
              </a:extLst>
            </p:cNvPr>
            <p:cNvSpPr/>
            <p:nvPr/>
          </p:nvSpPr>
          <p:spPr>
            <a:xfrm>
              <a:off x="5335562"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2700" cap="flat">
              <a:solidFill>
                <a:srgbClr val="3EA5DC"/>
              </a:solidFill>
              <a:prstDash val="solid"/>
              <a:miter/>
            </a:ln>
          </p:spPr>
          <p:txBody>
            <a:bodyPr rtlCol="0" anchor="ctr"/>
            <a:lstStyle/>
            <a:p>
              <a:endParaRPr lang="en-US"/>
            </a:p>
          </p:txBody>
        </p:sp>
      </p:grpSp>
      <p:pic>
        <p:nvPicPr>
          <p:cNvPr id="2" name="Picture 26">
            <a:extLst>
              <a:ext uri="{FF2B5EF4-FFF2-40B4-BE49-F238E27FC236}">
                <a16:creationId xmlns:a16="http://schemas.microsoft.com/office/drawing/2014/main" id="{A09A686D-DA2C-1A3B-EE43-563F151A075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674577" y="473452"/>
            <a:ext cx="3431637" cy="6384548"/>
          </a:xfrm>
          <a:prstGeom prst="rect">
            <a:avLst/>
          </a:prstGeom>
        </p:spPr>
      </p:pic>
    </p:spTree>
    <p:extLst>
      <p:ext uri="{BB962C8B-B14F-4D97-AF65-F5344CB8AC3E}">
        <p14:creationId xmlns:p14="http://schemas.microsoft.com/office/powerpoint/2010/main" val="35594467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C321625F-750C-32CC-89C1-83AF85B2E912}"/>
              </a:ext>
            </a:extLst>
          </p:cNvPr>
          <p:cNvSpPr>
            <a:spLocks noGrp="1"/>
          </p:cNvSpPr>
          <p:nvPr>
            <p:ph type="body" sz="quarter" idx="48"/>
          </p:nvPr>
        </p:nvSpPr>
        <p:spPr>
          <a:xfrm>
            <a:off x="548897" y="1000390"/>
            <a:ext cx="6710768" cy="5640620"/>
          </a:xfrm>
        </p:spPr>
        <p:txBody>
          <a:bodyPr/>
          <a:lstStyle/>
          <a:p>
            <a:pPr algn="l">
              <a:buFont typeface="+mj-lt"/>
              <a:buAutoNum type="arabicPeriod"/>
            </a:pPr>
            <a:r>
              <a:rPr lang="en-US" sz="1600" b="1" i="0">
                <a:effectLst/>
              </a:rPr>
              <a:t>Entrepreneurial Lessons:</a:t>
            </a:r>
            <a:endParaRPr lang="en-US" sz="1600" b="0" i="0">
              <a:effectLst/>
            </a:endParaRPr>
          </a:p>
          <a:p>
            <a:pPr marL="742950" lvl="1" indent="-285750" algn="l">
              <a:buFont typeface="+mj-lt"/>
              <a:buAutoNum type="arabicPeriod"/>
            </a:pPr>
            <a:r>
              <a:rPr lang="en-US" sz="1600" b="0" i="0">
                <a:solidFill>
                  <a:schemeClr val="bg1"/>
                </a:solidFill>
                <a:effectLst/>
                <a:latin typeface="Calibri" panose="020F0502020204030204" pitchFamily="34" charset="0"/>
              </a:rPr>
              <a:t>Identify specific lessons from the Marshmallow Challenge that can be applied to entrepreneurship. How do concepts like prototyping, testing, and iteration align with entrepreneurial principles?</a:t>
            </a:r>
          </a:p>
          <a:p>
            <a:pPr marL="742950" lvl="1" indent="-285750" algn="l">
              <a:buFont typeface="+mj-lt"/>
              <a:buAutoNum type="arabicPeriod"/>
            </a:pPr>
            <a:endParaRPr lang="en-US" sz="1600" b="0" i="0">
              <a:solidFill>
                <a:schemeClr val="bg1"/>
              </a:solidFill>
              <a:effectLst/>
              <a:latin typeface="Calibri" panose="020F0502020204030204" pitchFamily="34" charset="0"/>
            </a:endParaRPr>
          </a:p>
          <a:p>
            <a:pPr algn="l">
              <a:buFont typeface="+mj-lt"/>
              <a:buAutoNum type="arabicPeriod"/>
            </a:pPr>
            <a:r>
              <a:rPr lang="en-US" sz="1600" b="1" i="0">
                <a:effectLst/>
              </a:rPr>
              <a:t>Failure and Learning:</a:t>
            </a:r>
            <a:endParaRPr lang="en-US" sz="1600" b="0" i="0">
              <a:effectLst/>
            </a:endParaRPr>
          </a:p>
          <a:p>
            <a:pPr marL="742950" lvl="1" indent="-285750" algn="l">
              <a:buFont typeface="+mj-lt"/>
              <a:buAutoNum type="arabicPeriod"/>
            </a:pPr>
            <a:r>
              <a:rPr lang="en-US" sz="1600" b="0" i="0">
                <a:solidFill>
                  <a:schemeClr val="bg1"/>
                </a:solidFill>
                <a:effectLst/>
                <a:latin typeface="Calibri" panose="020F0502020204030204" pitchFamily="34" charset="0"/>
              </a:rPr>
              <a:t>Share any setbacks or failures your team experienced during the challenge. How did you respond, and what did you learn from those moments?</a:t>
            </a:r>
          </a:p>
          <a:p>
            <a:pPr marL="742950" lvl="1" indent="-285750" algn="l">
              <a:buFont typeface="+mj-lt"/>
              <a:buAutoNum type="arabicPeriod"/>
            </a:pPr>
            <a:r>
              <a:rPr lang="en-US" sz="1600" b="0" i="0">
                <a:solidFill>
                  <a:schemeClr val="bg1"/>
                </a:solidFill>
                <a:effectLst/>
                <a:latin typeface="Calibri" panose="020F0502020204030204" pitchFamily="34" charset="0"/>
              </a:rPr>
              <a:t>Discuss the role of failure in the entrepreneurial journey and how it contributes to innovation and improvement.</a:t>
            </a:r>
          </a:p>
          <a:p>
            <a:pPr marL="742950" lvl="1" indent="-285750" algn="l">
              <a:buFont typeface="+mj-lt"/>
              <a:buAutoNum type="arabicPeriod"/>
            </a:pPr>
            <a:endParaRPr lang="en-US" sz="1600" b="0" i="0">
              <a:solidFill>
                <a:schemeClr val="bg1"/>
              </a:solidFill>
              <a:effectLst/>
              <a:latin typeface="Calibri" panose="020F0502020204030204" pitchFamily="34" charset="0"/>
            </a:endParaRPr>
          </a:p>
          <a:p>
            <a:pPr algn="l">
              <a:buFont typeface="+mj-lt"/>
              <a:buAutoNum type="arabicPeriod"/>
            </a:pPr>
            <a:r>
              <a:rPr lang="en-US" sz="1600" b="1" i="0">
                <a:effectLst/>
              </a:rPr>
              <a:t>Application to Real-World Scenarios:</a:t>
            </a:r>
            <a:endParaRPr lang="en-US" sz="1600" b="0" i="0">
              <a:effectLst/>
            </a:endParaRPr>
          </a:p>
          <a:p>
            <a:pPr marL="742950" lvl="1" indent="-285750" algn="l">
              <a:buFont typeface="+mj-lt"/>
              <a:buAutoNum type="arabicPeriod"/>
            </a:pPr>
            <a:r>
              <a:rPr lang="en-US" sz="1600" b="0" i="0">
                <a:solidFill>
                  <a:schemeClr val="bg1"/>
                </a:solidFill>
                <a:effectLst/>
                <a:latin typeface="Calibri" panose="020F0502020204030204" pitchFamily="34" charset="0"/>
              </a:rPr>
              <a:t>Connect the Marshmallow Challenge experience to real-world entrepreneurship. In what ways does the challenge mirror the challenges entrepreneurs face in bringing a product to market?</a:t>
            </a:r>
          </a:p>
        </p:txBody>
      </p:sp>
      <p:sp>
        <p:nvSpPr>
          <p:cNvPr id="2" name="Textplatzhalter 1">
            <a:extLst>
              <a:ext uri="{FF2B5EF4-FFF2-40B4-BE49-F238E27FC236}">
                <a16:creationId xmlns:a16="http://schemas.microsoft.com/office/drawing/2014/main" id="{F8A76780-BBFB-398E-BC73-FB7B04140232}"/>
              </a:ext>
            </a:extLst>
          </p:cNvPr>
          <p:cNvSpPr>
            <a:spLocks noGrp="1"/>
          </p:cNvSpPr>
          <p:nvPr>
            <p:ph type="body" sz="quarter" idx="62"/>
          </p:nvPr>
        </p:nvSpPr>
        <p:spPr>
          <a:xfrm>
            <a:off x="112295" y="176222"/>
            <a:ext cx="3957900" cy="671785"/>
          </a:xfrm>
        </p:spPr>
        <p:txBody>
          <a:bodyPr/>
          <a:lstStyle/>
          <a:p>
            <a:r>
              <a:rPr lang="de-DE"/>
              <a:t>REFLECTION</a:t>
            </a:r>
            <a:endParaRPr lang="en-GB"/>
          </a:p>
        </p:txBody>
      </p:sp>
      <p:pic>
        <p:nvPicPr>
          <p:cNvPr id="8" name="Bildplatzhalter 7">
            <a:extLst>
              <a:ext uri="{FF2B5EF4-FFF2-40B4-BE49-F238E27FC236}">
                <a16:creationId xmlns:a16="http://schemas.microsoft.com/office/drawing/2014/main" id="{5BE00EF7-0DFD-38CD-B44C-15C1C7968D47}"/>
              </a:ext>
            </a:extLst>
          </p:cNvPr>
          <p:cNvPicPr>
            <a:picLocks noGrp="1" noChangeAspect="1"/>
          </p:cNvPicPr>
          <p:nvPr>
            <p:ph type="pic" sz="quarter" idx="21"/>
          </p:nvPr>
        </p:nvPicPr>
        <p:blipFill>
          <a:blip r:embed="rId2"/>
          <a:srcRect l="18648" r="18648"/>
          <a:stretch/>
        </p:blipFill>
        <p:spPr>
          <a:xfrm>
            <a:off x="7259665" y="562746"/>
            <a:ext cx="4195274" cy="4466887"/>
          </a:xfrm>
        </p:spPr>
      </p:pic>
    </p:spTree>
    <p:extLst>
      <p:ext uri="{BB962C8B-B14F-4D97-AF65-F5344CB8AC3E}">
        <p14:creationId xmlns:p14="http://schemas.microsoft.com/office/powerpoint/2010/main" val="36714001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FA3AD9EF-F4D1-7E92-2087-1A8376A4A8F7}"/>
              </a:ext>
            </a:extLst>
          </p:cNvPr>
          <p:cNvSpPr>
            <a:spLocks noGrp="1"/>
          </p:cNvSpPr>
          <p:nvPr>
            <p:ph type="body" sz="quarter" idx="62"/>
          </p:nvPr>
        </p:nvSpPr>
        <p:spPr>
          <a:xfrm>
            <a:off x="6953069" y="2757215"/>
            <a:ext cx="4491853" cy="671785"/>
          </a:xfrm>
        </p:spPr>
        <p:txBody>
          <a:bodyPr/>
          <a:lstStyle/>
          <a:p>
            <a:pPr algn="r"/>
            <a:r>
              <a:rPr lang="en-US"/>
              <a:t>FOLLOW OUR JOURNEY </a:t>
            </a:r>
          </a:p>
        </p:txBody>
      </p:sp>
      <p:sp>
        <p:nvSpPr>
          <p:cNvPr id="5" name="Text Placeholder 4">
            <a:extLst>
              <a:ext uri="{FF2B5EF4-FFF2-40B4-BE49-F238E27FC236}">
                <a16:creationId xmlns:a16="http://schemas.microsoft.com/office/drawing/2014/main" id="{9CDA372D-906F-3128-6D73-398C5EFC1510}"/>
              </a:ext>
            </a:extLst>
          </p:cNvPr>
          <p:cNvSpPr>
            <a:spLocks noGrp="1"/>
          </p:cNvSpPr>
          <p:nvPr>
            <p:ph type="body" sz="quarter" idx="24"/>
          </p:nvPr>
        </p:nvSpPr>
        <p:spPr>
          <a:xfrm>
            <a:off x="5252224" y="4658876"/>
            <a:ext cx="6192698" cy="649221"/>
          </a:xfrm>
        </p:spPr>
        <p:txBody>
          <a:bodyPr/>
          <a:lstStyle/>
          <a:p>
            <a:r>
              <a:rPr lang="en-US" b="1"/>
              <a:t>www.entrepreneurshiplabs.eu</a:t>
            </a:r>
            <a:endParaRPr lang="en-US"/>
          </a:p>
        </p:txBody>
      </p:sp>
      <p:grpSp>
        <p:nvGrpSpPr>
          <p:cNvPr id="126" name="Group 125">
            <a:extLst>
              <a:ext uri="{FF2B5EF4-FFF2-40B4-BE49-F238E27FC236}">
                <a16:creationId xmlns:a16="http://schemas.microsoft.com/office/drawing/2014/main" id="{4B7E4105-597A-8F0F-C420-568AA064F023}"/>
              </a:ext>
            </a:extLst>
          </p:cNvPr>
          <p:cNvGrpSpPr/>
          <p:nvPr/>
        </p:nvGrpSpPr>
        <p:grpSpPr>
          <a:xfrm>
            <a:off x="10003448" y="4371162"/>
            <a:ext cx="1189505" cy="278992"/>
            <a:chOff x="3244859" y="9797084"/>
            <a:chExt cx="1936438" cy="454180"/>
          </a:xfrm>
          <a:solidFill>
            <a:schemeClr val="bg1"/>
          </a:solidFill>
        </p:grpSpPr>
        <p:sp>
          <p:nvSpPr>
            <p:cNvPr id="127" name="Freeform 5">
              <a:extLst>
                <a:ext uri="{FF2B5EF4-FFF2-40B4-BE49-F238E27FC236}">
                  <a16:creationId xmlns:a16="http://schemas.microsoft.com/office/drawing/2014/main" id="{876F36C2-5264-94AF-E7F0-807B94DDA80E}"/>
                </a:ext>
              </a:extLst>
            </p:cNvPr>
            <p:cNvSpPr>
              <a:spLocks/>
            </p:cNvSpPr>
            <p:nvPr/>
          </p:nvSpPr>
          <p:spPr bwMode="auto">
            <a:xfrm>
              <a:off x="3244859" y="9797084"/>
              <a:ext cx="206694" cy="420436"/>
            </a:xfrm>
            <a:custGeom>
              <a:avLst/>
              <a:gdLst>
                <a:gd name="T0" fmla="*/ 6 w 30"/>
                <a:gd name="T1" fmla="*/ 13 h 64"/>
                <a:gd name="T2" fmla="*/ 6 w 30"/>
                <a:gd name="T3" fmla="*/ 21 h 64"/>
                <a:gd name="T4" fmla="*/ 0 w 30"/>
                <a:gd name="T5" fmla="*/ 21 h 64"/>
                <a:gd name="T6" fmla="*/ 0 w 30"/>
                <a:gd name="T7" fmla="*/ 32 h 64"/>
                <a:gd name="T8" fmla="*/ 6 w 30"/>
                <a:gd name="T9" fmla="*/ 32 h 64"/>
                <a:gd name="T10" fmla="*/ 6 w 30"/>
                <a:gd name="T11" fmla="*/ 64 h 64"/>
                <a:gd name="T12" fmla="*/ 20 w 30"/>
                <a:gd name="T13" fmla="*/ 64 h 64"/>
                <a:gd name="T14" fmla="*/ 20 w 30"/>
                <a:gd name="T15" fmla="*/ 32 h 64"/>
                <a:gd name="T16" fmla="*/ 29 w 30"/>
                <a:gd name="T17" fmla="*/ 32 h 64"/>
                <a:gd name="T18" fmla="*/ 30 w 30"/>
                <a:gd name="T19" fmla="*/ 21 h 64"/>
                <a:gd name="T20" fmla="*/ 20 w 30"/>
                <a:gd name="T21" fmla="*/ 21 h 64"/>
                <a:gd name="T22" fmla="*/ 20 w 30"/>
                <a:gd name="T23" fmla="*/ 14 h 64"/>
                <a:gd name="T24" fmla="*/ 23 w 30"/>
                <a:gd name="T25" fmla="*/ 11 h 64"/>
                <a:gd name="T26" fmla="*/ 30 w 30"/>
                <a:gd name="T27" fmla="*/ 11 h 64"/>
                <a:gd name="T28" fmla="*/ 30 w 30"/>
                <a:gd name="T29" fmla="*/ 0 h 64"/>
                <a:gd name="T30" fmla="*/ 20 w 30"/>
                <a:gd name="T31" fmla="*/ 0 h 64"/>
                <a:gd name="T32" fmla="*/ 6 w 30"/>
                <a:gd name="T33" fmla="*/ 13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 h="64">
                  <a:moveTo>
                    <a:pt x="6" y="13"/>
                  </a:moveTo>
                  <a:cubicBezTo>
                    <a:pt x="6" y="14"/>
                    <a:pt x="6" y="21"/>
                    <a:pt x="6" y="21"/>
                  </a:cubicBezTo>
                  <a:cubicBezTo>
                    <a:pt x="0" y="21"/>
                    <a:pt x="0" y="21"/>
                    <a:pt x="0" y="21"/>
                  </a:cubicBezTo>
                  <a:cubicBezTo>
                    <a:pt x="0" y="32"/>
                    <a:pt x="0" y="32"/>
                    <a:pt x="0" y="32"/>
                  </a:cubicBezTo>
                  <a:cubicBezTo>
                    <a:pt x="6" y="32"/>
                    <a:pt x="6" y="32"/>
                    <a:pt x="6" y="32"/>
                  </a:cubicBezTo>
                  <a:cubicBezTo>
                    <a:pt x="6" y="64"/>
                    <a:pt x="6" y="64"/>
                    <a:pt x="6" y="64"/>
                  </a:cubicBezTo>
                  <a:cubicBezTo>
                    <a:pt x="20" y="64"/>
                    <a:pt x="20" y="64"/>
                    <a:pt x="20" y="64"/>
                  </a:cubicBezTo>
                  <a:cubicBezTo>
                    <a:pt x="20" y="32"/>
                    <a:pt x="20" y="32"/>
                    <a:pt x="20" y="32"/>
                  </a:cubicBezTo>
                  <a:cubicBezTo>
                    <a:pt x="29" y="32"/>
                    <a:pt x="29" y="32"/>
                    <a:pt x="29" y="32"/>
                  </a:cubicBezTo>
                  <a:cubicBezTo>
                    <a:pt x="29" y="32"/>
                    <a:pt x="29" y="27"/>
                    <a:pt x="30" y="21"/>
                  </a:cubicBezTo>
                  <a:cubicBezTo>
                    <a:pt x="29" y="21"/>
                    <a:pt x="20" y="21"/>
                    <a:pt x="20" y="21"/>
                  </a:cubicBezTo>
                  <a:cubicBezTo>
                    <a:pt x="20" y="21"/>
                    <a:pt x="20" y="15"/>
                    <a:pt x="20" y="14"/>
                  </a:cubicBezTo>
                  <a:cubicBezTo>
                    <a:pt x="20" y="13"/>
                    <a:pt x="21" y="11"/>
                    <a:pt x="23" y="11"/>
                  </a:cubicBezTo>
                  <a:cubicBezTo>
                    <a:pt x="24" y="11"/>
                    <a:pt x="27" y="11"/>
                    <a:pt x="30" y="11"/>
                  </a:cubicBezTo>
                  <a:cubicBezTo>
                    <a:pt x="30" y="10"/>
                    <a:pt x="30" y="5"/>
                    <a:pt x="30" y="0"/>
                  </a:cubicBezTo>
                  <a:cubicBezTo>
                    <a:pt x="26" y="0"/>
                    <a:pt x="22" y="0"/>
                    <a:pt x="20" y="0"/>
                  </a:cubicBezTo>
                  <a:cubicBezTo>
                    <a:pt x="6" y="0"/>
                    <a:pt x="6" y="11"/>
                    <a:pt x="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45436" tIns="72717" rIns="145436" bIns="72717" numCol="1" anchor="t" anchorCtr="0" compatLnSpc="1">
              <a:prstTxWarp prst="textNoShape">
                <a:avLst/>
              </a:prstTxWarp>
            </a:bodyPr>
            <a:lstStyle/>
            <a:p>
              <a:endParaRPr lang="fr-CA" sz="4294">
                <a:solidFill>
                  <a:srgbClr val="F16924"/>
                </a:solidFill>
              </a:endParaRPr>
            </a:p>
          </p:txBody>
        </p:sp>
        <p:sp>
          <p:nvSpPr>
            <p:cNvPr id="128" name="Freeform 9">
              <a:extLst>
                <a:ext uri="{FF2B5EF4-FFF2-40B4-BE49-F238E27FC236}">
                  <a16:creationId xmlns:a16="http://schemas.microsoft.com/office/drawing/2014/main" id="{1AE07ABF-2F9D-CC3B-5CC2-976213DEDBA2}"/>
                </a:ext>
              </a:extLst>
            </p:cNvPr>
            <p:cNvSpPr>
              <a:spLocks noEditPoints="1"/>
            </p:cNvSpPr>
            <p:nvPr/>
          </p:nvSpPr>
          <p:spPr bwMode="auto">
            <a:xfrm>
              <a:off x="4763213" y="9806306"/>
              <a:ext cx="418084" cy="401645"/>
            </a:xfrm>
            <a:custGeom>
              <a:avLst/>
              <a:gdLst>
                <a:gd name="T0" fmla="*/ 64 w 64"/>
                <a:gd name="T1" fmla="*/ 37 h 61"/>
                <a:gd name="T2" fmla="*/ 64 w 64"/>
                <a:gd name="T3" fmla="*/ 61 h 61"/>
                <a:gd name="T4" fmla="*/ 50 w 64"/>
                <a:gd name="T5" fmla="*/ 61 h 61"/>
                <a:gd name="T6" fmla="*/ 50 w 64"/>
                <a:gd name="T7" fmla="*/ 39 h 61"/>
                <a:gd name="T8" fmla="*/ 43 w 64"/>
                <a:gd name="T9" fmla="*/ 30 h 61"/>
                <a:gd name="T10" fmla="*/ 36 w 64"/>
                <a:gd name="T11" fmla="*/ 35 h 61"/>
                <a:gd name="T12" fmla="*/ 36 w 64"/>
                <a:gd name="T13" fmla="*/ 38 h 61"/>
                <a:gd name="T14" fmla="*/ 36 w 64"/>
                <a:gd name="T15" fmla="*/ 61 h 61"/>
                <a:gd name="T16" fmla="*/ 22 w 64"/>
                <a:gd name="T17" fmla="*/ 61 h 61"/>
                <a:gd name="T18" fmla="*/ 22 w 64"/>
                <a:gd name="T19" fmla="*/ 20 h 61"/>
                <a:gd name="T20" fmla="*/ 36 w 64"/>
                <a:gd name="T21" fmla="*/ 20 h 61"/>
                <a:gd name="T22" fmla="*/ 36 w 64"/>
                <a:gd name="T23" fmla="*/ 26 h 61"/>
                <a:gd name="T24" fmla="*/ 36 w 64"/>
                <a:gd name="T25" fmla="*/ 26 h 61"/>
                <a:gd name="T26" fmla="*/ 36 w 64"/>
                <a:gd name="T27" fmla="*/ 26 h 61"/>
                <a:gd name="T28" fmla="*/ 36 w 64"/>
                <a:gd name="T29" fmla="*/ 26 h 61"/>
                <a:gd name="T30" fmla="*/ 48 w 64"/>
                <a:gd name="T31" fmla="*/ 19 h 61"/>
                <a:gd name="T32" fmla="*/ 64 w 64"/>
                <a:gd name="T33" fmla="*/ 37 h 61"/>
                <a:gd name="T34" fmla="*/ 8 w 64"/>
                <a:gd name="T35" fmla="*/ 0 h 61"/>
                <a:gd name="T36" fmla="*/ 0 w 64"/>
                <a:gd name="T37" fmla="*/ 7 h 61"/>
                <a:gd name="T38" fmla="*/ 8 w 64"/>
                <a:gd name="T39" fmla="*/ 14 h 61"/>
                <a:gd name="T40" fmla="*/ 8 w 64"/>
                <a:gd name="T41" fmla="*/ 14 h 61"/>
                <a:gd name="T42" fmla="*/ 15 w 64"/>
                <a:gd name="T43" fmla="*/ 7 h 61"/>
                <a:gd name="T44" fmla="*/ 8 w 64"/>
                <a:gd name="T45" fmla="*/ 0 h 61"/>
                <a:gd name="T46" fmla="*/ 1 w 64"/>
                <a:gd name="T47" fmla="*/ 61 h 61"/>
                <a:gd name="T48" fmla="*/ 15 w 64"/>
                <a:gd name="T49" fmla="*/ 61 h 61"/>
                <a:gd name="T50" fmla="*/ 15 w 64"/>
                <a:gd name="T51" fmla="*/ 20 h 61"/>
                <a:gd name="T52" fmla="*/ 1 w 64"/>
                <a:gd name="T53" fmla="*/ 20 h 61"/>
                <a:gd name="T54" fmla="*/ 1 w 64"/>
                <a:gd name="T55"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4" h="61">
                  <a:moveTo>
                    <a:pt x="64" y="37"/>
                  </a:moveTo>
                  <a:cubicBezTo>
                    <a:pt x="64" y="61"/>
                    <a:pt x="64" y="61"/>
                    <a:pt x="64" y="61"/>
                  </a:cubicBezTo>
                  <a:cubicBezTo>
                    <a:pt x="50" y="61"/>
                    <a:pt x="50" y="61"/>
                    <a:pt x="50" y="61"/>
                  </a:cubicBezTo>
                  <a:cubicBezTo>
                    <a:pt x="50" y="39"/>
                    <a:pt x="50" y="39"/>
                    <a:pt x="50" y="39"/>
                  </a:cubicBezTo>
                  <a:cubicBezTo>
                    <a:pt x="50" y="34"/>
                    <a:pt x="48" y="30"/>
                    <a:pt x="43" y="30"/>
                  </a:cubicBezTo>
                  <a:cubicBezTo>
                    <a:pt x="40" y="30"/>
                    <a:pt x="37" y="32"/>
                    <a:pt x="36" y="35"/>
                  </a:cubicBezTo>
                  <a:cubicBezTo>
                    <a:pt x="36" y="36"/>
                    <a:pt x="36" y="37"/>
                    <a:pt x="36" y="38"/>
                  </a:cubicBezTo>
                  <a:cubicBezTo>
                    <a:pt x="36" y="61"/>
                    <a:pt x="36" y="61"/>
                    <a:pt x="36" y="61"/>
                  </a:cubicBezTo>
                  <a:cubicBezTo>
                    <a:pt x="22" y="61"/>
                    <a:pt x="22" y="61"/>
                    <a:pt x="22" y="61"/>
                  </a:cubicBezTo>
                  <a:cubicBezTo>
                    <a:pt x="22" y="61"/>
                    <a:pt x="22" y="24"/>
                    <a:pt x="22" y="20"/>
                  </a:cubicBezTo>
                  <a:cubicBezTo>
                    <a:pt x="36" y="20"/>
                    <a:pt x="36" y="20"/>
                    <a:pt x="36" y="20"/>
                  </a:cubicBezTo>
                  <a:cubicBezTo>
                    <a:pt x="36" y="26"/>
                    <a:pt x="36" y="26"/>
                    <a:pt x="36" y="26"/>
                  </a:cubicBezTo>
                  <a:cubicBezTo>
                    <a:pt x="36" y="26"/>
                    <a:pt x="36" y="26"/>
                    <a:pt x="36" y="26"/>
                  </a:cubicBezTo>
                  <a:cubicBezTo>
                    <a:pt x="36" y="26"/>
                    <a:pt x="36" y="26"/>
                    <a:pt x="36" y="26"/>
                  </a:cubicBezTo>
                  <a:cubicBezTo>
                    <a:pt x="36" y="26"/>
                    <a:pt x="36" y="26"/>
                    <a:pt x="36" y="26"/>
                  </a:cubicBezTo>
                  <a:cubicBezTo>
                    <a:pt x="38" y="23"/>
                    <a:pt x="41" y="19"/>
                    <a:pt x="48" y="19"/>
                  </a:cubicBezTo>
                  <a:cubicBezTo>
                    <a:pt x="57" y="19"/>
                    <a:pt x="64" y="25"/>
                    <a:pt x="64" y="37"/>
                  </a:cubicBezTo>
                  <a:close/>
                  <a:moveTo>
                    <a:pt x="8" y="0"/>
                  </a:moveTo>
                  <a:cubicBezTo>
                    <a:pt x="3" y="0"/>
                    <a:pt x="0" y="3"/>
                    <a:pt x="0" y="7"/>
                  </a:cubicBezTo>
                  <a:cubicBezTo>
                    <a:pt x="0" y="11"/>
                    <a:pt x="3" y="14"/>
                    <a:pt x="8" y="14"/>
                  </a:cubicBezTo>
                  <a:cubicBezTo>
                    <a:pt x="8" y="14"/>
                    <a:pt x="8" y="14"/>
                    <a:pt x="8" y="14"/>
                  </a:cubicBezTo>
                  <a:cubicBezTo>
                    <a:pt x="12" y="14"/>
                    <a:pt x="15" y="11"/>
                    <a:pt x="15" y="7"/>
                  </a:cubicBezTo>
                  <a:cubicBezTo>
                    <a:pt x="15" y="3"/>
                    <a:pt x="12" y="0"/>
                    <a:pt x="8" y="0"/>
                  </a:cubicBezTo>
                  <a:close/>
                  <a:moveTo>
                    <a:pt x="1" y="61"/>
                  </a:moveTo>
                  <a:cubicBezTo>
                    <a:pt x="15" y="61"/>
                    <a:pt x="15" y="61"/>
                    <a:pt x="15" y="61"/>
                  </a:cubicBezTo>
                  <a:cubicBezTo>
                    <a:pt x="15" y="20"/>
                    <a:pt x="15" y="20"/>
                    <a:pt x="15" y="20"/>
                  </a:cubicBezTo>
                  <a:cubicBezTo>
                    <a:pt x="1" y="20"/>
                    <a:pt x="1" y="20"/>
                    <a:pt x="1" y="20"/>
                  </a:cubicBezTo>
                  <a:lnTo>
                    <a:pt x="1"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45436" tIns="72717" rIns="145436" bIns="72717" numCol="1" anchor="t" anchorCtr="0" compatLnSpc="1">
              <a:prstTxWarp prst="textNoShape">
                <a:avLst/>
              </a:prstTxWarp>
            </a:bodyPr>
            <a:lstStyle/>
            <a:p>
              <a:endParaRPr lang="fr-CA" sz="4294">
                <a:solidFill>
                  <a:srgbClr val="F16924"/>
                </a:solidFill>
              </a:endParaRPr>
            </a:p>
          </p:txBody>
        </p:sp>
        <p:sp>
          <p:nvSpPr>
            <p:cNvPr id="129" name="Freeform 128">
              <a:extLst>
                <a:ext uri="{FF2B5EF4-FFF2-40B4-BE49-F238E27FC236}">
                  <a16:creationId xmlns:a16="http://schemas.microsoft.com/office/drawing/2014/main" id="{5330927A-5E3D-ED22-0AFE-F1B0559A1A70}"/>
                </a:ext>
              </a:extLst>
            </p:cNvPr>
            <p:cNvSpPr>
              <a:spLocks/>
            </p:cNvSpPr>
            <p:nvPr/>
          </p:nvSpPr>
          <p:spPr bwMode="auto">
            <a:xfrm>
              <a:off x="3844999" y="9812041"/>
              <a:ext cx="521431" cy="439223"/>
            </a:xfrm>
            <a:custGeom>
              <a:avLst/>
              <a:gdLst>
                <a:gd name="T0" fmla="*/ 57 w 64"/>
                <a:gd name="T1" fmla="*/ 20 h 53"/>
                <a:gd name="T2" fmla="*/ 64 w 64"/>
                <a:gd name="T3" fmla="*/ 16 h 53"/>
                <a:gd name="T4" fmla="*/ 56 w 64"/>
                <a:gd name="T5" fmla="*/ 16 h 53"/>
                <a:gd name="T6" fmla="*/ 56 w 64"/>
                <a:gd name="T7" fmla="*/ 15 h 53"/>
                <a:gd name="T8" fmla="*/ 42 w 64"/>
                <a:gd name="T9" fmla="*/ 4 h 53"/>
                <a:gd name="T10" fmla="*/ 44 w 64"/>
                <a:gd name="T11" fmla="*/ 4 h 53"/>
                <a:gd name="T12" fmla="*/ 48 w 64"/>
                <a:gd name="T13" fmla="*/ 1 h 53"/>
                <a:gd name="T14" fmla="*/ 42 w 64"/>
                <a:gd name="T15" fmla="*/ 3 h 53"/>
                <a:gd name="T16" fmla="*/ 45 w 64"/>
                <a:gd name="T17" fmla="*/ 0 h 53"/>
                <a:gd name="T18" fmla="*/ 40 w 64"/>
                <a:gd name="T19" fmla="*/ 2 h 53"/>
                <a:gd name="T20" fmla="*/ 41 w 64"/>
                <a:gd name="T21" fmla="*/ 1 h 53"/>
                <a:gd name="T22" fmla="*/ 31 w 64"/>
                <a:gd name="T23" fmla="*/ 16 h 53"/>
                <a:gd name="T24" fmla="*/ 26 w 64"/>
                <a:gd name="T25" fmla="*/ 12 h 53"/>
                <a:gd name="T26" fmla="*/ 10 w 64"/>
                <a:gd name="T27" fmla="*/ 5 h 53"/>
                <a:gd name="T28" fmla="*/ 15 w 64"/>
                <a:gd name="T29" fmla="*/ 13 h 53"/>
                <a:gd name="T30" fmla="*/ 11 w 64"/>
                <a:gd name="T31" fmla="*/ 13 h 53"/>
                <a:gd name="T32" fmla="*/ 18 w 64"/>
                <a:gd name="T33" fmla="*/ 20 h 53"/>
                <a:gd name="T34" fmla="*/ 14 w 64"/>
                <a:gd name="T35" fmla="*/ 21 h 53"/>
                <a:gd name="T36" fmla="*/ 22 w 64"/>
                <a:gd name="T37" fmla="*/ 25 h 53"/>
                <a:gd name="T38" fmla="*/ 24 w 64"/>
                <a:gd name="T39" fmla="*/ 31 h 53"/>
                <a:gd name="T40" fmla="*/ 0 w 64"/>
                <a:gd name="T41" fmla="*/ 31 h 53"/>
                <a:gd name="T42" fmla="*/ 56 w 64"/>
                <a:gd name="T43" fmla="*/ 23 h 53"/>
                <a:gd name="T44" fmla="*/ 64 w 64"/>
                <a:gd name="T45" fmla="*/ 20 h 53"/>
                <a:gd name="T46" fmla="*/ 57 w 64"/>
                <a:gd name="T47" fmla="*/ 2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4" h="53">
                  <a:moveTo>
                    <a:pt x="57" y="20"/>
                  </a:moveTo>
                  <a:cubicBezTo>
                    <a:pt x="60" y="19"/>
                    <a:pt x="63" y="18"/>
                    <a:pt x="64" y="16"/>
                  </a:cubicBezTo>
                  <a:cubicBezTo>
                    <a:pt x="62" y="16"/>
                    <a:pt x="58" y="17"/>
                    <a:pt x="56" y="16"/>
                  </a:cubicBezTo>
                  <a:cubicBezTo>
                    <a:pt x="56" y="16"/>
                    <a:pt x="56" y="15"/>
                    <a:pt x="56" y="15"/>
                  </a:cubicBezTo>
                  <a:cubicBezTo>
                    <a:pt x="54" y="9"/>
                    <a:pt x="48" y="4"/>
                    <a:pt x="42" y="4"/>
                  </a:cubicBezTo>
                  <a:cubicBezTo>
                    <a:pt x="43" y="4"/>
                    <a:pt x="43" y="4"/>
                    <a:pt x="44" y="4"/>
                  </a:cubicBezTo>
                  <a:cubicBezTo>
                    <a:pt x="44" y="3"/>
                    <a:pt x="48" y="3"/>
                    <a:pt x="48" y="1"/>
                  </a:cubicBezTo>
                  <a:cubicBezTo>
                    <a:pt x="47" y="0"/>
                    <a:pt x="42" y="2"/>
                    <a:pt x="42" y="3"/>
                  </a:cubicBezTo>
                  <a:cubicBezTo>
                    <a:pt x="43" y="2"/>
                    <a:pt x="45" y="1"/>
                    <a:pt x="45" y="0"/>
                  </a:cubicBezTo>
                  <a:cubicBezTo>
                    <a:pt x="43" y="0"/>
                    <a:pt x="41" y="1"/>
                    <a:pt x="40" y="2"/>
                  </a:cubicBezTo>
                  <a:cubicBezTo>
                    <a:pt x="40" y="2"/>
                    <a:pt x="41" y="1"/>
                    <a:pt x="41" y="1"/>
                  </a:cubicBezTo>
                  <a:cubicBezTo>
                    <a:pt x="36" y="4"/>
                    <a:pt x="33" y="10"/>
                    <a:pt x="31" y="16"/>
                  </a:cubicBezTo>
                  <a:cubicBezTo>
                    <a:pt x="29" y="14"/>
                    <a:pt x="27" y="13"/>
                    <a:pt x="26" y="12"/>
                  </a:cubicBezTo>
                  <a:cubicBezTo>
                    <a:pt x="22" y="10"/>
                    <a:pt x="17" y="8"/>
                    <a:pt x="10" y="5"/>
                  </a:cubicBezTo>
                  <a:cubicBezTo>
                    <a:pt x="9" y="7"/>
                    <a:pt x="11" y="11"/>
                    <a:pt x="15" y="13"/>
                  </a:cubicBezTo>
                  <a:cubicBezTo>
                    <a:pt x="14" y="13"/>
                    <a:pt x="12" y="13"/>
                    <a:pt x="11" y="13"/>
                  </a:cubicBezTo>
                  <a:cubicBezTo>
                    <a:pt x="12" y="16"/>
                    <a:pt x="13" y="19"/>
                    <a:pt x="18" y="20"/>
                  </a:cubicBezTo>
                  <a:cubicBezTo>
                    <a:pt x="16" y="20"/>
                    <a:pt x="15" y="20"/>
                    <a:pt x="14" y="21"/>
                  </a:cubicBezTo>
                  <a:cubicBezTo>
                    <a:pt x="15" y="23"/>
                    <a:pt x="17" y="26"/>
                    <a:pt x="22" y="25"/>
                  </a:cubicBezTo>
                  <a:cubicBezTo>
                    <a:pt x="17" y="27"/>
                    <a:pt x="20" y="31"/>
                    <a:pt x="24" y="31"/>
                  </a:cubicBezTo>
                  <a:cubicBezTo>
                    <a:pt x="17" y="38"/>
                    <a:pt x="6" y="37"/>
                    <a:pt x="0" y="31"/>
                  </a:cubicBezTo>
                  <a:cubicBezTo>
                    <a:pt x="16" y="53"/>
                    <a:pt x="51" y="44"/>
                    <a:pt x="56" y="23"/>
                  </a:cubicBezTo>
                  <a:cubicBezTo>
                    <a:pt x="60" y="23"/>
                    <a:pt x="63" y="22"/>
                    <a:pt x="64" y="20"/>
                  </a:cubicBezTo>
                  <a:cubicBezTo>
                    <a:pt x="62" y="21"/>
                    <a:pt x="58" y="20"/>
                    <a:pt x="57"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45436" tIns="72717" rIns="145436" bIns="72717" numCol="1" anchor="t" anchorCtr="0" compatLnSpc="1">
              <a:prstTxWarp prst="textNoShape">
                <a:avLst/>
              </a:prstTxWarp>
            </a:bodyPr>
            <a:lstStyle/>
            <a:p>
              <a:endParaRPr lang="fr-CA" sz="4294">
                <a:solidFill>
                  <a:srgbClr val="F16924"/>
                </a:solidFill>
              </a:endParaRPr>
            </a:p>
          </p:txBody>
        </p:sp>
      </p:grpSp>
      <p:pic>
        <p:nvPicPr>
          <p:cNvPr id="3" name="Grafik 2">
            <a:extLst>
              <a:ext uri="{FF2B5EF4-FFF2-40B4-BE49-F238E27FC236}">
                <a16:creationId xmlns:a16="http://schemas.microsoft.com/office/drawing/2014/main" id="{A9D2E9F8-DDD9-9849-D6BA-F148779337B0}"/>
              </a:ext>
            </a:extLst>
          </p:cNvPr>
          <p:cNvPicPr>
            <a:picLocks noChangeAspect="1"/>
          </p:cNvPicPr>
          <p:nvPr/>
        </p:nvPicPr>
        <p:blipFill>
          <a:blip r:embed="rId3"/>
          <a:srcRect l="25" r="25"/>
          <a:stretch/>
        </p:blipFill>
        <p:spPr>
          <a:xfrm flipH="1">
            <a:off x="241300" y="943626"/>
            <a:ext cx="6407138" cy="4273561"/>
          </a:xfrm>
          <a:prstGeom prst="hexagon">
            <a:avLst/>
          </a:prstGeom>
        </p:spPr>
      </p:pic>
    </p:spTree>
    <p:extLst>
      <p:ext uri="{BB962C8B-B14F-4D97-AF65-F5344CB8AC3E}">
        <p14:creationId xmlns:p14="http://schemas.microsoft.com/office/powerpoint/2010/main" val="20383293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308B140-4ECB-6213-FC6B-23E6EB234DF5}"/>
              </a:ext>
            </a:extLst>
          </p:cNvPr>
          <p:cNvPicPr>
            <a:picLocks noGrp="1" noChangeAspect="1"/>
          </p:cNvPicPr>
          <p:nvPr>
            <p:ph type="pic" sz="quarter" idx="21"/>
          </p:nvPr>
        </p:nvPicPr>
        <p:blipFill rotWithShape="1">
          <a:blip r:embed="rId2"/>
          <a:srcRect l="2907" t="24895" r="35078" b="24895"/>
          <a:stretch/>
        </p:blipFill>
        <p:spPr>
          <a:xfrm>
            <a:off x="0" y="0"/>
            <a:ext cx="12192000" cy="6857998"/>
          </a:xfrm>
        </p:spPr>
      </p:pic>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30"/>
          </p:nvPr>
        </p:nvSpPr>
        <p:spPr>
          <a:xfrm>
            <a:off x="3565355" y="2356698"/>
            <a:ext cx="4887883" cy="2299689"/>
          </a:xfrm>
        </p:spPr>
        <p:txBody>
          <a:bodyPr/>
          <a:lstStyle/>
          <a:p>
            <a:r>
              <a:rPr lang="en-US" sz="2800" b="0" i="0" dirty="0">
                <a:effectLst/>
              </a:rPr>
              <a:t>DEVELOP SUCCESS FROM FAILURES. </a:t>
            </a:r>
          </a:p>
          <a:p>
            <a:r>
              <a:rPr lang="en-US" sz="2800" b="0" i="0" dirty="0">
                <a:effectLst/>
              </a:rPr>
              <a:t>DISCOURAGEMENT AND FAILURE ARE TWO OF THE SUREST STEPPING STONES TO SUCCESS.</a:t>
            </a:r>
          </a:p>
          <a:p>
            <a:r>
              <a:rPr lang="en-US" sz="1200" b="0" i="1" dirty="0">
                <a:effectLst/>
              </a:rPr>
              <a:t>Dale Carnegie</a:t>
            </a:r>
            <a:endParaRPr lang="en-US" sz="1200" dirty="0"/>
          </a:p>
        </p:txBody>
      </p:sp>
      <p:sp>
        <p:nvSpPr>
          <p:cNvPr id="11" name="Slide Number Placeholder 2">
            <a:extLst>
              <a:ext uri="{FF2B5EF4-FFF2-40B4-BE49-F238E27FC236}">
                <a16:creationId xmlns:a16="http://schemas.microsoft.com/office/drawing/2014/main" id="{205EDE79-6EA7-CF48-9FB1-5DB3959210EB}"/>
              </a:ext>
            </a:extLst>
          </p:cNvPr>
          <p:cNvSpPr txBox="1">
            <a:spLocks/>
          </p:cNvSpPr>
          <p:nvPr/>
        </p:nvSpPr>
        <p:spPr>
          <a:xfrm>
            <a:off x="5807971"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a:t>
            </a:fld>
            <a:endParaRPr lang="en-US" sz="1291"/>
          </a:p>
        </p:txBody>
      </p:sp>
      <p:grpSp>
        <p:nvGrpSpPr>
          <p:cNvPr id="54" name="Graphic 4">
            <a:extLst>
              <a:ext uri="{FF2B5EF4-FFF2-40B4-BE49-F238E27FC236}">
                <a16:creationId xmlns:a16="http://schemas.microsoft.com/office/drawing/2014/main" id="{B47A28F7-FFFA-0EF8-3E29-526A10E5AC0C}"/>
              </a:ext>
            </a:extLst>
          </p:cNvPr>
          <p:cNvGrpSpPr/>
          <p:nvPr/>
        </p:nvGrpSpPr>
        <p:grpSpPr>
          <a:xfrm rot="5972197" flipH="1">
            <a:off x="1702674" y="-702911"/>
            <a:ext cx="1988628" cy="1318666"/>
            <a:chOff x="5072479" y="4905026"/>
            <a:chExt cx="803439" cy="532763"/>
          </a:xfrm>
        </p:grpSpPr>
        <p:sp>
          <p:nvSpPr>
            <p:cNvPr id="55" name="Freeform 54">
              <a:extLst>
                <a:ext uri="{FF2B5EF4-FFF2-40B4-BE49-F238E27FC236}">
                  <a16:creationId xmlns:a16="http://schemas.microsoft.com/office/drawing/2014/main" id="{99D78605-53C0-4BC3-A2E3-9F3F0C32B76E}"/>
                </a:ext>
              </a:extLst>
            </p:cNvPr>
            <p:cNvSpPr/>
            <p:nvPr/>
          </p:nvSpPr>
          <p:spPr>
            <a:xfrm>
              <a:off x="5072479"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00A8F6"/>
              </a:solid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F0DA43FF-1DB2-A6A3-0525-0A06564620B1}"/>
                </a:ext>
              </a:extLst>
            </p:cNvPr>
            <p:cNvSpPr/>
            <p:nvPr/>
          </p:nvSpPr>
          <p:spPr>
            <a:xfrm>
              <a:off x="5160355"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00A8F6"/>
              </a:solid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1D7CFAF4-B05D-EFE4-857B-68054559F7E1}"/>
                </a:ext>
              </a:extLst>
            </p:cNvPr>
            <p:cNvSpPr/>
            <p:nvPr/>
          </p:nvSpPr>
          <p:spPr>
            <a:xfrm>
              <a:off x="5248231"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00A8F6"/>
              </a:solid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B1F3095E-674F-5285-8F7A-DFB221718557}"/>
                </a:ext>
              </a:extLst>
            </p:cNvPr>
            <p:cNvSpPr/>
            <p:nvPr/>
          </p:nvSpPr>
          <p:spPr>
            <a:xfrm>
              <a:off x="5335562"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00A8F6"/>
              </a:solidFill>
              <a:prstDash val="solid"/>
              <a:miter/>
            </a:ln>
          </p:spPr>
          <p:txBody>
            <a:bodyPr rtlCol="0" anchor="ctr"/>
            <a:lstStyle/>
            <a:p>
              <a:endParaRPr lang="en-US"/>
            </a:p>
          </p:txBody>
        </p:sp>
      </p:grpSp>
      <p:sp>
        <p:nvSpPr>
          <p:cNvPr id="10" name="Freeform 9">
            <a:extLst>
              <a:ext uri="{FF2B5EF4-FFF2-40B4-BE49-F238E27FC236}">
                <a16:creationId xmlns:a16="http://schemas.microsoft.com/office/drawing/2014/main" id="{82B9A404-5B4B-6886-0FEC-884B333140F0}"/>
              </a:ext>
            </a:extLst>
          </p:cNvPr>
          <p:cNvSpPr/>
          <p:nvPr/>
        </p:nvSpPr>
        <p:spPr>
          <a:xfrm>
            <a:off x="174785" y="4648074"/>
            <a:ext cx="3215785" cy="2550882"/>
          </a:xfrm>
          <a:custGeom>
            <a:avLst/>
            <a:gdLst>
              <a:gd name="connsiteX0" fmla="*/ 1157279 w 1317367"/>
              <a:gd name="connsiteY0" fmla="*/ 1031680 h 1044986"/>
              <a:gd name="connsiteX1" fmla="*/ 770440 w 1317367"/>
              <a:gd name="connsiteY1" fmla="*/ 1021331 h 1044986"/>
              <a:gd name="connsiteX2" fmla="*/ 418140 w 1317367"/>
              <a:gd name="connsiteY2" fmla="*/ 866094 h 1044986"/>
              <a:gd name="connsiteX3" fmla="*/ 148735 w 1317367"/>
              <a:gd name="connsiteY3" fmla="*/ 590117 h 1044986"/>
              <a:gd name="connsiteX4" fmla="*/ 3671 w 1317367"/>
              <a:gd name="connsiteY4" fmla="*/ 234797 h 1044986"/>
              <a:gd name="connsiteX5" fmla="*/ 159097 w 1317367"/>
              <a:gd name="connsiteY5" fmla="*/ 3666 h 1044986"/>
              <a:gd name="connsiteX6" fmla="*/ 390509 w 1317367"/>
              <a:gd name="connsiteY6" fmla="*/ 158903 h 1044986"/>
              <a:gd name="connsiteX7" fmla="*/ 476857 w 1317367"/>
              <a:gd name="connsiteY7" fmla="*/ 376235 h 1044986"/>
              <a:gd name="connsiteX8" fmla="*/ 639191 w 1317367"/>
              <a:gd name="connsiteY8" fmla="*/ 545271 h 1044986"/>
              <a:gd name="connsiteX9" fmla="*/ 853334 w 1317367"/>
              <a:gd name="connsiteY9" fmla="*/ 638413 h 1044986"/>
              <a:gd name="connsiteX10" fmla="*/ 1084746 w 1317367"/>
              <a:gd name="connsiteY10" fmla="*/ 645313 h 1044986"/>
              <a:gd name="connsiteX11" fmla="*/ 1312705 w 1317367"/>
              <a:gd name="connsiteY11" fmla="*/ 807449 h 1044986"/>
              <a:gd name="connsiteX12" fmla="*/ 115727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157279" y="1031680"/>
                </a:moveTo>
                <a:cubicBezTo>
                  <a:pt x="1029483" y="1052379"/>
                  <a:pt x="898235" y="1048929"/>
                  <a:pt x="770440" y="1021331"/>
                </a:cubicBezTo>
                <a:cubicBezTo>
                  <a:pt x="642645" y="993733"/>
                  <a:pt x="525212" y="938538"/>
                  <a:pt x="418140" y="866094"/>
                </a:cubicBezTo>
                <a:cubicBezTo>
                  <a:pt x="311069" y="793650"/>
                  <a:pt x="221267" y="700508"/>
                  <a:pt x="148735" y="590117"/>
                </a:cubicBezTo>
                <a:cubicBezTo>
                  <a:pt x="79657" y="483176"/>
                  <a:pt x="27848" y="362436"/>
                  <a:pt x="3671" y="234797"/>
                </a:cubicBezTo>
                <a:cubicBezTo>
                  <a:pt x="-17053" y="127856"/>
                  <a:pt x="52025" y="24364"/>
                  <a:pt x="159097" y="3666"/>
                </a:cubicBezTo>
                <a:cubicBezTo>
                  <a:pt x="266168" y="-17032"/>
                  <a:pt x="369786" y="51962"/>
                  <a:pt x="390509" y="158903"/>
                </a:cubicBezTo>
                <a:cubicBezTo>
                  <a:pt x="404325" y="234797"/>
                  <a:pt x="435410" y="310691"/>
                  <a:pt x="476857" y="376235"/>
                </a:cubicBezTo>
                <a:cubicBezTo>
                  <a:pt x="518304" y="441780"/>
                  <a:pt x="573567" y="500425"/>
                  <a:pt x="639191" y="545271"/>
                </a:cubicBezTo>
                <a:cubicBezTo>
                  <a:pt x="704816" y="590117"/>
                  <a:pt x="777348" y="621165"/>
                  <a:pt x="853334" y="638413"/>
                </a:cubicBezTo>
                <a:cubicBezTo>
                  <a:pt x="929320" y="655662"/>
                  <a:pt x="1008760" y="659111"/>
                  <a:pt x="1084746" y="645313"/>
                </a:cubicBezTo>
                <a:cubicBezTo>
                  <a:pt x="1191818" y="628064"/>
                  <a:pt x="1291981" y="700508"/>
                  <a:pt x="1312705" y="807449"/>
                </a:cubicBezTo>
                <a:cubicBezTo>
                  <a:pt x="1336882" y="910940"/>
                  <a:pt x="1264350" y="1014432"/>
                  <a:pt x="1157279" y="1031680"/>
                </a:cubicBezTo>
              </a:path>
            </a:pathLst>
          </a:custGeom>
          <a:solidFill>
            <a:srgbClr val="EE3E81"/>
          </a:solidFill>
          <a:ln w="34512"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ACB7212E-AE5A-9D60-F207-D418F36C52E3}"/>
              </a:ext>
            </a:extLst>
          </p:cNvPr>
          <p:cNvSpPr/>
          <p:nvPr/>
        </p:nvSpPr>
        <p:spPr>
          <a:xfrm>
            <a:off x="1451626" y="4201084"/>
            <a:ext cx="1222834" cy="1221347"/>
          </a:xfrm>
          <a:custGeom>
            <a:avLst/>
            <a:gdLst>
              <a:gd name="connsiteX0" fmla="*/ 152035 w 500942"/>
              <a:gd name="connsiteY0" fmla="*/ 20761 h 500333"/>
              <a:gd name="connsiteX1" fmla="*/ 20786 w 500942"/>
              <a:gd name="connsiteY1" fmla="*/ 348483 h 500333"/>
              <a:gd name="connsiteX2" fmla="*/ 348908 w 500942"/>
              <a:gd name="connsiteY2" fmla="*/ 479572 h 500333"/>
              <a:gd name="connsiteX3" fmla="*/ 480157 w 500942"/>
              <a:gd name="connsiteY3" fmla="*/ 151850 h 500333"/>
              <a:gd name="connsiteX4" fmla="*/ 152035 w 500942"/>
              <a:gd name="connsiteY4" fmla="*/ 20761 h 50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942" h="500333">
                <a:moveTo>
                  <a:pt x="152035" y="20761"/>
                </a:moveTo>
                <a:cubicBezTo>
                  <a:pt x="24240" y="75956"/>
                  <a:pt x="-34477" y="220844"/>
                  <a:pt x="20786" y="348483"/>
                </a:cubicBezTo>
                <a:cubicBezTo>
                  <a:pt x="76049" y="476123"/>
                  <a:pt x="221113" y="534768"/>
                  <a:pt x="348908" y="479572"/>
                </a:cubicBezTo>
                <a:cubicBezTo>
                  <a:pt x="476703" y="424377"/>
                  <a:pt x="535419" y="279489"/>
                  <a:pt x="480157" y="151850"/>
                </a:cubicBezTo>
                <a:cubicBezTo>
                  <a:pt x="424894" y="24210"/>
                  <a:pt x="279830" y="-34435"/>
                  <a:pt x="152035" y="20761"/>
                </a:cubicBezTo>
              </a:path>
            </a:pathLst>
          </a:custGeom>
          <a:solidFill>
            <a:srgbClr val="3EA5DC"/>
          </a:solidFill>
          <a:ln w="34512" cap="flat">
            <a:noFill/>
            <a:prstDash val="solid"/>
            <a:miter/>
          </a:ln>
        </p:spPr>
        <p:txBody>
          <a:bodyPr rtlCol="0" anchor="ctr"/>
          <a:lstStyle/>
          <a:p>
            <a:endParaRPr lang="en-US"/>
          </a:p>
        </p:txBody>
      </p:sp>
      <p:sp>
        <p:nvSpPr>
          <p:cNvPr id="2" name="PoljeZBesedilom 14">
            <a:extLst>
              <a:ext uri="{FF2B5EF4-FFF2-40B4-BE49-F238E27FC236}">
                <a16:creationId xmlns:a16="http://schemas.microsoft.com/office/drawing/2014/main" id="{DF664DE8-12F7-0427-0E88-6E1B1DB28FA7}"/>
              </a:ext>
            </a:extLst>
          </p:cNvPr>
          <p:cNvSpPr txBox="1"/>
          <p:nvPr/>
        </p:nvSpPr>
        <p:spPr>
          <a:xfrm>
            <a:off x="9032971" y="6587527"/>
            <a:ext cx="2164281" cy="233975"/>
          </a:xfrm>
          <a:prstGeom prst="rect">
            <a:avLst/>
          </a:prstGeom>
          <a:noFill/>
        </p:spPr>
        <p:txBody>
          <a:bodyPr wrap="square">
            <a:spAutoFit/>
          </a:bodyPr>
          <a:lstStyle/>
          <a:p>
            <a:pPr>
              <a:lnSpc>
                <a:spcPct val="107000"/>
              </a:lnSpc>
              <a:spcAft>
                <a:spcPts val="800"/>
              </a:spcAft>
            </a:pPr>
            <a:r>
              <a:rPr lang="en-US" sz="90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rPr>
              <a:t>This resource is licensed under CCBY 4.0</a:t>
            </a:r>
            <a:endParaRPr lang="sl-SI" sz="90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pic>
        <p:nvPicPr>
          <p:cNvPr id="4" name="Slika 9" descr="Slika, ki vsebuje besede krogla za biljard, športOpis je samodejno ustvarjen">
            <a:extLst>
              <a:ext uri="{FF2B5EF4-FFF2-40B4-BE49-F238E27FC236}">
                <a16:creationId xmlns:a16="http://schemas.microsoft.com/office/drawing/2014/main" id="{1C33CAD5-40EC-5BE8-B219-5C1D854162A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085882" y="6417153"/>
            <a:ext cx="1020589" cy="367854"/>
          </a:xfrm>
          <a:prstGeom prst="rect">
            <a:avLst/>
          </a:prstGeom>
          <a:noFill/>
          <a:ln>
            <a:noFill/>
          </a:ln>
        </p:spPr>
      </p:pic>
    </p:spTree>
    <p:extLst>
      <p:ext uri="{BB962C8B-B14F-4D97-AF65-F5344CB8AC3E}">
        <p14:creationId xmlns:p14="http://schemas.microsoft.com/office/powerpoint/2010/main" val="434118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5BD3EE41-58A4-F347-B487-F6E6A4B2A74A}"/>
              </a:ext>
            </a:extLst>
          </p:cNvPr>
          <p:cNvSpPr>
            <a:spLocks noGrp="1"/>
          </p:cNvSpPr>
          <p:nvPr>
            <p:ph type="body" sz="quarter" idx="49"/>
          </p:nvPr>
        </p:nvSpPr>
        <p:spPr/>
        <p:txBody>
          <a:bodyPr/>
          <a:lstStyle/>
          <a:p>
            <a:r>
              <a:rPr lang="en-US"/>
              <a:t>Warming up</a:t>
            </a:r>
          </a:p>
        </p:txBody>
      </p:sp>
      <p:sp>
        <p:nvSpPr>
          <p:cNvPr id="11" name="Text Placeholder 10">
            <a:extLst>
              <a:ext uri="{FF2B5EF4-FFF2-40B4-BE49-F238E27FC236}">
                <a16:creationId xmlns:a16="http://schemas.microsoft.com/office/drawing/2014/main" id="{24ED337C-F64E-DA49-AD56-28A14BCEEFB2}"/>
              </a:ext>
            </a:extLst>
          </p:cNvPr>
          <p:cNvSpPr>
            <a:spLocks noGrp="1"/>
          </p:cNvSpPr>
          <p:nvPr>
            <p:ph type="body" sz="quarter" idx="14"/>
          </p:nvPr>
        </p:nvSpPr>
        <p:spPr>
          <a:xfrm>
            <a:off x="5520518" y="2766780"/>
            <a:ext cx="5715653" cy="223986"/>
          </a:xfrm>
        </p:spPr>
        <p:txBody>
          <a:bodyPr/>
          <a:lstStyle/>
          <a:p>
            <a:r>
              <a:rPr lang="en-US"/>
              <a:t>Concept and basics </a:t>
            </a:r>
          </a:p>
        </p:txBody>
      </p:sp>
      <p:sp>
        <p:nvSpPr>
          <p:cNvPr id="14" name="Text Placeholder 13">
            <a:extLst>
              <a:ext uri="{FF2B5EF4-FFF2-40B4-BE49-F238E27FC236}">
                <a16:creationId xmlns:a16="http://schemas.microsoft.com/office/drawing/2014/main" id="{67C331F7-5757-6641-9BBF-CD38714CB570}"/>
              </a:ext>
            </a:extLst>
          </p:cNvPr>
          <p:cNvSpPr>
            <a:spLocks noGrp="1"/>
          </p:cNvSpPr>
          <p:nvPr>
            <p:ph type="body" sz="quarter" idx="19"/>
          </p:nvPr>
        </p:nvSpPr>
        <p:spPr>
          <a:xfrm>
            <a:off x="5552105" y="3205527"/>
            <a:ext cx="5715653" cy="223473"/>
          </a:xfrm>
        </p:spPr>
        <p:txBody>
          <a:bodyPr/>
          <a:lstStyle/>
          <a:p>
            <a:r>
              <a:rPr lang="en-US"/>
              <a:t>Practical skills development</a:t>
            </a:r>
          </a:p>
        </p:txBody>
      </p:sp>
      <p:sp>
        <p:nvSpPr>
          <p:cNvPr id="15" name="Text Placeholder 14">
            <a:extLst>
              <a:ext uri="{FF2B5EF4-FFF2-40B4-BE49-F238E27FC236}">
                <a16:creationId xmlns:a16="http://schemas.microsoft.com/office/drawing/2014/main" id="{A3B016CE-DAB6-9640-B44D-A78DE1197BA2}"/>
              </a:ext>
            </a:extLst>
          </p:cNvPr>
          <p:cNvSpPr>
            <a:spLocks noGrp="1"/>
          </p:cNvSpPr>
          <p:nvPr>
            <p:ph type="body" sz="quarter" idx="20"/>
          </p:nvPr>
        </p:nvSpPr>
        <p:spPr>
          <a:xfrm>
            <a:off x="5552107" y="3612276"/>
            <a:ext cx="5715653" cy="223473"/>
          </a:xfrm>
        </p:spPr>
        <p:txBody>
          <a:bodyPr/>
          <a:lstStyle/>
          <a:p>
            <a:r>
              <a:rPr lang="en-US"/>
              <a:t>Reflection and conclusion</a:t>
            </a:r>
          </a:p>
        </p:txBody>
      </p:sp>
      <p:sp>
        <p:nvSpPr>
          <p:cNvPr id="6" name="Text Placeholder 5">
            <a:extLst>
              <a:ext uri="{FF2B5EF4-FFF2-40B4-BE49-F238E27FC236}">
                <a16:creationId xmlns:a16="http://schemas.microsoft.com/office/drawing/2014/main" id="{D4326ECC-000D-3303-394C-F9D0FC353004}"/>
              </a:ext>
            </a:extLst>
          </p:cNvPr>
          <p:cNvSpPr>
            <a:spLocks noGrp="1"/>
          </p:cNvSpPr>
          <p:nvPr>
            <p:ph type="body" sz="quarter" idx="62"/>
          </p:nvPr>
        </p:nvSpPr>
        <p:spPr/>
        <p:txBody>
          <a:bodyPr/>
          <a:lstStyle/>
          <a:p>
            <a:r>
              <a:rPr lang="en-US"/>
              <a:t>TABLE OF CONTENTS</a:t>
            </a:r>
          </a:p>
        </p:txBody>
      </p:sp>
      <p:sp>
        <p:nvSpPr>
          <p:cNvPr id="8" name="Text Placeholder 7">
            <a:extLst>
              <a:ext uri="{FF2B5EF4-FFF2-40B4-BE49-F238E27FC236}">
                <a16:creationId xmlns:a16="http://schemas.microsoft.com/office/drawing/2014/main" id="{37AF150C-15DE-64BB-1897-7B514621291D}"/>
              </a:ext>
            </a:extLst>
          </p:cNvPr>
          <p:cNvSpPr>
            <a:spLocks noGrp="1"/>
          </p:cNvSpPr>
          <p:nvPr>
            <p:ph type="body" sz="quarter" idx="11"/>
          </p:nvPr>
        </p:nvSpPr>
        <p:spPr/>
        <p:txBody>
          <a:bodyPr/>
          <a:lstStyle/>
          <a:p>
            <a:r>
              <a:rPr lang="en-US"/>
              <a:t>01</a:t>
            </a:r>
          </a:p>
        </p:txBody>
      </p:sp>
      <p:sp>
        <p:nvSpPr>
          <p:cNvPr id="25" name="Text Placeholder 24">
            <a:extLst>
              <a:ext uri="{FF2B5EF4-FFF2-40B4-BE49-F238E27FC236}">
                <a16:creationId xmlns:a16="http://schemas.microsoft.com/office/drawing/2014/main" id="{2C7B670D-93E0-143F-BFED-FF449FA71DDF}"/>
              </a:ext>
            </a:extLst>
          </p:cNvPr>
          <p:cNvSpPr>
            <a:spLocks noGrp="1"/>
          </p:cNvSpPr>
          <p:nvPr>
            <p:ph type="body" sz="quarter" idx="13"/>
          </p:nvPr>
        </p:nvSpPr>
        <p:spPr/>
        <p:txBody>
          <a:bodyPr/>
          <a:lstStyle/>
          <a:p>
            <a:r>
              <a:rPr lang="en-US"/>
              <a:t>02</a:t>
            </a:r>
          </a:p>
        </p:txBody>
      </p:sp>
      <p:sp>
        <p:nvSpPr>
          <p:cNvPr id="27" name="Text Placeholder 26">
            <a:extLst>
              <a:ext uri="{FF2B5EF4-FFF2-40B4-BE49-F238E27FC236}">
                <a16:creationId xmlns:a16="http://schemas.microsoft.com/office/drawing/2014/main" id="{C584965E-5819-BBF6-358D-08993EDF1D72}"/>
              </a:ext>
            </a:extLst>
          </p:cNvPr>
          <p:cNvSpPr>
            <a:spLocks noGrp="1"/>
          </p:cNvSpPr>
          <p:nvPr>
            <p:ph type="body" sz="quarter" idx="15"/>
          </p:nvPr>
        </p:nvSpPr>
        <p:spPr/>
        <p:txBody>
          <a:bodyPr/>
          <a:lstStyle/>
          <a:p>
            <a:r>
              <a:rPr lang="en-US"/>
              <a:t>03</a:t>
            </a:r>
          </a:p>
        </p:txBody>
      </p:sp>
      <p:sp>
        <p:nvSpPr>
          <p:cNvPr id="33" name="Text Placeholder 32">
            <a:extLst>
              <a:ext uri="{FF2B5EF4-FFF2-40B4-BE49-F238E27FC236}">
                <a16:creationId xmlns:a16="http://schemas.microsoft.com/office/drawing/2014/main" id="{D34F604F-285B-1953-275F-60A2981237EB}"/>
              </a:ext>
            </a:extLst>
          </p:cNvPr>
          <p:cNvSpPr>
            <a:spLocks noGrp="1"/>
          </p:cNvSpPr>
          <p:nvPr>
            <p:ph type="body" sz="quarter" idx="17"/>
          </p:nvPr>
        </p:nvSpPr>
        <p:spPr/>
        <p:txBody>
          <a:bodyPr/>
          <a:lstStyle/>
          <a:p>
            <a:r>
              <a:rPr lang="en-US"/>
              <a:t>04</a:t>
            </a:r>
          </a:p>
        </p:txBody>
      </p:sp>
      <p:grpSp>
        <p:nvGrpSpPr>
          <p:cNvPr id="3" name="Graphic 4">
            <a:extLst>
              <a:ext uri="{FF2B5EF4-FFF2-40B4-BE49-F238E27FC236}">
                <a16:creationId xmlns:a16="http://schemas.microsoft.com/office/drawing/2014/main" id="{EC8A9901-AD39-1EF1-9C3F-C23A6FA159A2}"/>
              </a:ext>
            </a:extLst>
          </p:cNvPr>
          <p:cNvGrpSpPr/>
          <p:nvPr/>
        </p:nvGrpSpPr>
        <p:grpSpPr>
          <a:xfrm>
            <a:off x="-807609" y="396129"/>
            <a:ext cx="1988628" cy="1318666"/>
            <a:chOff x="5072479" y="4905026"/>
            <a:chExt cx="803439" cy="532763"/>
          </a:xfrm>
        </p:grpSpPr>
        <p:sp>
          <p:nvSpPr>
            <p:cNvPr id="4" name="Freeform 3">
              <a:extLst>
                <a:ext uri="{FF2B5EF4-FFF2-40B4-BE49-F238E27FC236}">
                  <a16:creationId xmlns:a16="http://schemas.microsoft.com/office/drawing/2014/main" id="{F7CE8C73-5EC8-C290-A55B-CAB3AEA55332}"/>
                </a:ext>
              </a:extLst>
            </p:cNvPr>
            <p:cNvSpPr/>
            <p:nvPr/>
          </p:nvSpPr>
          <p:spPr>
            <a:xfrm>
              <a:off x="5072479"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2700" cap="flat">
              <a:solidFill>
                <a:srgbClr val="3EA5DC"/>
              </a:solid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2DB932A2-6420-68CA-CB9D-F63391B2C4B8}"/>
                </a:ext>
              </a:extLst>
            </p:cNvPr>
            <p:cNvSpPr/>
            <p:nvPr/>
          </p:nvSpPr>
          <p:spPr>
            <a:xfrm>
              <a:off x="5160355"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2700" cap="flat">
              <a:solidFill>
                <a:srgbClr val="3EA5DC"/>
              </a:solid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8B6FD762-2084-1311-3162-8965734EEEE0}"/>
                </a:ext>
              </a:extLst>
            </p:cNvPr>
            <p:cNvSpPr/>
            <p:nvPr/>
          </p:nvSpPr>
          <p:spPr>
            <a:xfrm>
              <a:off x="5248231"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2700" cap="flat">
              <a:solidFill>
                <a:srgbClr val="3EA5DC"/>
              </a:solid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66C20AE0-CC0E-2795-3B96-4186F28157B7}"/>
                </a:ext>
              </a:extLst>
            </p:cNvPr>
            <p:cNvSpPr/>
            <p:nvPr/>
          </p:nvSpPr>
          <p:spPr>
            <a:xfrm>
              <a:off x="5335562"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2700" cap="flat">
              <a:solidFill>
                <a:srgbClr val="3EA5DC"/>
              </a:solidFill>
              <a:prstDash val="solid"/>
              <a:miter/>
            </a:ln>
          </p:spPr>
          <p:txBody>
            <a:bodyPr rtlCol="0" anchor="ctr"/>
            <a:lstStyle/>
            <a:p>
              <a:endParaRPr lang="en-US"/>
            </a:p>
          </p:txBody>
        </p:sp>
      </p:grpSp>
      <p:sp>
        <p:nvSpPr>
          <p:cNvPr id="2" name="Text Placeholder 17">
            <a:extLst>
              <a:ext uri="{FF2B5EF4-FFF2-40B4-BE49-F238E27FC236}">
                <a16:creationId xmlns:a16="http://schemas.microsoft.com/office/drawing/2014/main" id="{D17FA57D-2DC9-0A63-E869-407D65AA6CDC}"/>
              </a:ext>
            </a:extLst>
          </p:cNvPr>
          <p:cNvSpPr txBox="1">
            <a:spLocks/>
          </p:cNvSpPr>
          <p:nvPr/>
        </p:nvSpPr>
        <p:spPr>
          <a:xfrm>
            <a:off x="5552106" y="2329363"/>
            <a:ext cx="5715653" cy="223473"/>
          </a:xfrm>
          <a:prstGeom prst="rect">
            <a:avLst/>
          </a:prstGeom>
        </p:spPr>
        <p:txBody>
          <a:bodyPr vert="horz" lIns="91440" tIns="45720" rIns="91440" bIns="45720" rtlCol="0" anchor="ctr">
            <a:noAutofit/>
          </a:bodyPr>
          <a:lstStyle>
            <a:lvl1pPr marL="0" indent="0" algn="l" defTabSz="3343281" rtl="0" eaLnBrk="1" latinLnBrk="0" hangingPunct="1">
              <a:lnSpc>
                <a:spcPct val="100000"/>
              </a:lnSpc>
              <a:spcBef>
                <a:spcPts val="3657"/>
              </a:spcBef>
              <a:buFont typeface="Arial" panose="020B0604020202020204" pitchFamily="34" charset="0"/>
              <a:buNone/>
              <a:defRPr sz="2400"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21906"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2pPr>
            <a:lvl3pPr marL="1243813"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3pPr>
            <a:lvl4pPr marL="1865719"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4pPr>
            <a:lvl5pPr marL="2487628"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a:t>Introduction and motivation</a:t>
            </a:r>
          </a:p>
        </p:txBody>
      </p:sp>
      <p:sp>
        <p:nvSpPr>
          <p:cNvPr id="10" name="Text Placeholder 32">
            <a:extLst>
              <a:ext uri="{FF2B5EF4-FFF2-40B4-BE49-F238E27FC236}">
                <a16:creationId xmlns:a16="http://schemas.microsoft.com/office/drawing/2014/main" id="{5C139ED8-E665-E66C-0929-CDD3BD81286F}"/>
              </a:ext>
            </a:extLst>
          </p:cNvPr>
          <p:cNvSpPr txBox="1">
            <a:spLocks/>
          </p:cNvSpPr>
          <p:nvPr/>
        </p:nvSpPr>
        <p:spPr>
          <a:xfrm>
            <a:off x="4475444" y="3623799"/>
            <a:ext cx="1045074" cy="223473"/>
          </a:xfrm>
          <a:prstGeom prst="rect">
            <a:avLst/>
          </a:prstGeom>
        </p:spPr>
        <p:txBody>
          <a:bodyPr vert="horz" lIns="91440" tIns="45720" rIns="91440" bIns="45720" rtlCol="0" anchor="ctr">
            <a:noAutofit/>
          </a:bodyPr>
          <a:lstStyle>
            <a:lvl1pPr marL="0" indent="0" algn="ctr" defTabSz="3343281" rtl="0" eaLnBrk="1" latinLnBrk="0" hangingPunct="1">
              <a:lnSpc>
                <a:spcPct val="100000"/>
              </a:lnSpc>
              <a:spcBef>
                <a:spcPts val="3657"/>
              </a:spcBef>
              <a:buFont typeface="Arial" panose="020B0604020202020204" pitchFamily="34" charset="0"/>
              <a:buNone/>
              <a:defRPr sz="3200" b="1" i="0" kern="1200">
                <a:solidFill>
                  <a:srgbClr val="3EA5DC"/>
                </a:solidFill>
                <a:latin typeface="Calibri" panose="020F0502020204030204" pitchFamily="34" charset="0"/>
                <a:ea typeface="Open Sans" panose="020B0606030504020204" pitchFamily="34" charset="0"/>
                <a:cs typeface="Calibri" panose="020F0502020204030204" pitchFamily="34" charset="0"/>
              </a:defRPr>
            </a:lvl1pPr>
            <a:lvl2pPr marL="621906"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2pPr>
            <a:lvl3pPr marL="1243813"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3pPr>
            <a:lvl4pPr marL="1865719"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4pPr>
            <a:lvl5pPr marL="2487628"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a:t>05</a:t>
            </a:r>
          </a:p>
        </p:txBody>
      </p:sp>
    </p:spTree>
    <p:extLst>
      <p:ext uri="{BB962C8B-B14F-4D97-AF65-F5344CB8AC3E}">
        <p14:creationId xmlns:p14="http://schemas.microsoft.com/office/powerpoint/2010/main" val="40106865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497A8F2-1540-C0A2-D245-7A3A65EAF806}"/>
              </a:ext>
            </a:extLst>
          </p:cNvPr>
          <p:cNvSpPr>
            <a:spLocks noGrp="1"/>
          </p:cNvSpPr>
          <p:nvPr>
            <p:ph type="body" sz="quarter" idx="14"/>
          </p:nvPr>
        </p:nvSpPr>
        <p:spPr/>
        <p:txBody>
          <a:bodyPr/>
          <a:lstStyle/>
          <a:p>
            <a:r>
              <a:rPr lang="en-US"/>
              <a:t>01</a:t>
            </a:r>
          </a:p>
        </p:txBody>
      </p:sp>
      <p:pic>
        <p:nvPicPr>
          <p:cNvPr id="2" name="Picture 1">
            <a:extLst>
              <a:ext uri="{FF2B5EF4-FFF2-40B4-BE49-F238E27FC236}">
                <a16:creationId xmlns:a16="http://schemas.microsoft.com/office/drawing/2014/main" id="{224998B8-6828-7A3D-9A80-8BC09C5BDBB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t="-1" b="-1015"/>
          <a:stretch/>
        </p:blipFill>
        <p:spPr>
          <a:xfrm flipH="1">
            <a:off x="4071979" y="1669635"/>
            <a:ext cx="4048042" cy="5333136"/>
          </a:xfrm>
          <a:prstGeom prst="rect">
            <a:avLst/>
          </a:prstGeom>
        </p:spPr>
      </p:pic>
      <p:sp>
        <p:nvSpPr>
          <p:cNvPr id="3" name="Freeform 2">
            <a:extLst>
              <a:ext uri="{FF2B5EF4-FFF2-40B4-BE49-F238E27FC236}">
                <a16:creationId xmlns:a16="http://schemas.microsoft.com/office/drawing/2014/main" id="{383F99E8-FC62-965A-CE93-9008FE061712}"/>
              </a:ext>
            </a:extLst>
          </p:cNvPr>
          <p:cNvSpPr/>
          <p:nvPr/>
        </p:nvSpPr>
        <p:spPr>
          <a:xfrm>
            <a:off x="8242840" y="1104489"/>
            <a:ext cx="2553683" cy="2025678"/>
          </a:xfrm>
          <a:custGeom>
            <a:avLst/>
            <a:gdLst>
              <a:gd name="connsiteX0" fmla="*/ 1157279 w 1317367"/>
              <a:gd name="connsiteY0" fmla="*/ 1031680 h 1044986"/>
              <a:gd name="connsiteX1" fmla="*/ 770440 w 1317367"/>
              <a:gd name="connsiteY1" fmla="*/ 1021331 h 1044986"/>
              <a:gd name="connsiteX2" fmla="*/ 418140 w 1317367"/>
              <a:gd name="connsiteY2" fmla="*/ 866094 h 1044986"/>
              <a:gd name="connsiteX3" fmla="*/ 148735 w 1317367"/>
              <a:gd name="connsiteY3" fmla="*/ 590117 h 1044986"/>
              <a:gd name="connsiteX4" fmla="*/ 3671 w 1317367"/>
              <a:gd name="connsiteY4" fmla="*/ 234797 h 1044986"/>
              <a:gd name="connsiteX5" fmla="*/ 159097 w 1317367"/>
              <a:gd name="connsiteY5" fmla="*/ 3666 h 1044986"/>
              <a:gd name="connsiteX6" fmla="*/ 390509 w 1317367"/>
              <a:gd name="connsiteY6" fmla="*/ 158903 h 1044986"/>
              <a:gd name="connsiteX7" fmla="*/ 476857 w 1317367"/>
              <a:gd name="connsiteY7" fmla="*/ 376235 h 1044986"/>
              <a:gd name="connsiteX8" fmla="*/ 639191 w 1317367"/>
              <a:gd name="connsiteY8" fmla="*/ 545271 h 1044986"/>
              <a:gd name="connsiteX9" fmla="*/ 853334 w 1317367"/>
              <a:gd name="connsiteY9" fmla="*/ 638413 h 1044986"/>
              <a:gd name="connsiteX10" fmla="*/ 1084746 w 1317367"/>
              <a:gd name="connsiteY10" fmla="*/ 645313 h 1044986"/>
              <a:gd name="connsiteX11" fmla="*/ 1312705 w 1317367"/>
              <a:gd name="connsiteY11" fmla="*/ 807449 h 1044986"/>
              <a:gd name="connsiteX12" fmla="*/ 115727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157279" y="1031680"/>
                </a:moveTo>
                <a:cubicBezTo>
                  <a:pt x="1029483" y="1052379"/>
                  <a:pt x="898235" y="1048929"/>
                  <a:pt x="770440" y="1021331"/>
                </a:cubicBezTo>
                <a:cubicBezTo>
                  <a:pt x="642645" y="993733"/>
                  <a:pt x="525212" y="938538"/>
                  <a:pt x="418140" y="866094"/>
                </a:cubicBezTo>
                <a:cubicBezTo>
                  <a:pt x="311069" y="793650"/>
                  <a:pt x="221267" y="700508"/>
                  <a:pt x="148735" y="590117"/>
                </a:cubicBezTo>
                <a:cubicBezTo>
                  <a:pt x="79657" y="483176"/>
                  <a:pt x="27848" y="362436"/>
                  <a:pt x="3671" y="234797"/>
                </a:cubicBezTo>
                <a:cubicBezTo>
                  <a:pt x="-17053" y="127856"/>
                  <a:pt x="52025" y="24364"/>
                  <a:pt x="159097" y="3666"/>
                </a:cubicBezTo>
                <a:cubicBezTo>
                  <a:pt x="266168" y="-17032"/>
                  <a:pt x="369786" y="51962"/>
                  <a:pt x="390509" y="158903"/>
                </a:cubicBezTo>
                <a:cubicBezTo>
                  <a:pt x="404325" y="234797"/>
                  <a:pt x="435410" y="310691"/>
                  <a:pt x="476857" y="376235"/>
                </a:cubicBezTo>
                <a:cubicBezTo>
                  <a:pt x="518304" y="441780"/>
                  <a:pt x="573567" y="500425"/>
                  <a:pt x="639191" y="545271"/>
                </a:cubicBezTo>
                <a:cubicBezTo>
                  <a:pt x="704816" y="590117"/>
                  <a:pt x="777348" y="621165"/>
                  <a:pt x="853334" y="638413"/>
                </a:cubicBezTo>
                <a:cubicBezTo>
                  <a:pt x="929320" y="655662"/>
                  <a:pt x="1008760" y="659111"/>
                  <a:pt x="1084746" y="645313"/>
                </a:cubicBezTo>
                <a:cubicBezTo>
                  <a:pt x="1191818" y="628064"/>
                  <a:pt x="1291981" y="700508"/>
                  <a:pt x="1312705" y="807449"/>
                </a:cubicBezTo>
                <a:cubicBezTo>
                  <a:pt x="1336882" y="910940"/>
                  <a:pt x="1264350" y="1014432"/>
                  <a:pt x="1157279" y="1031680"/>
                </a:cubicBezTo>
              </a:path>
            </a:pathLst>
          </a:custGeom>
          <a:solidFill>
            <a:srgbClr val="EE3E81"/>
          </a:solidFill>
          <a:ln w="34512"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54D0E5E0-094F-0147-B62C-D82BF5C36992}"/>
              </a:ext>
            </a:extLst>
          </p:cNvPr>
          <p:cNvSpPr/>
          <p:nvPr/>
        </p:nvSpPr>
        <p:spPr>
          <a:xfrm>
            <a:off x="7757309" y="5058260"/>
            <a:ext cx="971063" cy="969882"/>
          </a:xfrm>
          <a:custGeom>
            <a:avLst/>
            <a:gdLst>
              <a:gd name="connsiteX0" fmla="*/ 152035 w 500942"/>
              <a:gd name="connsiteY0" fmla="*/ 20761 h 500333"/>
              <a:gd name="connsiteX1" fmla="*/ 20786 w 500942"/>
              <a:gd name="connsiteY1" fmla="*/ 348483 h 500333"/>
              <a:gd name="connsiteX2" fmla="*/ 348908 w 500942"/>
              <a:gd name="connsiteY2" fmla="*/ 479572 h 500333"/>
              <a:gd name="connsiteX3" fmla="*/ 480157 w 500942"/>
              <a:gd name="connsiteY3" fmla="*/ 151850 h 500333"/>
              <a:gd name="connsiteX4" fmla="*/ 152035 w 500942"/>
              <a:gd name="connsiteY4" fmla="*/ 20761 h 50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942" h="500333">
                <a:moveTo>
                  <a:pt x="152035" y="20761"/>
                </a:moveTo>
                <a:cubicBezTo>
                  <a:pt x="24240" y="75956"/>
                  <a:pt x="-34477" y="220844"/>
                  <a:pt x="20786" y="348483"/>
                </a:cubicBezTo>
                <a:cubicBezTo>
                  <a:pt x="76049" y="476123"/>
                  <a:pt x="221113" y="534768"/>
                  <a:pt x="348908" y="479572"/>
                </a:cubicBezTo>
                <a:cubicBezTo>
                  <a:pt x="476703" y="424377"/>
                  <a:pt x="535419" y="279489"/>
                  <a:pt x="480157" y="151850"/>
                </a:cubicBezTo>
                <a:cubicBezTo>
                  <a:pt x="424894" y="24210"/>
                  <a:pt x="279830" y="-34435"/>
                  <a:pt x="152035" y="20761"/>
                </a:cubicBezTo>
              </a:path>
            </a:pathLst>
          </a:custGeom>
          <a:solidFill>
            <a:srgbClr val="3EA5DC"/>
          </a:solidFill>
          <a:ln w="34512" cap="flat">
            <a:noFill/>
            <a:prstDash val="solid"/>
            <a:miter/>
          </a:ln>
        </p:spPr>
        <p:txBody>
          <a:bodyPr rtlCol="0" anchor="ctr"/>
          <a:lstStyle/>
          <a:p>
            <a:endParaRPr lang="en-US"/>
          </a:p>
        </p:txBody>
      </p:sp>
      <p:sp>
        <p:nvSpPr>
          <p:cNvPr id="8" name="Text Placeholder 7">
            <a:extLst>
              <a:ext uri="{FF2B5EF4-FFF2-40B4-BE49-F238E27FC236}">
                <a16:creationId xmlns:a16="http://schemas.microsoft.com/office/drawing/2014/main" id="{0E83ACCB-3DC3-F5A5-787F-9C5C329AE70C}"/>
              </a:ext>
            </a:extLst>
          </p:cNvPr>
          <p:cNvSpPr>
            <a:spLocks noGrp="1"/>
          </p:cNvSpPr>
          <p:nvPr>
            <p:ph type="body" sz="quarter" idx="62"/>
          </p:nvPr>
        </p:nvSpPr>
        <p:spPr>
          <a:xfrm>
            <a:off x="563238" y="2428875"/>
            <a:ext cx="3684912" cy="1037185"/>
          </a:xfrm>
        </p:spPr>
        <p:txBody>
          <a:bodyPr/>
          <a:lstStyle/>
          <a:p>
            <a:r>
              <a:rPr lang="en-US"/>
              <a:t>WARMING UP</a:t>
            </a:r>
            <a:endParaRPr lang="en-US" cap="all"/>
          </a:p>
        </p:txBody>
      </p:sp>
      <p:grpSp>
        <p:nvGrpSpPr>
          <p:cNvPr id="9" name="Graphic 4">
            <a:extLst>
              <a:ext uri="{FF2B5EF4-FFF2-40B4-BE49-F238E27FC236}">
                <a16:creationId xmlns:a16="http://schemas.microsoft.com/office/drawing/2014/main" id="{CE205692-93C6-25C5-58AD-04DAC56EC125}"/>
              </a:ext>
            </a:extLst>
          </p:cNvPr>
          <p:cNvGrpSpPr/>
          <p:nvPr/>
        </p:nvGrpSpPr>
        <p:grpSpPr>
          <a:xfrm>
            <a:off x="-649996" y="4709476"/>
            <a:ext cx="1988628" cy="1318666"/>
            <a:chOff x="5072479" y="4905026"/>
            <a:chExt cx="803439" cy="532763"/>
          </a:xfrm>
        </p:grpSpPr>
        <p:sp>
          <p:nvSpPr>
            <p:cNvPr id="10" name="Freeform 9">
              <a:extLst>
                <a:ext uri="{FF2B5EF4-FFF2-40B4-BE49-F238E27FC236}">
                  <a16:creationId xmlns:a16="http://schemas.microsoft.com/office/drawing/2014/main" id="{C412E785-74E3-FEC7-0ADD-7B4EF3CF0C24}"/>
                </a:ext>
              </a:extLst>
            </p:cNvPr>
            <p:cNvSpPr/>
            <p:nvPr/>
          </p:nvSpPr>
          <p:spPr>
            <a:xfrm>
              <a:off x="5072479"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2700" cap="flat">
              <a:solidFill>
                <a:srgbClr val="3EA5DC"/>
              </a:solid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E89924D-F3BD-6C77-7F77-F78102616D5F}"/>
                </a:ext>
              </a:extLst>
            </p:cNvPr>
            <p:cNvSpPr/>
            <p:nvPr/>
          </p:nvSpPr>
          <p:spPr>
            <a:xfrm>
              <a:off x="5160355"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2700" cap="flat">
              <a:solidFill>
                <a:srgbClr val="3EA5DC"/>
              </a:solid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FAD0E338-5DB8-5285-9BA0-590E0F9ED174}"/>
                </a:ext>
              </a:extLst>
            </p:cNvPr>
            <p:cNvSpPr/>
            <p:nvPr/>
          </p:nvSpPr>
          <p:spPr>
            <a:xfrm>
              <a:off x="5248231"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2700" cap="flat">
              <a:solidFill>
                <a:srgbClr val="3EA5DC"/>
              </a:solid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00A544F-604F-C5CF-6184-7BE540604637}"/>
                </a:ext>
              </a:extLst>
            </p:cNvPr>
            <p:cNvSpPr/>
            <p:nvPr/>
          </p:nvSpPr>
          <p:spPr>
            <a:xfrm>
              <a:off x="5335562"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2700" cap="flat">
              <a:solidFill>
                <a:srgbClr val="3EA5DC"/>
              </a:solidFill>
              <a:prstDash val="solid"/>
              <a:miter/>
            </a:ln>
          </p:spPr>
          <p:txBody>
            <a:bodyPr rtlCol="0" anchor="ctr"/>
            <a:lstStyle/>
            <a:p>
              <a:endParaRPr lang="en-US"/>
            </a:p>
          </p:txBody>
        </p:sp>
      </p:grpSp>
    </p:spTree>
    <p:extLst>
      <p:ext uri="{BB962C8B-B14F-4D97-AF65-F5344CB8AC3E}">
        <p14:creationId xmlns:p14="http://schemas.microsoft.com/office/powerpoint/2010/main" val="8714557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244E61E9-FC22-C235-9881-E7E0C234C9F4}"/>
              </a:ext>
            </a:extLst>
          </p:cNvPr>
          <p:cNvSpPr>
            <a:spLocks noGrp="1"/>
          </p:cNvSpPr>
          <p:nvPr>
            <p:ph type="body" sz="quarter" idx="48"/>
          </p:nvPr>
        </p:nvSpPr>
        <p:spPr>
          <a:xfrm>
            <a:off x="171743" y="2224073"/>
            <a:ext cx="7693790" cy="4413793"/>
          </a:xfrm>
        </p:spPr>
        <p:txBody>
          <a:bodyPr/>
          <a:lstStyle/>
          <a:p>
            <a:pPr algn="l">
              <a:lnSpc>
                <a:spcPct val="100000"/>
              </a:lnSpc>
              <a:spcBef>
                <a:spcPts val="600"/>
              </a:spcBef>
            </a:pPr>
            <a:r>
              <a:rPr lang="en-US" sz="1400" b="1" i="0">
                <a:effectLst/>
              </a:rPr>
              <a:t>Title: "Quick Failure Reflection"</a:t>
            </a:r>
            <a:endParaRPr lang="en-US" sz="1400" b="0" i="0">
              <a:effectLst/>
            </a:endParaRPr>
          </a:p>
          <a:p>
            <a:pPr algn="l">
              <a:lnSpc>
                <a:spcPct val="100000"/>
              </a:lnSpc>
              <a:spcBef>
                <a:spcPts val="600"/>
              </a:spcBef>
            </a:pPr>
            <a:r>
              <a:rPr lang="en-US" sz="1400" b="1" i="0">
                <a:effectLst/>
              </a:rPr>
              <a:t>Objective:</a:t>
            </a:r>
            <a:r>
              <a:rPr lang="en-US" sz="1400" b="0" i="0">
                <a:effectLst/>
              </a:rPr>
              <a:t> To quickly introduce the concept of learning through small failures and foster a positive mindset towards setbacks in the entrepreneurial journey.</a:t>
            </a:r>
          </a:p>
          <a:p>
            <a:pPr algn="l">
              <a:lnSpc>
                <a:spcPct val="100000"/>
              </a:lnSpc>
              <a:spcBef>
                <a:spcPts val="600"/>
              </a:spcBef>
            </a:pPr>
            <a:r>
              <a:rPr lang="en-US" sz="1400" b="1" i="0">
                <a:effectLst/>
              </a:rPr>
              <a:t>Materials Needed:</a:t>
            </a:r>
            <a:endParaRPr lang="en-US" sz="1400" b="0" i="0">
              <a:effectLst/>
            </a:endParaRPr>
          </a:p>
          <a:p>
            <a:pPr algn="l">
              <a:lnSpc>
                <a:spcPct val="100000"/>
              </a:lnSpc>
              <a:spcBef>
                <a:spcPts val="600"/>
              </a:spcBef>
              <a:buFont typeface="+mj-lt"/>
              <a:buAutoNum type="arabicPeriod"/>
            </a:pPr>
            <a:r>
              <a:rPr lang="en-US" sz="1400" b="0" i="0">
                <a:effectLst/>
              </a:rPr>
              <a:t> Sticky notes</a:t>
            </a:r>
          </a:p>
          <a:p>
            <a:pPr algn="l">
              <a:lnSpc>
                <a:spcPct val="100000"/>
              </a:lnSpc>
              <a:spcBef>
                <a:spcPts val="600"/>
              </a:spcBef>
              <a:buFont typeface="+mj-lt"/>
              <a:buAutoNum type="arabicPeriod"/>
            </a:pPr>
            <a:r>
              <a:rPr lang="en-US" sz="1400" b="0" i="0">
                <a:effectLst/>
              </a:rPr>
              <a:t> Markers or pens</a:t>
            </a:r>
          </a:p>
          <a:p>
            <a:pPr algn="l">
              <a:lnSpc>
                <a:spcPct val="100000"/>
              </a:lnSpc>
              <a:spcBef>
                <a:spcPts val="600"/>
              </a:spcBef>
            </a:pPr>
            <a:r>
              <a:rPr lang="en-US" sz="1400" b="1" i="0">
                <a:effectLst/>
              </a:rPr>
              <a:t>Instructions:</a:t>
            </a:r>
            <a:endParaRPr lang="en-US" sz="1400" b="0" i="0">
              <a:effectLst/>
            </a:endParaRPr>
          </a:p>
          <a:p>
            <a:pPr algn="l">
              <a:lnSpc>
                <a:spcPct val="100000"/>
              </a:lnSpc>
              <a:spcBef>
                <a:spcPts val="600"/>
              </a:spcBef>
              <a:buFont typeface="+mj-lt"/>
              <a:buAutoNum type="arabicPeriod"/>
            </a:pPr>
            <a:r>
              <a:rPr lang="en-US" sz="1400" b="1" i="0">
                <a:effectLst/>
              </a:rPr>
              <a:t> Introduction (5 minutes):</a:t>
            </a:r>
            <a:endParaRPr lang="en-US" sz="1400" b="0" i="0">
              <a:effectLst/>
            </a:endParaRPr>
          </a:p>
          <a:p>
            <a:pPr marL="742950" lvl="1" indent="-285750" algn="l">
              <a:spcBef>
                <a:spcPts val="600"/>
              </a:spcBef>
              <a:buFont typeface="+mj-lt"/>
              <a:buAutoNum type="arabicPeriod"/>
            </a:pPr>
            <a:r>
              <a:rPr lang="en-US" sz="1400" b="0" i="0">
                <a:solidFill>
                  <a:schemeClr val="tx1"/>
                </a:solidFill>
                <a:effectLst/>
                <a:latin typeface="Calibri" panose="020F0502020204030204" pitchFamily="34" charset="0"/>
              </a:rPr>
              <a:t>Briefly discuss the importance of learning from failures in entrepreneurship.</a:t>
            </a:r>
          </a:p>
          <a:p>
            <a:pPr marL="742950" lvl="1" indent="-285750" algn="l">
              <a:spcBef>
                <a:spcPts val="600"/>
              </a:spcBef>
              <a:buFont typeface="+mj-lt"/>
              <a:buAutoNum type="arabicPeriod"/>
            </a:pPr>
            <a:r>
              <a:rPr lang="en-US" sz="1400" b="0" i="0">
                <a:solidFill>
                  <a:schemeClr val="tx1"/>
                </a:solidFill>
                <a:effectLst/>
                <a:latin typeface="Calibri" panose="020F0502020204030204" pitchFamily="34" charset="0"/>
              </a:rPr>
              <a:t>Share a concise story of a successful entrepreneur who faced setbacks but learned and adapted.</a:t>
            </a:r>
          </a:p>
          <a:p>
            <a:pPr algn="l">
              <a:lnSpc>
                <a:spcPct val="100000"/>
              </a:lnSpc>
              <a:spcBef>
                <a:spcPts val="600"/>
              </a:spcBef>
              <a:buFont typeface="+mj-lt"/>
              <a:buAutoNum type="arabicPeriod"/>
            </a:pPr>
            <a:r>
              <a:rPr lang="en-US" sz="1400" b="1" i="0">
                <a:effectLst/>
              </a:rPr>
              <a:t> Quick Failure Reflection (5 minutes):</a:t>
            </a:r>
            <a:endParaRPr lang="en-US" sz="1400" b="0" i="0">
              <a:effectLst/>
            </a:endParaRPr>
          </a:p>
          <a:p>
            <a:pPr marL="742950" lvl="1" indent="-285750" algn="l">
              <a:spcBef>
                <a:spcPts val="600"/>
              </a:spcBef>
              <a:buFont typeface="+mj-lt"/>
              <a:buAutoNum type="arabicPeriod"/>
            </a:pPr>
            <a:r>
              <a:rPr lang="en-US" sz="1400" b="0" i="0">
                <a:solidFill>
                  <a:schemeClr val="tx1"/>
                </a:solidFill>
                <a:effectLst/>
                <a:latin typeface="Calibri" panose="020F0502020204030204" pitchFamily="34" charset="0"/>
              </a:rPr>
              <a:t>Distribute sticky notes and markers to each participant.</a:t>
            </a:r>
          </a:p>
          <a:p>
            <a:pPr marL="742950" lvl="1" indent="-285750" algn="l">
              <a:spcBef>
                <a:spcPts val="600"/>
              </a:spcBef>
              <a:buFont typeface="+mj-lt"/>
              <a:buAutoNum type="arabicPeriod"/>
            </a:pPr>
            <a:r>
              <a:rPr lang="en-US" sz="1400" b="0" i="0">
                <a:solidFill>
                  <a:schemeClr val="tx1"/>
                </a:solidFill>
                <a:effectLst/>
                <a:latin typeface="Calibri" panose="020F0502020204030204" pitchFamily="34" charset="0"/>
              </a:rPr>
              <a:t>Ask participants to write down a small failure or setback they've experienced, either in their personal or professional life.</a:t>
            </a:r>
            <a:endParaRPr lang="de-DE" sz="1400">
              <a:solidFill>
                <a:schemeClr val="tx1"/>
              </a:solidFill>
            </a:endParaRPr>
          </a:p>
        </p:txBody>
      </p:sp>
      <p:sp>
        <p:nvSpPr>
          <p:cNvPr id="5" name="Text Placeholder 4">
            <a:extLst>
              <a:ext uri="{FF2B5EF4-FFF2-40B4-BE49-F238E27FC236}">
                <a16:creationId xmlns:a16="http://schemas.microsoft.com/office/drawing/2014/main" id="{2C733BA2-BC92-C2D0-C761-BBED1A26EDFB}"/>
              </a:ext>
            </a:extLst>
          </p:cNvPr>
          <p:cNvSpPr>
            <a:spLocks noGrp="1"/>
          </p:cNvSpPr>
          <p:nvPr>
            <p:ph type="body" sz="quarter" idx="62"/>
          </p:nvPr>
        </p:nvSpPr>
        <p:spPr>
          <a:xfrm>
            <a:off x="-8011" y="578092"/>
            <a:ext cx="9309029" cy="671785"/>
          </a:xfrm>
        </p:spPr>
        <p:txBody>
          <a:bodyPr/>
          <a:lstStyle/>
          <a:p>
            <a:r>
              <a:rPr lang="en-US" cap="all"/>
              <a:t>WARM UP ACTIVITY - PART 1</a:t>
            </a:r>
          </a:p>
        </p:txBody>
      </p:sp>
      <p:pic>
        <p:nvPicPr>
          <p:cNvPr id="2" name="Grafik 1">
            <a:extLst>
              <a:ext uri="{FF2B5EF4-FFF2-40B4-BE49-F238E27FC236}">
                <a16:creationId xmlns:a16="http://schemas.microsoft.com/office/drawing/2014/main" id="{458FCDB4-4A52-6411-B946-6246C4D212C8}"/>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3049" b="99679" l="57257" r="93500">
                        <a14:foregroundMark x1="61714" y1="99829" x2="59657" y2="91258"/>
                        <a14:foregroundMark x1="59657" y1="91258" x2="60843" y2="82001"/>
                        <a14:foregroundMark x1="60843" y1="82001" x2="57243" y2="55646"/>
                        <a14:foregroundMark x1="57243" y1="55646" x2="61957" y2="51403"/>
                        <a14:foregroundMark x1="61957" y1="51403" x2="62914" y2="39769"/>
                        <a14:foregroundMark x1="62914" y1="39769" x2="66000" y2="32012"/>
                        <a14:foregroundMark x1="66000" y1="32012" x2="67214" y2="23398"/>
                        <a14:foregroundMark x1="67214" y1="23398" x2="70743" y2="16199"/>
                        <a14:foregroundMark x1="70743" y1="16199" x2="77286" y2="12535"/>
                        <a14:foregroundMark x1="77286" y1="12535" x2="82200" y2="15899"/>
                        <a14:foregroundMark x1="82200" y1="15899" x2="84486" y2="23184"/>
                        <a14:foregroundMark x1="84486" y1="23184" x2="85629" y2="32955"/>
                        <a14:foregroundMark x1="85629" y1="32955" x2="88814" y2="42340"/>
                        <a14:foregroundMark x1="88814" y1="42340" x2="88700" y2="51125"/>
                        <a14:foregroundMark x1="88700" y1="51125" x2="92157" y2="57146"/>
                        <a14:foregroundMark x1="92157" y1="57146" x2="95314" y2="74373"/>
                        <a14:foregroundMark x1="95314" y1="74373" x2="94357" y2="82301"/>
                        <a14:foregroundMark x1="94357" y1="82301" x2="95086" y2="93143"/>
                        <a14:foregroundMark x1="95086" y1="93143" x2="90271" y2="97579"/>
                        <a14:foregroundMark x1="90271" y1="97579" x2="89771" y2="99679"/>
                        <a14:foregroundMark x1="70086" y1="15535" x2="74786" y2="11956"/>
                        <a14:foregroundMark x1="74786" y1="11956" x2="80000" y2="13070"/>
                        <a14:foregroundMark x1="80000" y1="13070" x2="82271" y2="16199"/>
                        <a14:foregroundMark x1="58900" y1="52882" x2="57257" y2="69338"/>
                        <a14:foregroundMark x1="57257" y1="69338" x2="59986" y2="77330"/>
                      </a14:backgroundRemoval>
                    </a14:imgEffect>
                  </a14:imgLayer>
                </a14:imgProps>
              </a:ext>
            </a:extLst>
          </a:blip>
          <a:srcRect l="55958" t="8430" r="2299"/>
          <a:stretch/>
        </p:blipFill>
        <p:spPr>
          <a:xfrm>
            <a:off x="8356631" y="1671781"/>
            <a:ext cx="3528160" cy="5160235"/>
          </a:xfrm>
          <a:prstGeom prst="rect">
            <a:avLst/>
          </a:prstGeom>
        </p:spPr>
      </p:pic>
    </p:spTree>
    <p:extLst>
      <p:ext uri="{BB962C8B-B14F-4D97-AF65-F5344CB8AC3E}">
        <p14:creationId xmlns:p14="http://schemas.microsoft.com/office/powerpoint/2010/main" val="17381731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244E61E9-FC22-C235-9881-E7E0C234C9F4}"/>
              </a:ext>
            </a:extLst>
          </p:cNvPr>
          <p:cNvSpPr>
            <a:spLocks noGrp="1"/>
          </p:cNvSpPr>
          <p:nvPr>
            <p:ph type="body" sz="quarter" idx="48"/>
          </p:nvPr>
        </p:nvSpPr>
        <p:spPr>
          <a:xfrm>
            <a:off x="264931" y="2550844"/>
            <a:ext cx="7693790" cy="3402108"/>
          </a:xfrm>
        </p:spPr>
        <p:txBody>
          <a:bodyPr/>
          <a:lstStyle/>
          <a:p>
            <a:pPr algn="l">
              <a:lnSpc>
                <a:spcPct val="100000"/>
              </a:lnSpc>
              <a:spcBef>
                <a:spcPts val="600"/>
              </a:spcBef>
            </a:pPr>
            <a:r>
              <a:rPr lang="en-US" sz="1400" b="1" i="0">
                <a:solidFill>
                  <a:srgbClr val="374151"/>
                </a:solidFill>
                <a:effectLst/>
              </a:rPr>
              <a:t>3. Anonymous Sharing (3 minutes):</a:t>
            </a:r>
            <a:endParaRPr lang="en-US" sz="1400" b="0" i="0">
              <a:solidFill>
                <a:srgbClr val="374151"/>
              </a:solidFill>
              <a:effectLst/>
            </a:endParaRPr>
          </a:p>
          <a:p>
            <a:pPr marL="742950" lvl="1" indent="-285750" algn="l">
              <a:spcBef>
                <a:spcPts val="600"/>
              </a:spcBef>
              <a:buFont typeface="+mj-lt"/>
              <a:buAutoNum type="arabicPeriod"/>
            </a:pPr>
            <a:r>
              <a:rPr lang="en-US" sz="1400" b="0" i="0">
                <a:solidFill>
                  <a:srgbClr val="374151"/>
                </a:solidFill>
                <a:effectLst/>
                <a:latin typeface="Calibri" panose="020F0502020204030204" pitchFamily="34" charset="0"/>
              </a:rPr>
              <a:t>Collect the sticky notes and shuffle them.</a:t>
            </a:r>
          </a:p>
          <a:p>
            <a:pPr marL="742950" lvl="1" indent="-285750" algn="l">
              <a:spcBef>
                <a:spcPts val="600"/>
              </a:spcBef>
              <a:buFont typeface="+mj-lt"/>
              <a:buAutoNum type="arabicPeriod"/>
            </a:pPr>
            <a:r>
              <a:rPr lang="en-US" sz="1400" b="0" i="0">
                <a:solidFill>
                  <a:srgbClr val="374151"/>
                </a:solidFill>
                <a:effectLst/>
                <a:latin typeface="Calibri" panose="020F0502020204030204" pitchFamily="34" charset="0"/>
              </a:rPr>
              <a:t>Quickly read a few shared failures aloud without revealing the authors.</a:t>
            </a:r>
          </a:p>
          <a:p>
            <a:pPr marL="742950" lvl="1" indent="-285750" algn="l">
              <a:spcBef>
                <a:spcPts val="600"/>
              </a:spcBef>
              <a:buFont typeface="+mj-lt"/>
              <a:buAutoNum type="arabicPeriod"/>
            </a:pPr>
            <a:r>
              <a:rPr lang="en-US" sz="1400" b="0" i="0">
                <a:solidFill>
                  <a:srgbClr val="374151"/>
                </a:solidFill>
                <a:effectLst/>
                <a:latin typeface="Calibri" panose="020F0502020204030204" pitchFamily="34" charset="0"/>
              </a:rPr>
              <a:t>Encourage participants to reflect on the common themes or lessons.</a:t>
            </a:r>
          </a:p>
          <a:p>
            <a:pPr algn="l">
              <a:lnSpc>
                <a:spcPct val="100000"/>
              </a:lnSpc>
              <a:spcBef>
                <a:spcPts val="600"/>
              </a:spcBef>
            </a:pPr>
            <a:r>
              <a:rPr lang="en-US" sz="1400" b="1" i="0">
                <a:solidFill>
                  <a:srgbClr val="374151"/>
                </a:solidFill>
                <a:effectLst/>
              </a:rPr>
              <a:t>4. Group Reflection (2 minutes):</a:t>
            </a:r>
            <a:endParaRPr lang="en-US" sz="1400" b="0" i="0">
              <a:solidFill>
                <a:srgbClr val="374151"/>
              </a:solidFill>
              <a:effectLst/>
            </a:endParaRPr>
          </a:p>
          <a:p>
            <a:pPr marL="742950" lvl="1" indent="-285750" algn="l">
              <a:spcBef>
                <a:spcPts val="600"/>
              </a:spcBef>
              <a:buFont typeface="+mj-lt"/>
              <a:buAutoNum type="arabicPeriod"/>
            </a:pPr>
            <a:r>
              <a:rPr lang="en-US" sz="1400" b="0" i="0">
                <a:solidFill>
                  <a:srgbClr val="374151"/>
                </a:solidFill>
                <a:effectLst/>
                <a:latin typeface="Calibri" panose="020F0502020204030204" pitchFamily="34" charset="0"/>
              </a:rPr>
              <a:t>Facilitate a brief group discussion on the lessons learned from the shared failures.</a:t>
            </a:r>
          </a:p>
          <a:p>
            <a:pPr marL="742950" lvl="1" indent="-285750" algn="l">
              <a:spcBef>
                <a:spcPts val="600"/>
              </a:spcBef>
              <a:buFont typeface="+mj-lt"/>
              <a:buAutoNum type="arabicPeriod"/>
            </a:pPr>
            <a:r>
              <a:rPr lang="en-US" sz="1400" b="0" i="0">
                <a:solidFill>
                  <a:srgbClr val="374151"/>
                </a:solidFill>
                <a:effectLst/>
                <a:latin typeface="Calibri" panose="020F0502020204030204" pitchFamily="34" charset="0"/>
              </a:rPr>
              <a:t>Emphasize the idea that small failures contribute to personal and professional growth.</a:t>
            </a:r>
          </a:p>
          <a:p>
            <a:pPr marL="742950" lvl="1" indent="-285750" algn="l">
              <a:spcBef>
                <a:spcPts val="600"/>
              </a:spcBef>
              <a:buFont typeface="+mj-lt"/>
              <a:buAutoNum type="arabicPeriod"/>
            </a:pPr>
            <a:endParaRPr lang="en-US" sz="1400" b="0" i="0">
              <a:solidFill>
                <a:srgbClr val="374151"/>
              </a:solidFill>
              <a:effectLst/>
              <a:latin typeface="Calibri" panose="020F0502020204030204" pitchFamily="34" charset="0"/>
            </a:endParaRPr>
          </a:p>
          <a:p>
            <a:pPr algn="l">
              <a:lnSpc>
                <a:spcPct val="100000"/>
              </a:lnSpc>
              <a:spcBef>
                <a:spcPts val="600"/>
              </a:spcBef>
            </a:pPr>
            <a:r>
              <a:rPr lang="en-US" sz="1400" b="1" i="0">
                <a:solidFill>
                  <a:srgbClr val="374151"/>
                </a:solidFill>
                <a:effectLst/>
              </a:rPr>
              <a:t>5. Closing Thoughts (1 minute):</a:t>
            </a:r>
            <a:endParaRPr lang="en-US" sz="1400" b="0" i="0">
              <a:solidFill>
                <a:srgbClr val="374151"/>
              </a:solidFill>
              <a:effectLst/>
            </a:endParaRPr>
          </a:p>
          <a:p>
            <a:pPr marL="742950" lvl="1" indent="-285750" algn="l">
              <a:spcBef>
                <a:spcPts val="600"/>
              </a:spcBef>
              <a:buFont typeface="+mj-lt"/>
              <a:buAutoNum type="arabicPeriod"/>
            </a:pPr>
            <a:r>
              <a:rPr lang="en-US" sz="1400" b="0" i="0">
                <a:solidFill>
                  <a:srgbClr val="374151"/>
                </a:solidFill>
                <a:effectLst/>
                <a:latin typeface="Calibri" panose="020F0502020204030204" pitchFamily="34" charset="0"/>
              </a:rPr>
              <a:t>Conclude by reinforcing the concept of "failing fast" and its alignment with entrepreneurship.</a:t>
            </a:r>
          </a:p>
          <a:p>
            <a:pPr marL="742950" lvl="1" indent="-285750" algn="l">
              <a:spcBef>
                <a:spcPts val="600"/>
              </a:spcBef>
              <a:buFont typeface="+mj-lt"/>
              <a:buAutoNum type="arabicPeriod"/>
            </a:pPr>
            <a:r>
              <a:rPr lang="en-US" sz="1400" b="0" i="0">
                <a:solidFill>
                  <a:srgbClr val="374151"/>
                </a:solidFill>
                <a:effectLst/>
                <a:latin typeface="Calibri" panose="020F0502020204030204" pitchFamily="34" charset="0"/>
              </a:rPr>
              <a:t>Encourage participants to approach challenges with a mindset of continuous learning.</a:t>
            </a:r>
          </a:p>
        </p:txBody>
      </p:sp>
      <p:sp>
        <p:nvSpPr>
          <p:cNvPr id="5" name="Text Placeholder 4">
            <a:extLst>
              <a:ext uri="{FF2B5EF4-FFF2-40B4-BE49-F238E27FC236}">
                <a16:creationId xmlns:a16="http://schemas.microsoft.com/office/drawing/2014/main" id="{2C733BA2-BC92-C2D0-C761-BBED1A26EDFB}"/>
              </a:ext>
            </a:extLst>
          </p:cNvPr>
          <p:cNvSpPr>
            <a:spLocks noGrp="1"/>
          </p:cNvSpPr>
          <p:nvPr>
            <p:ph type="body" sz="quarter" idx="62"/>
          </p:nvPr>
        </p:nvSpPr>
        <p:spPr>
          <a:xfrm>
            <a:off x="-8011" y="578092"/>
            <a:ext cx="9309029" cy="671785"/>
          </a:xfrm>
        </p:spPr>
        <p:txBody>
          <a:bodyPr/>
          <a:lstStyle/>
          <a:p>
            <a:r>
              <a:rPr lang="en-US" cap="all"/>
              <a:t>WARM UP ACTIVITY - PART 2</a:t>
            </a:r>
          </a:p>
        </p:txBody>
      </p:sp>
      <p:pic>
        <p:nvPicPr>
          <p:cNvPr id="2" name="Grafik 1">
            <a:extLst>
              <a:ext uri="{FF2B5EF4-FFF2-40B4-BE49-F238E27FC236}">
                <a16:creationId xmlns:a16="http://schemas.microsoft.com/office/drawing/2014/main" id="{458FCDB4-4A52-6411-B946-6246C4D212C8}"/>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3049" b="99679" l="57257" r="93500">
                        <a14:foregroundMark x1="61714" y1="99829" x2="59657" y2="91258"/>
                        <a14:foregroundMark x1="59657" y1="91258" x2="60843" y2="82001"/>
                        <a14:foregroundMark x1="60843" y1="82001" x2="57243" y2="55646"/>
                        <a14:foregroundMark x1="57243" y1="55646" x2="61957" y2="51403"/>
                        <a14:foregroundMark x1="61957" y1="51403" x2="62914" y2="39769"/>
                        <a14:foregroundMark x1="62914" y1="39769" x2="66000" y2="32012"/>
                        <a14:foregroundMark x1="66000" y1="32012" x2="67214" y2="23398"/>
                        <a14:foregroundMark x1="67214" y1="23398" x2="70743" y2="16199"/>
                        <a14:foregroundMark x1="70743" y1="16199" x2="77286" y2="12535"/>
                        <a14:foregroundMark x1="77286" y1="12535" x2="82200" y2="15899"/>
                        <a14:foregroundMark x1="82200" y1="15899" x2="84486" y2="23184"/>
                        <a14:foregroundMark x1="84486" y1="23184" x2="85629" y2="32955"/>
                        <a14:foregroundMark x1="85629" y1="32955" x2="88814" y2="42340"/>
                        <a14:foregroundMark x1="88814" y1="42340" x2="88700" y2="51125"/>
                        <a14:foregroundMark x1="88700" y1="51125" x2="92157" y2="57146"/>
                        <a14:foregroundMark x1="92157" y1="57146" x2="95314" y2="74373"/>
                        <a14:foregroundMark x1="95314" y1="74373" x2="94357" y2="82301"/>
                        <a14:foregroundMark x1="94357" y1="82301" x2="95086" y2="93143"/>
                        <a14:foregroundMark x1="95086" y1="93143" x2="90271" y2="97579"/>
                        <a14:foregroundMark x1="90271" y1="97579" x2="89771" y2="99679"/>
                        <a14:foregroundMark x1="70086" y1="15535" x2="74786" y2="11956"/>
                        <a14:foregroundMark x1="74786" y1="11956" x2="80000" y2="13070"/>
                        <a14:foregroundMark x1="80000" y1="13070" x2="82271" y2="16199"/>
                        <a14:foregroundMark x1="58900" y1="52882" x2="57257" y2="69338"/>
                        <a14:foregroundMark x1="57257" y1="69338" x2="59986" y2="77330"/>
                      </a14:backgroundRemoval>
                    </a14:imgEffect>
                  </a14:imgLayer>
                </a14:imgProps>
              </a:ext>
            </a:extLst>
          </a:blip>
          <a:srcRect l="55958" t="8430" r="2299"/>
          <a:stretch/>
        </p:blipFill>
        <p:spPr>
          <a:xfrm>
            <a:off x="8356631" y="1671781"/>
            <a:ext cx="3528160" cy="5160235"/>
          </a:xfrm>
          <a:prstGeom prst="rect">
            <a:avLst/>
          </a:prstGeom>
        </p:spPr>
      </p:pic>
    </p:spTree>
    <p:extLst>
      <p:ext uri="{BB962C8B-B14F-4D97-AF65-F5344CB8AC3E}">
        <p14:creationId xmlns:p14="http://schemas.microsoft.com/office/powerpoint/2010/main" val="29394762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497A8F2-1540-C0A2-D245-7A3A65EAF806}"/>
              </a:ext>
            </a:extLst>
          </p:cNvPr>
          <p:cNvSpPr>
            <a:spLocks noGrp="1"/>
          </p:cNvSpPr>
          <p:nvPr>
            <p:ph type="body" sz="quarter" idx="14"/>
          </p:nvPr>
        </p:nvSpPr>
        <p:spPr/>
        <p:txBody>
          <a:bodyPr/>
          <a:lstStyle/>
          <a:p>
            <a:r>
              <a:rPr lang="en-US"/>
              <a:t>02</a:t>
            </a:r>
          </a:p>
        </p:txBody>
      </p:sp>
      <p:pic>
        <p:nvPicPr>
          <p:cNvPr id="2" name="Picture 1">
            <a:extLst>
              <a:ext uri="{FF2B5EF4-FFF2-40B4-BE49-F238E27FC236}">
                <a16:creationId xmlns:a16="http://schemas.microsoft.com/office/drawing/2014/main" id="{224998B8-6828-7A3D-9A80-8BC09C5BDBB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t="-1" b="-1015"/>
          <a:stretch/>
        </p:blipFill>
        <p:spPr>
          <a:xfrm flipH="1">
            <a:off x="4071979" y="1669635"/>
            <a:ext cx="4048042" cy="5333136"/>
          </a:xfrm>
          <a:prstGeom prst="rect">
            <a:avLst/>
          </a:prstGeom>
        </p:spPr>
      </p:pic>
      <p:sp>
        <p:nvSpPr>
          <p:cNvPr id="3" name="Freeform 2">
            <a:extLst>
              <a:ext uri="{FF2B5EF4-FFF2-40B4-BE49-F238E27FC236}">
                <a16:creationId xmlns:a16="http://schemas.microsoft.com/office/drawing/2014/main" id="{383F99E8-FC62-965A-CE93-9008FE061712}"/>
              </a:ext>
            </a:extLst>
          </p:cNvPr>
          <p:cNvSpPr/>
          <p:nvPr/>
        </p:nvSpPr>
        <p:spPr>
          <a:xfrm>
            <a:off x="8242840" y="1104489"/>
            <a:ext cx="2553683" cy="2025678"/>
          </a:xfrm>
          <a:custGeom>
            <a:avLst/>
            <a:gdLst>
              <a:gd name="connsiteX0" fmla="*/ 1157279 w 1317367"/>
              <a:gd name="connsiteY0" fmla="*/ 1031680 h 1044986"/>
              <a:gd name="connsiteX1" fmla="*/ 770440 w 1317367"/>
              <a:gd name="connsiteY1" fmla="*/ 1021331 h 1044986"/>
              <a:gd name="connsiteX2" fmla="*/ 418140 w 1317367"/>
              <a:gd name="connsiteY2" fmla="*/ 866094 h 1044986"/>
              <a:gd name="connsiteX3" fmla="*/ 148735 w 1317367"/>
              <a:gd name="connsiteY3" fmla="*/ 590117 h 1044986"/>
              <a:gd name="connsiteX4" fmla="*/ 3671 w 1317367"/>
              <a:gd name="connsiteY4" fmla="*/ 234797 h 1044986"/>
              <a:gd name="connsiteX5" fmla="*/ 159097 w 1317367"/>
              <a:gd name="connsiteY5" fmla="*/ 3666 h 1044986"/>
              <a:gd name="connsiteX6" fmla="*/ 390509 w 1317367"/>
              <a:gd name="connsiteY6" fmla="*/ 158903 h 1044986"/>
              <a:gd name="connsiteX7" fmla="*/ 476857 w 1317367"/>
              <a:gd name="connsiteY7" fmla="*/ 376235 h 1044986"/>
              <a:gd name="connsiteX8" fmla="*/ 639191 w 1317367"/>
              <a:gd name="connsiteY8" fmla="*/ 545271 h 1044986"/>
              <a:gd name="connsiteX9" fmla="*/ 853334 w 1317367"/>
              <a:gd name="connsiteY9" fmla="*/ 638413 h 1044986"/>
              <a:gd name="connsiteX10" fmla="*/ 1084746 w 1317367"/>
              <a:gd name="connsiteY10" fmla="*/ 645313 h 1044986"/>
              <a:gd name="connsiteX11" fmla="*/ 1312705 w 1317367"/>
              <a:gd name="connsiteY11" fmla="*/ 807449 h 1044986"/>
              <a:gd name="connsiteX12" fmla="*/ 115727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157279" y="1031680"/>
                </a:moveTo>
                <a:cubicBezTo>
                  <a:pt x="1029483" y="1052379"/>
                  <a:pt x="898235" y="1048929"/>
                  <a:pt x="770440" y="1021331"/>
                </a:cubicBezTo>
                <a:cubicBezTo>
                  <a:pt x="642645" y="993733"/>
                  <a:pt x="525212" y="938538"/>
                  <a:pt x="418140" y="866094"/>
                </a:cubicBezTo>
                <a:cubicBezTo>
                  <a:pt x="311069" y="793650"/>
                  <a:pt x="221267" y="700508"/>
                  <a:pt x="148735" y="590117"/>
                </a:cubicBezTo>
                <a:cubicBezTo>
                  <a:pt x="79657" y="483176"/>
                  <a:pt x="27848" y="362436"/>
                  <a:pt x="3671" y="234797"/>
                </a:cubicBezTo>
                <a:cubicBezTo>
                  <a:pt x="-17053" y="127856"/>
                  <a:pt x="52025" y="24364"/>
                  <a:pt x="159097" y="3666"/>
                </a:cubicBezTo>
                <a:cubicBezTo>
                  <a:pt x="266168" y="-17032"/>
                  <a:pt x="369786" y="51962"/>
                  <a:pt x="390509" y="158903"/>
                </a:cubicBezTo>
                <a:cubicBezTo>
                  <a:pt x="404325" y="234797"/>
                  <a:pt x="435410" y="310691"/>
                  <a:pt x="476857" y="376235"/>
                </a:cubicBezTo>
                <a:cubicBezTo>
                  <a:pt x="518304" y="441780"/>
                  <a:pt x="573567" y="500425"/>
                  <a:pt x="639191" y="545271"/>
                </a:cubicBezTo>
                <a:cubicBezTo>
                  <a:pt x="704816" y="590117"/>
                  <a:pt x="777348" y="621165"/>
                  <a:pt x="853334" y="638413"/>
                </a:cubicBezTo>
                <a:cubicBezTo>
                  <a:pt x="929320" y="655662"/>
                  <a:pt x="1008760" y="659111"/>
                  <a:pt x="1084746" y="645313"/>
                </a:cubicBezTo>
                <a:cubicBezTo>
                  <a:pt x="1191818" y="628064"/>
                  <a:pt x="1291981" y="700508"/>
                  <a:pt x="1312705" y="807449"/>
                </a:cubicBezTo>
                <a:cubicBezTo>
                  <a:pt x="1336882" y="910940"/>
                  <a:pt x="1264350" y="1014432"/>
                  <a:pt x="1157279" y="1031680"/>
                </a:cubicBezTo>
              </a:path>
            </a:pathLst>
          </a:custGeom>
          <a:solidFill>
            <a:srgbClr val="EE3E81"/>
          </a:solidFill>
          <a:ln w="34512"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54D0E5E0-094F-0147-B62C-D82BF5C36992}"/>
              </a:ext>
            </a:extLst>
          </p:cNvPr>
          <p:cNvSpPr/>
          <p:nvPr/>
        </p:nvSpPr>
        <p:spPr>
          <a:xfrm>
            <a:off x="7757309" y="5058260"/>
            <a:ext cx="971063" cy="969882"/>
          </a:xfrm>
          <a:custGeom>
            <a:avLst/>
            <a:gdLst>
              <a:gd name="connsiteX0" fmla="*/ 152035 w 500942"/>
              <a:gd name="connsiteY0" fmla="*/ 20761 h 500333"/>
              <a:gd name="connsiteX1" fmla="*/ 20786 w 500942"/>
              <a:gd name="connsiteY1" fmla="*/ 348483 h 500333"/>
              <a:gd name="connsiteX2" fmla="*/ 348908 w 500942"/>
              <a:gd name="connsiteY2" fmla="*/ 479572 h 500333"/>
              <a:gd name="connsiteX3" fmla="*/ 480157 w 500942"/>
              <a:gd name="connsiteY3" fmla="*/ 151850 h 500333"/>
              <a:gd name="connsiteX4" fmla="*/ 152035 w 500942"/>
              <a:gd name="connsiteY4" fmla="*/ 20761 h 50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942" h="500333">
                <a:moveTo>
                  <a:pt x="152035" y="20761"/>
                </a:moveTo>
                <a:cubicBezTo>
                  <a:pt x="24240" y="75956"/>
                  <a:pt x="-34477" y="220844"/>
                  <a:pt x="20786" y="348483"/>
                </a:cubicBezTo>
                <a:cubicBezTo>
                  <a:pt x="76049" y="476123"/>
                  <a:pt x="221113" y="534768"/>
                  <a:pt x="348908" y="479572"/>
                </a:cubicBezTo>
                <a:cubicBezTo>
                  <a:pt x="476703" y="424377"/>
                  <a:pt x="535419" y="279489"/>
                  <a:pt x="480157" y="151850"/>
                </a:cubicBezTo>
                <a:cubicBezTo>
                  <a:pt x="424894" y="24210"/>
                  <a:pt x="279830" y="-34435"/>
                  <a:pt x="152035" y="20761"/>
                </a:cubicBezTo>
              </a:path>
            </a:pathLst>
          </a:custGeom>
          <a:solidFill>
            <a:srgbClr val="3EA5DC"/>
          </a:solidFill>
          <a:ln w="34512" cap="flat">
            <a:noFill/>
            <a:prstDash val="solid"/>
            <a:miter/>
          </a:ln>
        </p:spPr>
        <p:txBody>
          <a:bodyPr rtlCol="0" anchor="ctr"/>
          <a:lstStyle/>
          <a:p>
            <a:endParaRPr lang="en-US"/>
          </a:p>
        </p:txBody>
      </p:sp>
      <p:sp>
        <p:nvSpPr>
          <p:cNvPr id="8" name="Text Placeholder 7">
            <a:extLst>
              <a:ext uri="{FF2B5EF4-FFF2-40B4-BE49-F238E27FC236}">
                <a16:creationId xmlns:a16="http://schemas.microsoft.com/office/drawing/2014/main" id="{0E83ACCB-3DC3-F5A5-787F-9C5C329AE70C}"/>
              </a:ext>
            </a:extLst>
          </p:cNvPr>
          <p:cNvSpPr>
            <a:spLocks noGrp="1"/>
          </p:cNvSpPr>
          <p:nvPr>
            <p:ph type="body" sz="quarter" idx="62"/>
          </p:nvPr>
        </p:nvSpPr>
        <p:spPr>
          <a:xfrm>
            <a:off x="563238" y="2428875"/>
            <a:ext cx="3684912" cy="1037185"/>
          </a:xfrm>
        </p:spPr>
        <p:txBody>
          <a:bodyPr/>
          <a:lstStyle/>
          <a:p>
            <a:r>
              <a:rPr lang="en-US"/>
              <a:t>INTRODUCTION </a:t>
            </a:r>
            <a:r>
              <a:rPr lang="en-US" cap="all"/>
              <a:t>and motivation</a:t>
            </a:r>
          </a:p>
        </p:txBody>
      </p:sp>
      <p:grpSp>
        <p:nvGrpSpPr>
          <p:cNvPr id="9" name="Graphic 4">
            <a:extLst>
              <a:ext uri="{FF2B5EF4-FFF2-40B4-BE49-F238E27FC236}">
                <a16:creationId xmlns:a16="http://schemas.microsoft.com/office/drawing/2014/main" id="{CE205692-93C6-25C5-58AD-04DAC56EC125}"/>
              </a:ext>
            </a:extLst>
          </p:cNvPr>
          <p:cNvGrpSpPr/>
          <p:nvPr/>
        </p:nvGrpSpPr>
        <p:grpSpPr>
          <a:xfrm>
            <a:off x="-649996" y="4709476"/>
            <a:ext cx="1988628" cy="1318666"/>
            <a:chOff x="5072479" y="4905026"/>
            <a:chExt cx="803439" cy="532763"/>
          </a:xfrm>
        </p:grpSpPr>
        <p:sp>
          <p:nvSpPr>
            <p:cNvPr id="10" name="Freeform 9">
              <a:extLst>
                <a:ext uri="{FF2B5EF4-FFF2-40B4-BE49-F238E27FC236}">
                  <a16:creationId xmlns:a16="http://schemas.microsoft.com/office/drawing/2014/main" id="{C412E785-74E3-FEC7-0ADD-7B4EF3CF0C24}"/>
                </a:ext>
              </a:extLst>
            </p:cNvPr>
            <p:cNvSpPr/>
            <p:nvPr/>
          </p:nvSpPr>
          <p:spPr>
            <a:xfrm>
              <a:off x="5072479"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2700" cap="flat">
              <a:solidFill>
                <a:srgbClr val="3EA5DC"/>
              </a:solid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E89924D-F3BD-6C77-7F77-F78102616D5F}"/>
                </a:ext>
              </a:extLst>
            </p:cNvPr>
            <p:cNvSpPr/>
            <p:nvPr/>
          </p:nvSpPr>
          <p:spPr>
            <a:xfrm>
              <a:off x="5160355"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2700" cap="flat">
              <a:solidFill>
                <a:srgbClr val="3EA5DC"/>
              </a:solid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FAD0E338-5DB8-5285-9BA0-590E0F9ED174}"/>
                </a:ext>
              </a:extLst>
            </p:cNvPr>
            <p:cNvSpPr/>
            <p:nvPr/>
          </p:nvSpPr>
          <p:spPr>
            <a:xfrm>
              <a:off x="5248231"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2700" cap="flat">
              <a:solidFill>
                <a:srgbClr val="3EA5DC"/>
              </a:solid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00A544F-604F-C5CF-6184-7BE540604637}"/>
                </a:ext>
              </a:extLst>
            </p:cNvPr>
            <p:cNvSpPr/>
            <p:nvPr/>
          </p:nvSpPr>
          <p:spPr>
            <a:xfrm>
              <a:off x="5335562"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2700" cap="flat">
              <a:solidFill>
                <a:srgbClr val="3EA5DC"/>
              </a:solidFill>
              <a:prstDash val="solid"/>
              <a:miter/>
            </a:ln>
          </p:spPr>
          <p:txBody>
            <a:bodyPr rtlCol="0" anchor="ctr"/>
            <a:lstStyle/>
            <a:p>
              <a:endParaRPr lang="en-US"/>
            </a:p>
          </p:txBody>
        </p:sp>
      </p:grpSp>
    </p:spTree>
    <p:extLst>
      <p:ext uri="{BB962C8B-B14F-4D97-AF65-F5344CB8AC3E}">
        <p14:creationId xmlns:p14="http://schemas.microsoft.com/office/powerpoint/2010/main" val="5851156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3CDA10E1-04AF-FE65-F19E-ED34085DE67C}"/>
              </a:ext>
            </a:extLst>
          </p:cNvPr>
          <p:cNvSpPr>
            <a:spLocks noGrp="1"/>
          </p:cNvSpPr>
          <p:nvPr>
            <p:ph type="body" sz="quarter" idx="48"/>
          </p:nvPr>
        </p:nvSpPr>
        <p:spPr>
          <a:xfrm>
            <a:off x="452069" y="1518522"/>
            <a:ext cx="9763423" cy="4812388"/>
          </a:xfrm>
        </p:spPr>
        <p:txBody>
          <a:bodyPr/>
          <a:lstStyle/>
          <a:p>
            <a:r>
              <a:rPr lang="en-US" sz="1600" b="0" i="0">
                <a:solidFill>
                  <a:srgbClr val="374151"/>
                </a:solidFill>
                <a:effectLst/>
              </a:rPr>
              <a:t>Entrepreneurial skills cultivated through learning through small failures empower individuals to bounce back from setbacks. By experiencing and overcoming minor failures, aspiring entrepreneurs develop resilience and adaptability—critical attributes for navigating the unpredictable challenges of entrepreneurship.</a:t>
            </a:r>
          </a:p>
          <a:p>
            <a:endParaRPr lang="en-US" sz="1600" b="0" i="0">
              <a:solidFill>
                <a:srgbClr val="374151"/>
              </a:solidFill>
              <a:effectLst/>
            </a:endParaRPr>
          </a:p>
          <a:p>
            <a:r>
              <a:rPr lang="en-US" sz="1600" b="0" i="0">
                <a:solidFill>
                  <a:srgbClr val="374151"/>
                </a:solidFill>
                <a:effectLst/>
              </a:rPr>
              <a:t>Learning through small failures encourages an iterative approach to problem-solving. Entrepreneurs become adept at analyzing and refining their strategies based on feedback and outcomes. This iterative mindset is invaluable in developing effective solutions and optimizing business processes over time.</a:t>
            </a:r>
          </a:p>
          <a:p>
            <a:pPr algn="l"/>
            <a:endParaRPr lang="en-US" sz="1600" b="0" i="0">
              <a:solidFill>
                <a:srgbClr val="374151"/>
              </a:solidFill>
              <a:effectLst/>
            </a:endParaRPr>
          </a:p>
          <a:p>
            <a:pPr algn="l"/>
            <a:r>
              <a:rPr lang="en-US" sz="1600" b="0" i="0">
                <a:solidFill>
                  <a:srgbClr val="374151"/>
                </a:solidFill>
                <a:effectLst/>
              </a:rPr>
              <a:t>Entrepreneurship involves inherent risks. Experiencing and learning from small failures fosters a healthy appetite for calculated risk-taking. Entrepreneurs who embrace small setbacks are more likely to experiment with innovative ideas, as they understand that failure is a natural part of the innovation process.</a:t>
            </a:r>
          </a:p>
          <a:p>
            <a:pPr algn="l"/>
            <a:endParaRPr lang="en-US" sz="1600" b="0" i="0">
              <a:solidFill>
                <a:srgbClr val="374151"/>
              </a:solidFill>
              <a:effectLst/>
            </a:endParaRPr>
          </a:p>
          <a:p>
            <a:pPr algn="l"/>
            <a:r>
              <a:rPr lang="en-US" sz="1600" b="0" i="0">
                <a:solidFill>
                  <a:srgbClr val="374151"/>
                </a:solidFill>
                <a:effectLst/>
              </a:rPr>
              <a:t>Small failures provide valuable learning opportunities that contribute to continuous improvement. Entrepreneurs who prioritize learning through setbacks are better equipped to fine-tune their products, services, or business models. This commitment to ongoing improvement enhances the long-term viability and success of entrepreneurial ventures.</a:t>
            </a:r>
          </a:p>
          <a:p>
            <a:endParaRPr lang="en-GB" sz="1600"/>
          </a:p>
        </p:txBody>
      </p:sp>
      <p:sp>
        <p:nvSpPr>
          <p:cNvPr id="6" name="Textplatzhalter 5">
            <a:extLst>
              <a:ext uri="{FF2B5EF4-FFF2-40B4-BE49-F238E27FC236}">
                <a16:creationId xmlns:a16="http://schemas.microsoft.com/office/drawing/2014/main" id="{00437183-DE5B-DFBC-E5A4-294ED87B0918}"/>
              </a:ext>
            </a:extLst>
          </p:cNvPr>
          <p:cNvSpPr>
            <a:spLocks noGrp="1"/>
          </p:cNvSpPr>
          <p:nvPr>
            <p:ph type="body" sz="quarter" idx="62"/>
          </p:nvPr>
        </p:nvSpPr>
        <p:spPr>
          <a:xfrm>
            <a:off x="-8010" y="578092"/>
            <a:ext cx="8644010" cy="671785"/>
          </a:xfrm>
        </p:spPr>
        <p:txBody>
          <a:bodyPr/>
          <a:lstStyle/>
          <a:p>
            <a:r>
              <a:rPr lang="en-US" sz="3600" b="1">
                <a:effectLst/>
                <a:ea typeface="Calibri" panose="020F0502020204030204" pitchFamily="34" charset="0"/>
              </a:rPr>
              <a:t>LEARNING THROUGH SMALL FAILURES</a:t>
            </a:r>
          </a:p>
        </p:txBody>
      </p:sp>
      <p:sp>
        <p:nvSpPr>
          <p:cNvPr id="2" name="Freeform 5">
            <a:extLst>
              <a:ext uri="{FF2B5EF4-FFF2-40B4-BE49-F238E27FC236}">
                <a16:creationId xmlns:a16="http://schemas.microsoft.com/office/drawing/2014/main" id="{839DBF2F-7535-5B7E-5300-2604CD4F7114}"/>
              </a:ext>
            </a:extLst>
          </p:cNvPr>
          <p:cNvSpPr/>
          <p:nvPr/>
        </p:nvSpPr>
        <p:spPr>
          <a:xfrm>
            <a:off x="9385647" y="157006"/>
            <a:ext cx="2553683" cy="2025678"/>
          </a:xfrm>
          <a:custGeom>
            <a:avLst/>
            <a:gdLst>
              <a:gd name="connsiteX0" fmla="*/ 1157279 w 1317367"/>
              <a:gd name="connsiteY0" fmla="*/ 1031680 h 1044986"/>
              <a:gd name="connsiteX1" fmla="*/ 770440 w 1317367"/>
              <a:gd name="connsiteY1" fmla="*/ 1021331 h 1044986"/>
              <a:gd name="connsiteX2" fmla="*/ 418140 w 1317367"/>
              <a:gd name="connsiteY2" fmla="*/ 866094 h 1044986"/>
              <a:gd name="connsiteX3" fmla="*/ 148735 w 1317367"/>
              <a:gd name="connsiteY3" fmla="*/ 590117 h 1044986"/>
              <a:gd name="connsiteX4" fmla="*/ 3671 w 1317367"/>
              <a:gd name="connsiteY4" fmla="*/ 234797 h 1044986"/>
              <a:gd name="connsiteX5" fmla="*/ 159097 w 1317367"/>
              <a:gd name="connsiteY5" fmla="*/ 3666 h 1044986"/>
              <a:gd name="connsiteX6" fmla="*/ 390509 w 1317367"/>
              <a:gd name="connsiteY6" fmla="*/ 158903 h 1044986"/>
              <a:gd name="connsiteX7" fmla="*/ 476857 w 1317367"/>
              <a:gd name="connsiteY7" fmla="*/ 376235 h 1044986"/>
              <a:gd name="connsiteX8" fmla="*/ 639191 w 1317367"/>
              <a:gd name="connsiteY8" fmla="*/ 545271 h 1044986"/>
              <a:gd name="connsiteX9" fmla="*/ 853334 w 1317367"/>
              <a:gd name="connsiteY9" fmla="*/ 638413 h 1044986"/>
              <a:gd name="connsiteX10" fmla="*/ 1084746 w 1317367"/>
              <a:gd name="connsiteY10" fmla="*/ 645313 h 1044986"/>
              <a:gd name="connsiteX11" fmla="*/ 1312705 w 1317367"/>
              <a:gd name="connsiteY11" fmla="*/ 807449 h 1044986"/>
              <a:gd name="connsiteX12" fmla="*/ 115727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157279" y="1031680"/>
                </a:moveTo>
                <a:cubicBezTo>
                  <a:pt x="1029483" y="1052379"/>
                  <a:pt x="898235" y="1048929"/>
                  <a:pt x="770440" y="1021331"/>
                </a:cubicBezTo>
                <a:cubicBezTo>
                  <a:pt x="642645" y="993733"/>
                  <a:pt x="525212" y="938538"/>
                  <a:pt x="418140" y="866094"/>
                </a:cubicBezTo>
                <a:cubicBezTo>
                  <a:pt x="311069" y="793650"/>
                  <a:pt x="221267" y="700508"/>
                  <a:pt x="148735" y="590117"/>
                </a:cubicBezTo>
                <a:cubicBezTo>
                  <a:pt x="79657" y="483176"/>
                  <a:pt x="27848" y="362436"/>
                  <a:pt x="3671" y="234797"/>
                </a:cubicBezTo>
                <a:cubicBezTo>
                  <a:pt x="-17053" y="127856"/>
                  <a:pt x="52025" y="24364"/>
                  <a:pt x="159097" y="3666"/>
                </a:cubicBezTo>
                <a:cubicBezTo>
                  <a:pt x="266168" y="-17032"/>
                  <a:pt x="369786" y="51962"/>
                  <a:pt x="390509" y="158903"/>
                </a:cubicBezTo>
                <a:cubicBezTo>
                  <a:pt x="404325" y="234797"/>
                  <a:pt x="435410" y="310691"/>
                  <a:pt x="476857" y="376235"/>
                </a:cubicBezTo>
                <a:cubicBezTo>
                  <a:pt x="518304" y="441780"/>
                  <a:pt x="573567" y="500425"/>
                  <a:pt x="639191" y="545271"/>
                </a:cubicBezTo>
                <a:cubicBezTo>
                  <a:pt x="704816" y="590117"/>
                  <a:pt x="777348" y="621165"/>
                  <a:pt x="853334" y="638413"/>
                </a:cubicBezTo>
                <a:cubicBezTo>
                  <a:pt x="929320" y="655662"/>
                  <a:pt x="1008760" y="659111"/>
                  <a:pt x="1084746" y="645313"/>
                </a:cubicBezTo>
                <a:cubicBezTo>
                  <a:pt x="1191818" y="628064"/>
                  <a:pt x="1291981" y="700508"/>
                  <a:pt x="1312705" y="807449"/>
                </a:cubicBezTo>
                <a:cubicBezTo>
                  <a:pt x="1336882" y="910940"/>
                  <a:pt x="1264350" y="1014432"/>
                  <a:pt x="1157279" y="1031680"/>
                </a:cubicBezTo>
              </a:path>
            </a:pathLst>
          </a:custGeom>
          <a:solidFill>
            <a:srgbClr val="EE3E81"/>
          </a:solidFill>
          <a:ln w="34512" cap="flat">
            <a:noFill/>
            <a:prstDash val="solid"/>
            <a:miter/>
          </a:ln>
        </p:spPr>
        <p:txBody>
          <a:bodyPr rtlCol="0" anchor="ctr"/>
          <a:lstStyle/>
          <a:p>
            <a:endParaRPr lang="en-US"/>
          </a:p>
        </p:txBody>
      </p:sp>
      <p:sp>
        <p:nvSpPr>
          <p:cNvPr id="3" name="Freeform 7">
            <a:extLst>
              <a:ext uri="{FF2B5EF4-FFF2-40B4-BE49-F238E27FC236}">
                <a16:creationId xmlns:a16="http://schemas.microsoft.com/office/drawing/2014/main" id="{6DBB5545-ADCC-BB12-ED43-7A08DFB6B2FA}"/>
              </a:ext>
            </a:extLst>
          </p:cNvPr>
          <p:cNvSpPr/>
          <p:nvPr/>
        </p:nvSpPr>
        <p:spPr>
          <a:xfrm>
            <a:off x="10662488" y="199963"/>
            <a:ext cx="971063" cy="969882"/>
          </a:xfrm>
          <a:custGeom>
            <a:avLst/>
            <a:gdLst>
              <a:gd name="connsiteX0" fmla="*/ 152035 w 500942"/>
              <a:gd name="connsiteY0" fmla="*/ 20761 h 500333"/>
              <a:gd name="connsiteX1" fmla="*/ 20786 w 500942"/>
              <a:gd name="connsiteY1" fmla="*/ 348483 h 500333"/>
              <a:gd name="connsiteX2" fmla="*/ 348908 w 500942"/>
              <a:gd name="connsiteY2" fmla="*/ 479572 h 500333"/>
              <a:gd name="connsiteX3" fmla="*/ 480157 w 500942"/>
              <a:gd name="connsiteY3" fmla="*/ 151850 h 500333"/>
              <a:gd name="connsiteX4" fmla="*/ 152035 w 500942"/>
              <a:gd name="connsiteY4" fmla="*/ 20761 h 50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942" h="500333">
                <a:moveTo>
                  <a:pt x="152035" y="20761"/>
                </a:moveTo>
                <a:cubicBezTo>
                  <a:pt x="24240" y="75956"/>
                  <a:pt x="-34477" y="220844"/>
                  <a:pt x="20786" y="348483"/>
                </a:cubicBezTo>
                <a:cubicBezTo>
                  <a:pt x="76049" y="476123"/>
                  <a:pt x="221113" y="534768"/>
                  <a:pt x="348908" y="479572"/>
                </a:cubicBezTo>
                <a:cubicBezTo>
                  <a:pt x="476703" y="424377"/>
                  <a:pt x="535419" y="279489"/>
                  <a:pt x="480157" y="151850"/>
                </a:cubicBezTo>
                <a:cubicBezTo>
                  <a:pt x="424894" y="24210"/>
                  <a:pt x="279830" y="-34435"/>
                  <a:pt x="152035" y="20761"/>
                </a:cubicBezTo>
              </a:path>
            </a:pathLst>
          </a:custGeom>
          <a:solidFill>
            <a:srgbClr val="3EA5DC"/>
          </a:solidFill>
          <a:ln w="34512" cap="flat">
            <a:noFill/>
            <a:prstDash val="solid"/>
            <a:miter/>
          </a:ln>
        </p:spPr>
        <p:txBody>
          <a:bodyPr rtlCol="0" anchor="ctr"/>
          <a:lstStyle/>
          <a:p>
            <a:endParaRPr lang="en-US"/>
          </a:p>
        </p:txBody>
      </p:sp>
    </p:spTree>
    <p:extLst>
      <p:ext uri="{BB962C8B-B14F-4D97-AF65-F5344CB8AC3E}">
        <p14:creationId xmlns:p14="http://schemas.microsoft.com/office/powerpoint/2010/main" val="12833828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497A8F2-1540-C0A2-D245-7A3A65EAF806}"/>
              </a:ext>
            </a:extLst>
          </p:cNvPr>
          <p:cNvSpPr>
            <a:spLocks noGrp="1"/>
          </p:cNvSpPr>
          <p:nvPr>
            <p:ph type="body" sz="quarter" idx="14"/>
          </p:nvPr>
        </p:nvSpPr>
        <p:spPr/>
        <p:txBody>
          <a:bodyPr/>
          <a:lstStyle/>
          <a:p>
            <a:r>
              <a:rPr lang="en-US"/>
              <a:t>03</a:t>
            </a:r>
          </a:p>
        </p:txBody>
      </p:sp>
      <p:sp>
        <p:nvSpPr>
          <p:cNvPr id="3" name="Text Placeholder 2">
            <a:extLst>
              <a:ext uri="{FF2B5EF4-FFF2-40B4-BE49-F238E27FC236}">
                <a16:creationId xmlns:a16="http://schemas.microsoft.com/office/drawing/2014/main" id="{DF6AAC75-C05E-FECF-4432-A5619A74F733}"/>
              </a:ext>
            </a:extLst>
          </p:cNvPr>
          <p:cNvSpPr>
            <a:spLocks noGrp="1"/>
          </p:cNvSpPr>
          <p:nvPr>
            <p:ph type="body" sz="quarter" idx="62"/>
          </p:nvPr>
        </p:nvSpPr>
        <p:spPr>
          <a:xfrm>
            <a:off x="806585" y="2757215"/>
            <a:ext cx="4568533" cy="671785"/>
          </a:xfrm>
        </p:spPr>
        <p:txBody>
          <a:bodyPr/>
          <a:lstStyle/>
          <a:p>
            <a:r>
              <a:rPr lang="en-US" cap="all"/>
              <a:t>Concept and Basics </a:t>
            </a:r>
          </a:p>
        </p:txBody>
      </p:sp>
      <p:sp>
        <p:nvSpPr>
          <p:cNvPr id="6" name="Freeform 5">
            <a:extLst>
              <a:ext uri="{FF2B5EF4-FFF2-40B4-BE49-F238E27FC236}">
                <a16:creationId xmlns:a16="http://schemas.microsoft.com/office/drawing/2014/main" id="{35C32E07-4E3E-BFA7-B40B-13B3F79F6AAE}"/>
              </a:ext>
            </a:extLst>
          </p:cNvPr>
          <p:cNvSpPr/>
          <p:nvPr/>
        </p:nvSpPr>
        <p:spPr>
          <a:xfrm>
            <a:off x="8948831" y="463138"/>
            <a:ext cx="2553683" cy="2025678"/>
          </a:xfrm>
          <a:custGeom>
            <a:avLst/>
            <a:gdLst>
              <a:gd name="connsiteX0" fmla="*/ 1157279 w 1317367"/>
              <a:gd name="connsiteY0" fmla="*/ 1031680 h 1044986"/>
              <a:gd name="connsiteX1" fmla="*/ 770440 w 1317367"/>
              <a:gd name="connsiteY1" fmla="*/ 1021331 h 1044986"/>
              <a:gd name="connsiteX2" fmla="*/ 418140 w 1317367"/>
              <a:gd name="connsiteY2" fmla="*/ 866094 h 1044986"/>
              <a:gd name="connsiteX3" fmla="*/ 148735 w 1317367"/>
              <a:gd name="connsiteY3" fmla="*/ 590117 h 1044986"/>
              <a:gd name="connsiteX4" fmla="*/ 3671 w 1317367"/>
              <a:gd name="connsiteY4" fmla="*/ 234797 h 1044986"/>
              <a:gd name="connsiteX5" fmla="*/ 159097 w 1317367"/>
              <a:gd name="connsiteY5" fmla="*/ 3666 h 1044986"/>
              <a:gd name="connsiteX6" fmla="*/ 390509 w 1317367"/>
              <a:gd name="connsiteY6" fmla="*/ 158903 h 1044986"/>
              <a:gd name="connsiteX7" fmla="*/ 476857 w 1317367"/>
              <a:gd name="connsiteY7" fmla="*/ 376235 h 1044986"/>
              <a:gd name="connsiteX8" fmla="*/ 639191 w 1317367"/>
              <a:gd name="connsiteY8" fmla="*/ 545271 h 1044986"/>
              <a:gd name="connsiteX9" fmla="*/ 853334 w 1317367"/>
              <a:gd name="connsiteY9" fmla="*/ 638413 h 1044986"/>
              <a:gd name="connsiteX10" fmla="*/ 1084746 w 1317367"/>
              <a:gd name="connsiteY10" fmla="*/ 645313 h 1044986"/>
              <a:gd name="connsiteX11" fmla="*/ 1312705 w 1317367"/>
              <a:gd name="connsiteY11" fmla="*/ 807449 h 1044986"/>
              <a:gd name="connsiteX12" fmla="*/ 115727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157279" y="1031680"/>
                </a:moveTo>
                <a:cubicBezTo>
                  <a:pt x="1029483" y="1052379"/>
                  <a:pt x="898235" y="1048929"/>
                  <a:pt x="770440" y="1021331"/>
                </a:cubicBezTo>
                <a:cubicBezTo>
                  <a:pt x="642645" y="993733"/>
                  <a:pt x="525212" y="938538"/>
                  <a:pt x="418140" y="866094"/>
                </a:cubicBezTo>
                <a:cubicBezTo>
                  <a:pt x="311069" y="793650"/>
                  <a:pt x="221267" y="700508"/>
                  <a:pt x="148735" y="590117"/>
                </a:cubicBezTo>
                <a:cubicBezTo>
                  <a:pt x="79657" y="483176"/>
                  <a:pt x="27848" y="362436"/>
                  <a:pt x="3671" y="234797"/>
                </a:cubicBezTo>
                <a:cubicBezTo>
                  <a:pt x="-17053" y="127856"/>
                  <a:pt x="52025" y="24364"/>
                  <a:pt x="159097" y="3666"/>
                </a:cubicBezTo>
                <a:cubicBezTo>
                  <a:pt x="266168" y="-17032"/>
                  <a:pt x="369786" y="51962"/>
                  <a:pt x="390509" y="158903"/>
                </a:cubicBezTo>
                <a:cubicBezTo>
                  <a:pt x="404325" y="234797"/>
                  <a:pt x="435410" y="310691"/>
                  <a:pt x="476857" y="376235"/>
                </a:cubicBezTo>
                <a:cubicBezTo>
                  <a:pt x="518304" y="441780"/>
                  <a:pt x="573567" y="500425"/>
                  <a:pt x="639191" y="545271"/>
                </a:cubicBezTo>
                <a:cubicBezTo>
                  <a:pt x="704816" y="590117"/>
                  <a:pt x="777348" y="621165"/>
                  <a:pt x="853334" y="638413"/>
                </a:cubicBezTo>
                <a:cubicBezTo>
                  <a:pt x="929320" y="655662"/>
                  <a:pt x="1008760" y="659111"/>
                  <a:pt x="1084746" y="645313"/>
                </a:cubicBezTo>
                <a:cubicBezTo>
                  <a:pt x="1191818" y="628064"/>
                  <a:pt x="1291981" y="700508"/>
                  <a:pt x="1312705" y="807449"/>
                </a:cubicBezTo>
                <a:cubicBezTo>
                  <a:pt x="1336882" y="910940"/>
                  <a:pt x="1264350" y="1014432"/>
                  <a:pt x="1157279" y="1031680"/>
                </a:cubicBezTo>
              </a:path>
            </a:pathLst>
          </a:custGeom>
          <a:solidFill>
            <a:srgbClr val="EE3E81"/>
          </a:solidFill>
          <a:ln w="3451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B9EE549C-5251-CEB6-66EC-F30BDF54725B}"/>
              </a:ext>
            </a:extLst>
          </p:cNvPr>
          <p:cNvSpPr/>
          <p:nvPr/>
        </p:nvSpPr>
        <p:spPr>
          <a:xfrm>
            <a:off x="10353805" y="281502"/>
            <a:ext cx="971063" cy="969882"/>
          </a:xfrm>
          <a:custGeom>
            <a:avLst/>
            <a:gdLst>
              <a:gd name="connsiteX0" fmla="*/ 152035 w 500942"/>
              <a:gd name="connsiteY0" fmla="*/ 20761 h 500333"/>
              <a:gd name="connsiteX1" fmla="*/ 20786 w 500942"/>
              <a:gd name="connsiteY1" fmla="*/ 348483 h 500333"/>
              <a:gd name="connsiteX2" fmla="*/ 348908 w 500942"/>
              <a:gd name="connsiteY2" fmla="*/ 479572 h 500333"/>
              <a:gd name="connsiteX3" fmla="*/ 480157 w 500942"/>
              <a:gd name="connsiteY3" fmla="*/ 151850 h 500333"/>
              <a:gd name="connsiteX4" fmla="*/ 152035 w 500942"/>
              <a:gd name="connsiteY4" fmla="*/ 20761 h 50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942" h="500333">
                <a:moveTo>
                  <a:pt x="152035" y="20761"/>
                </a:moveTo>
                <a:cubicBezTo>
                  <a:pt x="24240" y="75956"/>
                  <a:pt x="-34477" y="220844"/>
                  <a:pt x="20786" y="348483"/>
                </a:cubicBezTo>
                <a:cubicBezTo>
                  <a:pt x="76049" y="476123"/>
                  <a:pt x="221113" y="534768"/>
                  <a:pt x="348908" y="479572"/>
                </a:cubicBezTo>
                <a:cubicBezTo>
                  <a:pt x="476703" y="424377"/>
                  <a:pt x="535419" y="279489"/>
                  <a:pt x="480157" y="151850"/>
                </a:cubicBezTo>
                <a:cubicBezTo>
                  <a:pt x="424894" y="24210"/>
                  <a:pt x="279830" y="-34435"/>
                  <a:pt x="152035" y="20761"/>
                </a:cubicBezTo>
              </a:path>
            </a:pathLst>
          </a:custGeom>
          <a:solidFill>
            <a:srgbClr val="3EA5DC"/>
          </a:solidFill>
          <a:ln w="34512" cap="flat">
            <a:noFill/>
            <a:prstDash val="solid"/>
            <a:miter/>
          </a:ln>
        </p:spPr>
        <p:txBody>
          <a:bodyPr rtlCol="0" anchor="ctr"/>
          <a:lstStyle/>
          <a:p>
            <a:endParaRPr lang="en-US"/>
          </a:p>
        </p:txBody>
      </p:sp>
      <p:grpSp>
        <p:nvGrpSpPr>
          <p:cNvPr id="9" name="Graphic 4">
            <a:extLst>
              <a:ext uri="{FF2B5EF4-FFF2-40B4-BE49-F238E27FC236}">
                <a16:creationId xmlns:a16="http://schemas.microsoft.com/office/drawing/2014/main" id="{72AB792C-07E7-4466-19C9-5D014CBE2F6A}"/>
              </a:ext>
            </a:extLst>
          </p:cNvPr>
          <p:cNvGrpSpPr/>
          <p:nvPr/>
        </p:nvGrpSpPr>
        <p:grpSpPr>
          <a:xfrm>
            <a:off x="344318" y="4985609"/>
            <a:ext cx="1988628" cy="1318666"/>
            <a:chOff x="5072479" y="4905026"/>
            <a:chExt cx="803439" cy="532763"/>
          </a:xfrm>
        </p:grpSpPr>
        <p:sp>
          <p:nvSpPr>
            <p:cNvPr id="10" name="Freeform 9">
              <a:extLst>
                <a:ext uri="{FF2B5EF4-FFF2-40B4-BE49-F238E27FC236}">
                  <a16:creationId xmlns:a16="http://schemas.microsoft.com/office/drawing/2014/main" id="{6B43651E-8F36-3E89-1434-BD69AB8F6FF4}"/>
                </a:ext>
              </a:extLst>
            </p:cNvPr>
            <p:cNvSpPr/>
            <p:nvPr/>
          </p:nvSpPr>
          <p:spPr>
            <a:xfrm>
              <a:off x="5072479"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2700" cap="flat">
              <a:solidFill>
                <a:srgbClr val="3EA5DC"/>
              </a:solid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1DF1A41E-89C4-EC65-7C81-A54E4A81419A}"/>
                </a:ext>
              </a:extLst>
            </p:cNvPr>
            <p:cNvSpPr/>
            <p:nvPr/>
          </p:nvSpPr>
          <p:spPr>
            <a:xfrm>
              <a:off x="5160355"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2700" cap="flat">
              <a:solidFill>
                <a:srgbClr val="3EA5DC"/>
              </a:solid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85D64B28-7D71-5BB0-A7D3-70176B1D6B6A}"/>
                </a:ext>
              </a:extLst>
            </p:cNvPr>
            <p:cNvSpPr/>
            <p:nvPr/>
          </p:nvSpPr>
          <p:spPr>
            <a:xfrm>
              <a:off x="5248231"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2700" cap="flat">
              <a:solidFill>
                <a:srgbClr val="3EA5DC"/>
              </a:solid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934E4E2-C652-E9ED-1F97-5244313FB5E5}"/>
                </a:ext>
              </a:extLst>
            </p:cNvPr>
            <p:cNvSpPr/>
            <p:nvPr/>
          </p:nvSpPr>
          <p:spPr>
            <a:xfrm>
              <a:off x="5335562"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2700" cap="flat">
              <a:solidFill>
                <a:srgbClr val="3EA5DC"/>
              </a:solidFill>
              <a:prstDash val="solid"/>
              <a:miter/>
            </a:ln>
          </p:spPr>
          <p:txBody>
            <a:bodyPr rtlCol="0" anchor="ctr"/>
            <a:lstStyle/>
            <a:p>
              <a:endParaRPr lang="en-US"/>
            </a:p>
          </p:txBody>
        </p:sp>
      </p:grpSp>
      <p:pic>
        <p:nvPicPr>
          <p:cNvPr id="2" name="Picture 1">
            <a:extLst>
              <a:ext uri="{FF2B5EF4-FFF2-40B4-BE49-F238E27FC236}">
                <a16:creationId xmlns:a16="http://schemas.microsoft.com/office/drawing/2014/main" id="{24454918-3697-574F-9014-0956DBCDD33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211059" y="3113218"/>
            <a:ext cx="6204194" cy="3744782"/>
          </a:xfrm>
          <a:prstGeom prst="rect">
            <a:avLst/>
          </a:prstGeom>
        </p:spPr>
      </p:pic>
    </p:spTree>
    <p:extLst>
      <p:ext uri="{BB962C8B-B14F-4D97-AF65-F5344CB8AC3E}">
        <p14:creationId xmlns:p14="http://schemas.microsoft.com/office/powerpoint/2010/main" val="455147073"/>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d34db74-4d35-4e18-8a72-9b1bc5183849">
      <Terms xmlns="http://schemas.microsoft.com/office/infopath/2007/PartnerControls"/>
    </lcf76f155ced4ddcb4097134ff3c332f>
    <TaxCatchAll xmlns="aabdb8d6-f71b-4f0b-a1f1-674c3652b43c"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4334ABE1725AD546A0718A12DDE892CF" ma:contentTypeVersion="14" ma:contentTypeDescription="Ein neues Dokument erstellen." ma:contentTypeScope="" ma:versionID="97e4622ea98c3b99695a57078e94d175">
  <xsd:schema xmlns:xsd="http://www.w3.org/2001/XMLSchema" xmlns:xs="http://www.w3.org/2001/XMLSchema" xmlns:p="http://schemas.microsoft.com/office/2006/metadata/properties" xmlns:ns2="dd34db74-4d35-4e18-8a72-9b1bc5183849" xmlns:ns3="aabdb8d6-f71b-4f0b-a1f1-674c3652b43c" targetNamespace="http://schemas.microsoft.com/office/2006/metadata/properties" ma:root="true" ma:fieldsID="4a27234c4ae80c91e9d300d034c5466f" ns2:_="" ns3:_="">
    <xsd:import namespace="dd34db74-4d35-4e18-8a72-9b1bc5183849"/>
    <xsd:import namespace="aabdb8d6-f71b-4f0b-a1f1-674c3652b43c"/>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34db74-4d35-4e18-8a72-9b1bc518384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Bildmarkierungen" ma:readOnly="false" ma:fieldId="{5cf76f15-5ced-4ddc-b409-7134ff3c332f}" ma:taxonomyMulti="true" ma:sspId="77bb5f2b-d4a0-4b54-bd97-63e1ab2bf35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abdb8d6-f71b-4f0b-a1f1-674c3652b43c"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1b052e51-d624-4a1f-bc3e-a43645dce8e9}" ma:internalName="TaxCatchAll" ma:showField="CatchAllData" ma:web="aabdb8d6-f71b-4f0b-a1f1-674c3652b43c">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Freigegeben für -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9AD2B3-D789-4FC7-A14D-89ADA76B73A8}">
  <ds:schemaRefs>
    <ds:schemaRef ds:uri="aabdb8d6-f71b-4f0b-a1f1-674c3652b43c"/>
    <ds:schemaRef ds:uri="dd34db74-4d35-4e18-8a72-9b1bc5183849"/>
    <ds:schemaRef ds:uri="ef88797d-310b-4d46-ad9c-0c23fa0c8d45"/>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3.xml><?xml version="1.0" encoding="utf-8"?>
<ds:datastoreItem xmlns:ds="http://schemas.openxmlformats.org/officeDocument/2006/customXml" ds:itemID="{2C6ED2AB-ADC8-474C-B7D7-94DF0712933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d34db74-4d35-4e18-8a72-9b1bc5183849"/>
    <ds:schemaRef ds:uri="aabdb8d6-f71b-4f0b-a1f1-674c3652b43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Magazine layout</Template>
  <TotalTime>0</TotalTime>
  <Words>1021</Words>
  <Application>Microsoft Office PowerPoint</Application>
  <PresentationFormat>Breitbild</PresentationFormat>
  <Paragraphs>116</Paragraphs>
  <Slides>18</Slides>
  <Notes>6</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18</vt:i4>
      </vt:variant>
    </vt:vector>
  </HeadingPairs>
  <TitlesOfParts>
    <vt:vector size="23" baseType="lpstr">
      <vt:lpstr>Arial</vt:lpstr>
      <vt:lpstr>Calibri</vt:lpstr>
      <vt:lpstr>Montserrat</vt:lpstr>
      <vt:lpstr>Symbol</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Julia Grey</cp:lastModifiedBy>
  <cp:revision>2</cp:revision>
  <dcterms:created xsi:type="dcterms:W3CDTF">2021-06-15T11:45:52Z</dcterms:created>
  <dcterms:modified xsi:type="dcterms:W3CDTF">2024-06-12T13:56:38Z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0x0101004334ABE1725AD546A0718A12DDE892CF</vt:lpwstr>
  </property>
  <property fmtid="{D5CDD505-2E9C-101B-9397-08002B2CF9AE}" pid="3" name="MediaServiceImageTags">
    <vt:lpwstr/>
  </property>
</Properties>
</file>