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2795" y="130555"/>
            <a:ext cx="1958339" cy="231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223" y="206121"/>
            <a:ext cx="4452620" cy="1056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0818" y="1794764"/>
            <a:ext cx="5234305" cy="1979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trepreneurshiplabs.eu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200"/>
            <a:ext cx="12192000" cy="2970530"/>
          </a:xfrm>
          <a:custGeom>
            <a:avLst/>
            <a:gdLst/>
            <a:ahLst/>
            <a:cxnLst/>
            <a:rect l="l" t="t" r="r" b="b"/>
            <a:pathLst>
              <a:path w="12192000" h="2970529">
                <a:moveTo>
                  <a:pt x="12192000" y="0"/>
                </a:moveTo>
                <a:lnTo>
                  <a:pt x="0" y="0"/>
                </a:lnTo>
                <a:lnTo>
                  <a:pt x="0" y="2970276"/>
                </a:lnTo>
                <a:lnTo>
                  <a:pt x="12192000" y="29702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89819" y="6096471"/>
            <a:ext cx="536575" cy="354965"/>
            <a:chOff x="9989819" y="6096471"/>
            <a:chExt cx="536575" cy="354965"/>
          </a:xfrm>
        </p:grpSpPr>
        <p:sp>
          <p:nvSpPr>
            <p:cNvPr id="4" name="object 4"/>
            <p:cNvSpPr/>
            <p:nvPr/>
          </p:nvSpPr>
          <p:spPr>
            <a:xfrm>
              <a:off x="9989819" y="6096471"/>
              <a:ext cx="536575" cy="354965"/>
            </a:xfrm>
            <a:custGeom>
              <a:avLst/>
              <a:gdLst/>
              <a:ahLst/>
              <a:cxnLst/>
              <a:rect l="l" t="t" r="r" b="b"/>
              <a:pathLst>
                <a:path w="536575" h="354964">
                  <a:moveTo>
                    <a:pt x="536503" y="0"/>
                  </a:moveTo>
                  <a:lnTo>
                    <a:pt x="0" y="0"/>
                  </a:lnTo>
                  <a:lnTo>
                    <a:pt x="0" y="354896"/>
                  </a:lnTo>
                  <a:lnTo>
                    <a:pt x="536503" y="354896"/>
                  </a:lnTo>
                  <a:lnTo>
                    <a:pt x="536503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55992" y="6256071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18153" y="0"/>
                  </a:moveTo>
                  <a:lnTo>
                    <a:pt x="16531" y="4636"/>
                  </a:lnTo>
                  <a:lnTo>
                    <a:pt x="13804" y="11781"/>
                  </a:lnTo>
                  <a:lnTo>
                    <a:pt x="5474" y="11937"/>
                  </a:lnTo>
                  <a:lnTo>
                    <a:pt x="0" y="12094"/>
                  </a:lnTo>
                  <a:lnTo>
                    <a:pt x="11013" y="19925"/>
                  </a:lnTo>
                  <a:lnTo>
                    <a:pt x="6988" y="32222"/>
                  </a:lnTo>
                  <a:lnTo>
                    <a:pt x="18153" y="24866"/>
                  </a:lnTo>
                  <a:lnTo>
                    <a:pt x="29383" y="32222"/>
                  </a:lnTo>
                  <a:lnTo>
                    <a:pt x="25467" y="19925"/>
                  </a:lnTo>
                  <a:lnTo>
                    <a:pt x="36524" y="12094"/>
                  </a:lnTo>
                  <a:lnTo>
                    <a:pt x="30984" y="11937"/>
                  </a:lnTo>
                  <a:lnTo>
                    <a:pt x="22719" y="11781"/>
                  </a:lnTo>
                  <a:lnTo>
                    <a:pt x="1815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55992" y="6256071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36524" y="12094"/>
                  </a:moveTo>
                  <a:lnTo>
                    <a:pt x="30984" y="11937"/>
                  </a:lnTo>
                  <a:lnTo>
                    <a:pt x="22719" y="11781"/>
                  </a:lnTo>
                  <a:lnTo>
                    <a:pt x="19928" y="4636"/>
                  </a:lnTo>
                  <a:lnTo>
                    <a:pt x="18153" y="0"/>
                  </a:lnTo>
                  <a:lnTo>
                    <a:pt x="16531" y="4636"/>
                  </a:lnTo>
                  <a:lnTo>
                    <a:pt x="13804" y="11781"/>
                  </a:lnTo>
                  <a:lnTo>
                    <a:pt x="5474" y="11937"/>
                  </a:lnTo>
                  <a:lnTo>
                    <a:pt x="0" y="12094"/>
                  </a:lnTo>
                  <a:lnTo>
                    <a:pt x="4500" y="15301"/>
                  </a:lnTo>
                  <a:lnTo>
                    <a:pt x="11013" y="19925"/>
                  </a:lnTo>
                  <a:lnTo>
                    <a:pt x="8590" y="27283"/>
                  </a:lnTo>
                  <a:lnTo>
                    <a:pt x="6988" y="32222"/>
                  </a:lnTo>
                  <a:lnTo>
                    <a:pt x="11338" y="29332"/>
                  </a:lnTo>
                  <a:lnTo>
                    <a:pt x="18153" y="24866"/>
                  </a:lnTo>
                  <a:lnTo>
                    <a:pt x="24969" y="29332"/>
                  </a:lnTo>
                  <a:lnTo>
                    <a:pt x="29383" y="32222"/>
                  </a:lnTo>
                  <a:lnTo>
                    <a:pt x="25467" y="19925"/>
                  </a:lnTo>
                  <a:lnTo>
                    <a:pt x="36524" y="12094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7018" y="6156114"/>
              <a:ext cx="81184" cy="760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39214" y="6141944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18370" y="0"/>
                  </a:moveTo>
                  <a:lnTo>
                    <a:pt x="16596" y="4615"/>
                  </a:lnTo>
                  <a:lnTo>
                    <a:pt x="13956" y="11770"/>
                  </a:lnTo>
                  <a:lnTo>
                    <a:pt x="5690" y="12066"/>
                  </a:lnTo>
                  <a:lnTo>
                    <a:pt x="0" y="12066"/>
                  </a:lnTo>
                  <a:lnTo>
                    <a:pt x="11056" y="19899"/>
                  </a:lnTo>
                  <a:lnTo>
                    <a:pt x="8763" y="27266"/>
                  </a:lnTo>
                  <a:lnTo>
                    <a:pt x="7140" y="32199"/>
                  </a:lnTo>
                  <a:lnTo>
                    <a:pt x="18370" y="24853"/>
                  </a:lnTo>
                  <a:lnTo>
                    <a:pt x="29535" y="32199"/>
                  </a:lnTo>
                  <a:lnTo>
                    <a:pt x="25510" y="19899"/>
                  </a:lnTo>
                  <a:lnTo>
                    <a:pt x="32175" y="15284"/>
                  </a:lnTo>
                  <a:lnTo>
                    <a:pt x="36524" y="12066"/>
                  </a:lnTo>
                  <a:lnTo>
                    <a:pt x="31049" y="12066"/>
                  </a:lnTo>
                  <a:lnTo>
                    <a:pt x="22719" y="11770"/>
                  </a:lnTo>
                  <a:lnTo>
                    <a:pt x="20144" y="4615"/>
                  </a:lnTo>
                  <a:lnTo>
                    <a:pt x="1837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39214" y="6141944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22719" y="11770"/>
                  </a:moveTo>
                  <a:lnTo>
                    <a:pt x="20144" y="4615"/>
                  </a:lnTo>
                  <a:lnTo>
                    <a:pt x="18370" y="0"/>
                  </a:lnTo>
                  <a:lnTo>
                    <a:pt x="16596" y="4615"/>
                  </a:lnTo>
                  <a:lnTo>
                    <a:pt x="13956" y="11770"/>
                  </a:lnTo>
                  <a:lnTo>
                    <a:pt x="5690" y="12066"/>
                  </a:lnTo>
                  <a:lnTo>
                    <a:pt x="0" y="12066"/>
                  </a:lnTo>
                  <a:lnTo>
                    <a:pt x="4565" y="15284"/>
                  </a:lnTo>
                  <a:lnTo>
                    <a:pt x="11056" y="19899"/>
                  </a:lnTo>
                  <a:lnTo>
                    <a:pt x="8763" y="27266"/>
                  </a:lnTo>
                  <a:lnTo>
                    <a:pt x="7140" y="32199"/>
                  </a:lnTo>
                  <a:lnTo>
                    <a:pt x="11554" y="29320"/>
                  </a:lnTo>
                  <a:lnTo>
                    <a:pt x="18370" y="24853"/>
                  </a:lnTo>
                  <a:lnTo>
                    <a:pt x="25186" y="29320"/>
                  </a:lnTo>
                  <a:lnTo>
                    <a:pt x="29535" y="32199"/>
                  </a:lnTo>
                  <a:lnTo>
                    <a:pt x="27934" y="27266"/>
                  </a:lnTo>
                  <a:lnTo>
                    <a:pt x="25510" y="19899"/>
                  </a:lnTo>
                  <a:lnTo>
                    <a:pt x="32175" y="15284"/>
                  </a:lnTo>
                  <a:lnTo>
                    <a:pt x="36524" y="12066"/>
                  </a:lnTo>
                  <a:lnTo>
                    <a:pt x="31049" y="12066"/>
                  </a:lnTo>
                  <a:lnTo>
                    <a:pt x="22719" y="1177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7117" y="6156114"/>
              <a:ext cx="81465" cy="755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22332" y="6255922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18316" y="0"/>
                  </a:moveTo>
                  <a:lnTo>
                    <a:pt x="16544" y="4615"/>
                  </a:lnTo>
                  <a:lnTo>
                    <a:pt x="13964" y="11929"/>
                  </a:lnTo>
                  <a:lnTo>
                    <a:pt x="5640" y="12085"/>
                  </a:lnTo>
                  <a:lnTo>
                    <a:pt x="0" y="12085"/>
                  </a:lnTo>
                  <a:lnTo>
                    <a:pt x="4511" y="15449"/>
                  </a:lnTo>
                  <a:lnTo>
                    <a:pt x="11011" y="20073"/>
                  </a:lnTo>
                  <a:lnTo>
                    <a:pt x="8754" y="27273"/>
                  </a:lnTo>
                  <a:lnTo>
                    <a:pt x="7144" y="32214"/>
                  </a:lnTo>
                  <a:lnTo>
                    <a:pt x="11493" y="29322"/>
                  </a:lnTo>
                  <a:lnTo>
                    <a:pt x="18316" y="24855"/>
                  </a:lnTo>
                  <a:lnTo>
                    <a:pt x="25138" y="29322"/>
                  </a:lnTo>
                  <a:lnTo>
                    <a:pt x="29541" y="32214"/>
                  </a:lnTo>
                  <a:lnTo>
                    <a:pt x="25621" y="20073"/>
                  </a:lnTo>
                  <a:lnTo>
                    <a:pt x="32120" y="15449"/>
                  </a:lnTo>
                  <a:lnTo>
                    <a:pt x="36686" y="12085"/>
                  </a:lnTo>
                  <a:lnTo>
                    <a:pt x="30993" y="12085"/>
                  </a:lnTo>
                  <a:lnTo>
                    <a:pt x="22721" y="11929"/>
                  </a:lnTo>
                  <a:lnTo>
                    <a:pt x="20142" y="4615"/>
                  </a:lnTo>
                  <a:lnTo>
                    <a:pt x="18316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22332" y="6255922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25138" y="29322"/>
                  </a:moveTo>
                  <a:lnTo>
                    <a:pt x="29541" y="32214"/>
                  </a:lnTo>
                  <a:lnTo>
                    <a:pt x="27931" y="27273"/>
                  </a:lnTo>
                  <a:lnTo>
                    <a:pt x="25621" y="20073"/>
                  </a:lnTo>
                  <a:lnTo>
                    <a:pt x="32120" y="15449"/>
                  </a:lnTo>
                  <a:lnTo>
                    <a:pt x="36686" y="12085"/>
                  </a:lnTo>
                  <a:lnTo>
                    <a:pt x="30993" y="12085"/>
                  </a:lnTo>
                  <a:lnTo>
                    <a:pt x="22721" y="11929"/>
                  </a:lnTo>
                  <a:lnTo>
                    <a:pt x="20142" y="4615"/>
                  </a:lnTo>
                  <a:lnTo>
                    <a:pt x="18316" y="0"/>
                  </a:lnTo>
                  <a:lnTo>
                    <a:pt x="16544" y="4615"/>
                  </a:lnTo>
                  <a:lnTo>
                    <a:pt x="13964" y="11929"/>
                  </a:lnTo>
                  <a:lnTo>
                    <a:pt x="5640" y="12085"/>
                  </a:lnTo>
                  <a:lnTo>
                    <a:pt x="0" y="12085"/>
                  </a:lnTo>
                  <a:lnTo>
                    <a:pt x="4511" y="15449"/>
                  </a:lnTo>
                  <a:lnTo>
                    <a:pt x="11011" y="20073"/>
                  </a:lnTo>
                  <a:lnTo>
                    <a:pt x="8754" y="27273"/>
                  </a:lnTo>
                  <a:lnTo>
                    <a:pt x="7144" y="32214"/>
                  </a:lnTo>
                  <a:lnTo>
                    <a:pt x="11493" y="29322"/>
                  </a:lnTo>
                  <a:lnTo>
                    <a:pt x="18316" y="24855"/>
                  </a:lnTo>
                  <a:lnTo>
                    <a:pt x="25138" y="29322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6957" y="6311564"/>
              <a:ext cx="81128" cy="760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239214" y="6369594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18370" y="0"/>
                  </a:moveTo>
                  <a:lnTo>
                    <a:pt x="16596" y="4782"/>
                  </a:lnTo>
                  <a:lnTo>
                    <a:pt x="13804" y="11929"/>
                  </a:lnTo>
                  <a:lnTo>
                    <a:pt x="0" y="12297"/>
                  </a:lnTo>
                  <a:lnTo>
                    <a:pt x="4565" y="15449"/>
                  </a:lnTo>
                  <a:lnTo>
                    <a:pt x="11056" y="20075"/>
                  </a:lnTo>
                  <a:lnTo>
                    <a:pt x="8590" y="27275"/>
                  </a:lnTo>
                  <a:lnTo>
                    <a:pt x="7140" y="32214"/>
                  </a:lnTo>
                  <a:lnTo>
                    <a:pt x="18370" y="24857"/>
                  </a:lnTo>
                  <a:lnTo>
                    <a:pt x="29535" y="32214"/>
                  </a:lnTo>
                  <a:lnTo>
                    <a:pt x="27934" y="27275"/>
                  </a:lnTo>
                  <a:lnTo>
                    <a:pt x="25510" y="20075"/>
                  </a:lnTo>
                  <a:lnTo>
                    <a:pt x="32023" y="15449"/>
                  </a:lnTo>
                  <a:lnTo>
                    <a:pt x="36524" y="12297"/>
                  </a:lnTo>
                  <a:lnTo>
                    <a:pt x="22719" y="11929"/>
                  </a:lnTo>
                  <a:lnTo>
                    <a:pt x="19971" y="4782"/>
                  </a:lnTo>
                  <a:lnTo>
                    <a:pt x="1837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39214" y="6369594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29" h="32385">
                  <a:moveTo>
                    <a:pt x="22719" y="11929"/>
                  </a:moveTo>
                  <a:lnTo>
                    <a:pt x="19971" y="4782"/>
                  </a:lnTo>
                  <a:lnTo>
                    <a:pt x="18370" y="0"/>
                  </a:lnTo>
                  <a:lnTo>
                    <a:pt x="16596" y="4782"/>
                  </a:lnTo>
                  <a:lnTo>
                    <a:pt x="13804" y="11929"/>
                  </a:lnTo>
                  <a:lnTo>
                    <a:pt x="5539" y="12138"/>
                  </a:lnTo>
                  <a:lnTo>
                    <a:pt x="0" y="12297"/>
                  </a:lnTo>
                  <a:lnTo>
                    <a:pt x="4565" y="15449"/>
                  </a:lnTo>
                  <a:lnTo>
                    <a:pt x="11056" y="20075"/>
                  </a:lnTo>
                  <a:lnTo>
                    <a:pt x="8590" y="27275"/>
                  </a:lnTo>
                  <a:lnTo>
                    <a:pt x="7140" y="32214"/>
                  </a:lnTo>
                  <a:lnTo>
                    <a:pt x="18370" y="24857"/>
                  </a:lnTo>
                  <a:lnTo>
                    <a:pt x="25186" y="29324"/>
                  </a:lnTo>
                  <a:lnTo>
                    <a:pt x="29535" y="32214"/>
                  </a:lnTo>
                  <a:lnTo>
                    <a:pt x="27934" y="27275"/>
                  </a:lnTo>
                  <a:lnTo>
                    <a:pt x="25510" y="20075"/>
                  </a:lnTo>
                  <a:lnTo>
                    <a:pt x="32023" y="15449"/>
                  </a:lnTo>
                  <a:lnTo>
                    <a:pt x="36524" y="12297"/>
                  </a:lnTo>
                  <a:lnTo>
                    <a:pt x="31049" y="12138"/>
                  </a:lnTo>
                  <a:lnTo>
                    <a:pt x="22719" y="11929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6542" y="6312195"/>
              <a:ext cx="81357" cy="757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577777" y="6098133"/>
            <a:ext cx="108458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800" spc="12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800" spc="12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800" spc="21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800" spc="8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800" spc="8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800" spc="8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194" y="739347"/>
            <a:ext cx="3569815" cy="115020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0676" y="6099047"/>
            <a:ext cx="1716024" cy="3611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74344" y="6104940"/>
            <a:ext cx="88417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Funded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by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Union.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Views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opinions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expressed</a:t>
            </a:r>
            <a:r>
              <a:rPr sz="11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are however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those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author(s)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only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not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necessarily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reflect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those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European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Union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Education</a:t>
            </a:r>
            <a:r>
              <a:rPr sz="11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Culture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Executive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Agency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(EACEA).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Neither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Union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nor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EACEA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can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held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responsible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them.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9683" y="2590800"/>
            <a:ext cx="6122035" cy="672465"/>
          </a:xfrm>
          <a:custGeom>
            <a:avLst/>
            <a:gdLst/>
            <a:ahLst/>
            <a:cxnLst/>
            <a:rect l="l" t="t" r="r" b="b"/>
            <a:pathLst>
              <a:path w="6122034" h="672464">
                <a:moveTo>
                  <a:pt x="6121908" y="0"/>
                </a:moveTo>
                <a:lnTo>
                  <a:pt x="0" y="0"/>
                </a:lnTo>
                <a:lnTo>
                  <a:pt x="0" y="672084"/>
                </a:lnTo>
                <a:lnTo>
                  <a:pt x="6121908" y="672084"/>
                </a:lnTo>
                <a:lnTo>
                  <a:pt x="6121908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19683" y="2578989"/>
            <a:ext cx="612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/>
              <a:t>BUILDING</a:t>
            </a:r>
            <a:r>
              <a:rPr spc="-140" dirty="0"/>
              <a:t> </a:t>
            </a:r>
            <a:r>
              <a:rPr dirty="0"/>
              <a:t>SELF-</a:t>
            </a:r>
            <a:r>
              <a:rPr spc="-10" dirty="0"/>
              <a:t>CONFIDENCE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9683" y="3372611"/>
            <a:ext cx="5382895" cy="672465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1536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Believing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Yourself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89547" y="917447"/>
            <a:ext cx="5222875" cy="5763895"/>
            <a:chOff x="6289547" y="917447"/>
            <a:chExt cx="5222875" cy="5763895"/>
          </a:xfrm>
        </p:grpSpPr>
        <p:sp>
          <p:nvSpPr>
            <p:cNvPr id="25" name="object 25"/>
            <p:cNvSpPr/>
            <p:nvPr/>
          </p:nvSpPr>
          <p:spPr>
            <a:xfrm>
              <a:off x="8356075" y="3429013"/>
              <a:ext cx="3156585" cy="2502535"/>
            </a:xfrm>
            <a:custGeom>
              <a:avLst/>
              <a:gdLst/>
              <a:ahLst/>
              <a:cxnLst/>
              <a:rect l="l" t="t" r="r" b="b"/>
              <a:pathLst>
                <a:path w="3156584" h="2502535">
                  <a:moveTo>
                    <a:pt x="476586" y="0"/>
                  </a:moveTo>
                  <a:lnTo>
                    <a:pt x="429101" y="1948"/>
                  </a:lnTo>
                  <a:lnTo>
                    <a:pt x="381143" y="8749"/>
                  </a:lnTo>
                  <a:lnTo>
                    <a:pt x="334139" y="20314"/>
                  </a:lnTo>
                  <a:lnTo>
                    <a:pt x="289451" y="36250"/>
                  </a:lnTo>
                  <a:lnTo>
                    <a:pt x="247261" y="56277"/>
                  </a:lnTo>
                  <a:lnTo>
                    <a:pt x="207750" y="80119"/>
                  </a:lnTo>
                  <a:lnTo>
                    <a:pt x="171100" y="107495"/>
                  </a:lnTo>
                  <a:lnTo>
                    <a:pt x="137494" y="138126"/>
                  </a:lnTo>
                  <a:lnTo>
                    <a:pt x="107112" y="171736"/>
                  </a:lnTo>
                  <a:lnTo>
                    <a:pt x="80137" y="208043"/>
                  </a:lnTo>
                  <a:lnTo>
                    <a:pt x="56750" y="246771"/>
                  </a:lnTo>
                  <a:lnTo>
                    <a:pt x="37133" y="287640"/>
                  </a:lnTo>
                  <a:lnTo>
                    <a:pt x="21467" y="330372"/>
                  </a:lnTo>
                  <a:lnTo>
                    <a:pt x="9936" y="374687"/>
                  </a:lnTo>
                  <a:lnTo>
                    <a:pt x="2719" y="420308"/>
                  </a:lnTo>
                  <a:lnTo>
                    <a:pt x="0" y="466955"/>
                  </a:lnTo>
                  <a:lnTo>
                    <a:pt x="1959" y="514350"/>
                  </a:lnTo>
                  <a:lnTo>
                    <a:pt x="8779" y="562215"/>
                  </a:lnTo>
                  <a:lnTo>
                    <a:pt x="19040" y="613007"/>
                  </a:lnTo>
                  <a:lnTo>
                    <a:pt x="30504" y="663477"/>
                  </a:lnTo>
                  <a:lnTo>
                    <a:pt x="43143" y="713606"/>
                  </a:lnTo>
                  <a:lnTo>
                    <a:pt x="56933" y="763379"/>
                  </a:lnTo>
                  <a:lnTo>
                    <a:pt x="71848" y="812777"/>
                  </a:lnTo>
                  <a:lnTo>
                    <a:pt x="87862" y="861784"/>
                  </a:lnTo>
                  <a:lnTo>
                    <a:pt x="104949" y="910383"/>
                  </a:lnTo>
                  <a:lnTo>
                    <a:pt x="123084" y="958556"/>
                  </a:lnTo>
                  <a:lnTo>
                    <a:pt x="142240" y="1006286"/>
                  </a:lnTo>
                  <a:lnTo>
                    <a:pt x="162392" y="1053557"/>
                  </a:lnTo>
                  <a:lnTo>
                    <a:pt x="183515" y="1100350"/>
                  </a:lnTo>
                  <a:lnTo>
                    <a:pt x="205582" y="1146650"/>
                  </a:lnTo>
                  <a:lnTo>
                    <a:pt x="228567" y="1192438"/>
                  </a:lnTo>
                  <a:lnTo>
                    <a:pt x="252446" y="1237699"/>
                  </a:lnTo>
                  <a:lnTo>
                    <a:pt x="277193" y="1282413"/>
                  </a:lnTo>
                  <a:lnTo>
                    <a:pt x="302780" y="1326566"/>
                  </a:lnTo>
                  <a:lnTo>
                    <a:pt x="329184" y="1370139"/>
                  </a:lnTo>
                  <a:lnTo>
                    <a:pt x="356378" y="1413115"/>
                  </a:lnTo>
                  <a:lnTo>
                    <a:pt x="385717" y="1456799"/>
                  </a:lnTo>
                  <a:lnTo>
                    <a:pt x="415823" y="1499708"/>
                  </a:lnTo>
                  <a:lnTo>
                    <a:pt x="446696" y="1541834"/>
                  </a:lnTo>
                  <a:lnTo>
                    <a:pt x="478335" y="1583168"/>
                  </a:lnTo>
                  <a:lnTo>
                    <a:pt x="510741" y="1623702"/>
                  </a:lnTo>
                  <a:lnTo>
                    <a:pt x="543914" y="1663427"/>
                  </a:lnTo>
                  <a:lnTo>
                    <a:pt x="577854" y="1702335"/>
                  </a:lnTo>
                  <a:lnTo>
                    <a:pt x="612560" y="1740419"/>
                  </a:lnTo>
                  <a:lnTo>
                    <a:pt x="648033" y="1777668"/>
                  </a:lnTo>
                  <a:lnTo>
                    <a:pt x="684273" y="1814076"/>
                  </a:lnTo>
                  <a:lnTo>
                    <a:pt x="721279" y="1849633"/>
                  </a:lnTo>
                  <a:lnTo>
                    <a:pt x="759052" y="1884332"/>
                  </a:lnTo>
                  <a:lnTo>
                    <a:pt x="797592" y="1918163"/>
                  </a:lnTo>
                  <a:lnTo>
                    <a:pt x="836899" y="1951119"/>
                  </a:lnTo>
                  <a:lnTo>
                    <a:pt x="876972" y="1983192"/>
                  </a:lnTo>
                  <a:lnTo>
                    <a:pt x="917812" y="2014372"/>
                  </a:lnTo>
                  <a:lnTo>
                    <a:pt x="959418" y="2044652"/>
                  </a:lnTo>
                  <a:lnTo>
                    <a:pt x="1001792" y="2074023"/>
                  </a:lnTo>
                  <a:lnTo>
                    <a:pt x="1044778" y="2102546"/>
                  </a:lnTo>
                  <a:lnTo>
                    <a:pt x="1088222" y="2130279"/>
                  </a:lnTo>
                  <a:lnTo>
                    <a:pt x="1132126" y="2157196"/>
                  </a:lnTo>
                  <a:lnTo>
                    <a:pt x="1176489" y="2183273"/>
                  </a:lnTo>
                  <a:lnTo>
                    <a:pt x="1221310" y="2208483"/>
                  </a:lnTo>
                  <a:lnTo>
                    <a:pt x="1266591" y="2232802"/>
                  </a:lnTo>
                  <a:lnTo>
                    <a:pt x="1312332" y="2256203"/>
                  </a:lnTo>
                  <a:lnTo>
                    <a:pt x="1358532" y="2278660"/>
                  </a:lnTo>
                  <a:lnTo>
                    <a:pt x="1405191" y="2300149"/>
                  </a:lnTo>
                  <a:lnTo>
                    <a:pt x="1452311" y="2320644"/>
                  </a:lnTo>
                  <a:lnTo>
                    <a:pt x="1499890" y="2340120"/>
                  </a:lnTo>
                  <a:lnTo>
                    <a:pt x="1547929" y="2358550"/>
                  </a:lnTo>
                  <a:lnTo>
                    <a:pt x="1596429" y="2375909"/>
                  </a:lnTo>
                  <a:lnTo>
                    <a:pt x="1645389" y="2392172"/>
                  </a:lnTo>
                  <a:lnTo>
                    <a:pt x="1694809" y="2407314"/>
                  </a:lnTo>
                  <a:lnTo>
                    <a:pt x="1744690" y="2421308"/>
                  </a:lnTo>
                  <a:lnTo>
                    <a:pt x="1795031" y="2434129"/>
                  </a:lnTo>
                  <a:lnTo>
                    <a:pt x="1845834" y="2445752"/>
                  </a:lnTo>
                  <a:lnTo>
                    <a:pt x="1896940" y="2456229"/>
                  </a:lnTo>
                  <a:lnTo>
                    <a:pt x="1948182" y="2465636"/>
                  </a:lnTo>
                  <a:lnTo>
                    <a:pt x="1999544" y="2473973"/>
                  </a:lnTo>
                  <a:lnTo>
                    <a:pt x="2051007" y="2481239"/>
                  </a:lnTo>
                  <a:lnTo>
                    <a:pt x="2102555" y="2487434"/>
                  </a:lnTo>
                  <a:lnTo>
                    <a:pt x="2154171" y="2492559"/>
                  </a:lnTo>
                  <a:lnTo>
                    <a:pt x="2205838" y="2496612"/>
                  </a:lnTo>
                  <a:lnTo>
                    <a:pt x="2257539" y="2499595"/>
                  </a:lnTo>
                  <a:lnTo>
                    <a:pt x="2309257" y="2501508"/>
                  </a:lnTo>
                  <a:lnTo>
                    <a:pt x="2360975" y="2502349"/>
                  </a:lnTo>
                  <a:lnTo>
                    <a:pt x="2412675" y="2502120"/>
                  </a:lnTo>
                  <a:lnTo>
                    <a:pt x="2464342" y="2500820"/>
                  </a:lnTo>
                  <a:lnTo>
                    <a:pt x="2515958" y="2498449"/>
                  </a:lnTo>
                  <a:lnTo>
                    <a:pt x="2567507" y="2495007"/>
                  </a:lnTo>
                  <a:lnTo>
                    <a:pt x="2618970" y="2490494"/>
                  </a:lnTo>
                  <a:lnTo>
                    <a:pt x="2670331" y="2484910"/>
                  </a:lnTo>
                  <a:lnTo>
                    <a:pt x="2721573" y="2478255"/>
                  </a:lnTo>
                  <a:lnTo>
                    <a:pt x="2772680" y="2470529"/>
                  </a:lnTo>
                  <a:lnTo>
                    <a:pt x="2819774" y="2460416"/>
                  </a:lnTo>
                  <a:lnTo>
                    <a:pt x="2864710" y="2445764"/>
                  </a:lnTo>
                  <a:lnTo>
                    <a:pt x="2907269" y="2426877"/>
                  </a:lnTo>
                  <a:lnTo>
                    <a:pt x="2947233" y="2404057"/>
                  </a:lnTo>
                  <a:lnTo>
                    <a:pt x="2984385" y="2377606"/>
                  </a:lnTo>
                  <a:lnTo>
                    <a:pt x="3018505" y="2347828"/>
                  </a:lnTo>
                  <a:lnTo>
                    <a:pt x="3049377" y="2315024"/>
                  </a:lnTo>
                  <a:lnTo>
                    <a:pt x="3076781" y="2279497"/>
                  </a:lnTo>
                  <a:lnTo>
                    <a:pt x="3100501" y="2241550"/>
                  </a:lnTo>
                  <a:lnTo>
                    <a:pt x="3120317" y="2201485"/>
                  </a:lnTo>
                  <a:lnTo>
                    <a:pt x="3136013" y="2159605"/>
                  </a:lnTo>
                  <a:lnTo>
                    <a:pt x="3147369" y="2116212"/>
                  </a:lnTo>
                  <a:lnTo>
                    <a:pt x="3154169" y="2071608"/>
                  </a:lnTo>
                  <a:lnTo>
                    <a:pt x="3156193" y="2026097"/>
                  </a:lnTo>
                  <a:lnTo>
                    <a:pt x="3153224" y="1979980"/>
                  </a:lnTo>
                  <a:lnTo>
                    <a:pt x="3145044" y="1933561"/>
                  </a:lnTo>
                  <a:lnTo>
                    <a:pt x="3133546" y="1886554"/>
                  </a:lnTo>
                  <a:lnTo>
                    <a:pt x="3117844" y="1841676"/>
                  </a:lnTo>
                  <a:lnTo>
                    <a:pt x="3098191" y="1799121"/>
                  </a:lnTo>
                  <a:lnTo>
                    <a:pt x="3074842" y="1759080"/>
                  </a:lnTo>
                  <a:lnTo>
                    <a:pt x="3048052" y="1721750"/>
                  </a:lnTo>
                  <a:lnTo>
                    <a:pt x="3018075" y="1687322"/>
                  </a:lnTo>
                  <a:lnTo>
                    <a:pt x="2985164" y="1655991"/>
                  </a:lnTo>
                  <a:lnTo>
                    <a:pt x="2949575" y="1627951"/>
                  </a:lnTo>
                  <a:lnTo>
                    <a:pt x="2911561" y="1603395"/>
                  </a:lnTo>
                  <a:lnTo>
                    <a:pt x="2871377" y="1582516"/>
                  </a:lnTo>
                  <a:lnTo>
                    <a:pt x="2829278" y="1565509"/>
                  </a:lnTo>
                  <a:lnTo>
                    <a:pt x="2785517" y="1552567"/>
                  </a:lnTo>
                  <a:lnTo>
                    <a:pt x="2740348" y="1543883"/>
                  </a:lnTo>
                  <a:lnTo>
                    <a:pt x="2694027" y="1539652"/>
                  </a:lnTo>
                  <a:lnTo>
                    <a:pt x="2646808" y="1540067"/>
                  </a:lnTo>
                  <a:lnTo>
                    <a:pt x="2598944" y="1545322"/>
                  </a:lnTo>
                  <a:lnTo>
                    <a:pt x="2549086" y="1553310"/>
                  </a:lnTo>
                  <a:lnTo>
                    <a:pt x="2498898" y="1559289"/>
                  </a:lnTo>
                  <a:lnTo>
                    <a:pt x="2448454" y="1563295"/>
                  </a:lnTo>
                  <a:lnTo>
                    <a:pt x="2397827" y="1565367"/>
                  </a:lnTo>
                  <a:lnTo>
                    <a:pt x="2347090" y="1565540"/>
                  </a:lnTo>
                  <a:lnTo>
                    <a:pt x="2296316" y="1563853"/>
                  </a:lnTo>
                  <a:lnTo>
                    <a:pt x="2245578" y="1560343"/>
                  </a:lnTo>
                  <a:lnTo>
                    <a:pt x="2194951" y="1555047"/>
                  </a:lnTo>
                  <a:lnTo>
                    <a:pt x="2144507" y="1548001"/>
                  </a:lnTo>
                  <a:lnTo>
                    <a:pt x="2094319" y="1539244"/>
                  </a:lnTo>
                  <a:lnTo>
                    <a:pt x="2044462" y="1528812"/>
                  </a:lnTo>
                  <a:lnTo>
                    <a:pt x="1995036" y="1516733"/>
                  </a:lnTo>
                  <a:lnTo>
                    <a:pt x="1946051" y="1503011"/>
                  </a:lnTo>
                  <a:lnTo>
                    <a:pt x="1897546" y="1487647"/>
                  </a:lnTo>
                  <a:lnTo>
                    <a:pt x="1849559" y="1470641"/>
                  </a:lnTo>
                  <a:lnTo>
                    <a:pt x="1802129" y="1451994"/>
                  </a:lnTo>
                  <a:lnTo>
                    <a:pt x="1755294" y="1431706"/>
                  </a:lnTo>
                  <a:lnTo>
                    <a:pt x="1709092" y="1409777"/>
                  </a:lnTo>
                  <a:lnTo>
                    <a:pt x="1663561" y="1386209"/>
                  </a:lnTo>
                  <a:lnTo>
                    <a:pt x="1618740" y="1361002"/>
                  </a:lnTo>
                  <a:lnTo>
                    <a:pt x="1574668" y="1334156"/>
                  </a:lnTo>
                  <a:lnTo>
                    <a:pt x="1531382" y="1305673"/>
                  </a:lnTo>
                  <a:lnTo>
                    <a:pt x="1489125" y="1275596"/>
                  </a:lnTo>
                  <a:lnTo>
                    <a:pt x="1448139" y="1243950"/>
                  </a:lnTo>
                  <a:lnTo>
                    <a:pt x="1408461" y="1210810"/>
                  </a:lnTo>
                  <a:lnTo>
                    <a:pt x="1370128" y="1176252"/>
                  </a:lnTo>
                  <a:lnTo>
                    <a:pt x="1333175" y="1140351"/>
                  </a:lnTo>
                  <a:lnTo>
                    <a:pt x="1297639" y="1103180"/>
                  </a:lnTo>
                  <a:lnTo>
                    <a:pt x="1263558" y="1064816"/>
                  </a:lnTo>
                  <a:lnTo>
                    <a:pt x="1230968" y="1025334"/>
                  </a:lnTo>
                  <a:lnTo>
                    <a:pt x="1199905" y="984807"/>
                  </a:lnTo>
                  <a:lnTo>
                    <a:pt x="1170406" y="943312"/>
                  </a:lnTo>
                  <a:lnTo>
                    <a:pt x="1142508" y="900924"/>
                  </a:lnTo>
                  <a:lnTo>
                    <a:pt x="1116051" y="857518"/>
                  </a:lnTo>
                  <a:lnTo>
                    <a:pt x="1090903" y="812995"/>
                  </a:lnTo>
                  <a:lnTo>
                    <a:pt x="1067137" y="767468"/>
                  </a:lnTo>
                  <a:lnTo>
                    <a:pt x="1044827" y="721048"/>
                  </a:lnTo>
                  <a:lnTo>
                    <a:pt x="1024047" y="673846"/>
                  </a:lnTo>
                  <a:lnTo>
                    <a:pt x="1004870" y="625975"/>
                  </a:lnTo>
                  <a:lnTo>
                    <a:pt x="987371" y="577545"/>
                  </a:lnTo>
                  <a:lnTo>
                    <a:pt x="971623" y="528669"/>
                  </a:lnTo>
                  <a:lnTo>
                    <a:pt x="957700" y="479458"/>
                  </a:lnTo>
                  <a:lnTo>
                    <a:pt x="945676" y="430024"/>
                  </a:lnTo>
                  <a:lnTo>
                    <a:pt x="935625" y="380478"/>
                  </a:lnTo>
                  <a:lnTo>
                    <a:pt x="924033" y="333566"/>
                  </a:lnTo>
                  <a:lnTo>
                    <a:pt x="908064" y="288964"/>
                  </a:lnTo>
                  <a:lnTo>
                    <a:pt x="887998" y="246854"/>
                  </a:lnTo>
                  <a:lnTo>
                    <a:pt x="864114" y="207416"/>
                  </a:lnTo>
                  <a:lnTo>
                    <a:pt x="836689" y="170833"/>
                  </a:lnTo>
                  <a:lnTo>
                    <a:pt x="806004" y="137287"/>
                  </a:lnTo>
                  <a:lnTo>
                    <a:pt x="772336" y="106957"/>
                  </a:lnTo>
                  <a:lnTo>
                    <a:pt x="735965" y="80027"/>
                  </a:lnTo>
                  <a:lnTo>
                    <a:pt x="697169" y="56678"/>
                  </a:lnTo>
                  <a:lnTo>
                    <a:pt x="656228" y="37091"/>
                  </a:lnTo>
                  <a:lnTo>
                    <a:pt x="613421" y="21449"/>
                  </a:lnTo>
                  <a:lnTo>
                    <a:pt x="569025" y="9931"/>
                  </a:lnTo>
                  <a:lnTo>
                    <a:pt x="523321" y="2721"/>
                  </a:lnTo>
                  <a:lnTo>
                    <a:pt x="476586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49034" y="3292074"/>
              <a:ext cx="970915" cy="970915"/>
            </a:xfrm>
            <a:custGeom>
              <a:avLst/>
              <a:gdLst/>
              <a:ahLst/>
              <a:cxnLst/>
              <a:rect l="l" t="t" r="r" b="b"/>
              <a:pathLst>
                <a:path w="970915" h="970914">
                  <a:moveTo>
                    <a:pt x="472080" y="0"/>
                  </a:moveTo>
                  <a:lnTo>
                    <a:pt x="427505" y="3500"/>
                  </a:lnTo>
                  <a:lnTo>
                    <a:pt x="382865" y="11266"/>
                  </a:lnTo>
                  <a:lnTo>
                    <a:pt x="338413" y="23406"/>
                  </a:lnTo>
                  <a:lnTo>
                    <a:pt x="294405" y="40024"/>
                  </a:lnTo>
                  <a:lnTo>
                    <a:pt x="252109" y="60682"/>
                  </a:lnTo>
                  <a:lnTo>
                    <a:pt x="212699" y="84702"/>
                  </a:lnTo>
                  <a:lnTo>
                    <a:pt x="176280" y="111829"/>
                  </a:lnTo>
                  <a:lnTo>
                    <a:pt x="142959" y="141810"/>
                  </a:lnTo>
                  <a:lnTo>
                    <a:pt x="112842" y="174392"/>
                  </a:lnTo>
                  <a:lnTo>
                    <a:pt x="86035" y="209321"/>
                  </a:lnTo>
                  <a:lnTo>
                    <a:pt x="62645" y="246344"/>
                  </a:lnTo>
                  <a:lnTo>
                    <a:pt x="42777" y="285206"/>
                  </a:lnTo>
                  <a:lnTo>
                    <a:pt x="26539" y="325654"/>
                  </a:lnTo>
                  <a:lnTo>
                    <a:pt x="14035" y="367435"/>
                  </a:lnTo>
                  <a:lnTo>
                    <a:pt x="5374" y="410295"/>
                  </a:lnTo>
                  <a:lnTo>
                    <a:pt x="660" y="453980"/>
                  </a:lnTo>
                  <a:lnTo>
                    <a:pt x="0" y="498237"/>
                  </a:lnTo>
                  <a:lnTo>
                    <a:pt x="3500" y="542813"/>
                  </a:lnTo>
                  <a:lnTo>
                    <a:pt x="11266" y="587453"/>
                  </a:lnTo>
                  <a:lnTo>
                    <a:pt x="23406" y="631904"/>
                  </a:lnTo>
                  <a:lnTo>
                    <a:pt x="40024" y="675913"/>
                  </a:lnTo>
                  <a:lnTo>
                    <a:pt x="60682" y="718208"/>
                  </a:lnTo>
                  <a:lnTo>
                    <a:pt x="84702" y="757619"/>
                  </a:lnTo>
                  <a:lnTo>
                    <a:pt x="111829" y="794038"/>
                  </a:lnTo>
                  <a:lnTo>
                    <a:pt x="141810" y="827359"/>
                  </a:lnTo>
                  <a:lnTo>
                    <a:pt x="174392" y="857476"/>
                  </a:lnTo>
                  <a:lnTo>
                    <a:pt x="209321" y="884283"/>
                  </a:lnTo>
                  <a:lnTo>
                    <a:pt x="246344" y="907673"/>
                  </a:lnTo>
                  <a:lnTo>
                    <a:pt x="285206" y="927540"/>
                  </a:lnTo>
                  <a:lnTo>
                    <a:pt x="325654" y="943779"/>
                  </a:lnTo>
                  <a:lnTo>
                    <a:pt x="367435" y="956282"/>
                  </a:lnTo>
                  <a:lnTo>
                    <a:pt x="410295" y="964944"/>
                  </a:lnTo>
                  <a:lnTo>
                    <a:pt x="453980" y="969658"/>
                  </a:lnTo>
                  <a:lnTo>
                    <a:pt x="498237" y="970318"/>
                  </a:lnTo>
                  <a:lnTo>
                    <a:pt x="542813" y="966818"/>
                  </a:lnTo>
                  <a:lnTo>
                    <a:pt x="587453" y="959051"/>
                  </a:lnTo>
                  <a:lnTo>
                    <a:pt x="631904" y="946912"/>
                  </a:lnTo>
                  <a:lnTo>
                    <a:pt x="675913" y="930294"/>
                  </a:lnTo>
                  <a:lnTo>
                    <a:pt x="718208" y="909635"/>
                  </a:lnTo>
                  <a:lnTo>
                    <a:pt x="757619" y="885616"/>
                  </a:lnTo>
                  <a:lnTo>
                    <a:pt x="794038" y="858489"/>
                  </a:lnTo>
                  <a:lnTo>
                    <a:pt x="827359" y="828507"/>
                  </a:lnTo>
                  <a:lnTo>
                    <a:pt x="857476" y="795925"/>
                  </a:lnTo>
                  <a:lnTo>
                    <a:pt x="884283" y="760996"/>
                  </a:lnTo>
                  <a:lnTo>
                    <a:pt x="907673" y="723974"/>
                  </a:lnTo>
                  <a:lnTo>
                    <a:pt x="927540" y="685112"/>
                  </a:lnTo>
                  <a:lnTo>
                    <a:pt x="943779" y="644664"/>
                  </a:lnTo>
                  <a:lnTo>
                    <a:pt x="956282" y="602883"/>
                  </a:lnTo>
                  <a:lnTo>
                    <a:pt x="964944" y="560023"/>
                  </a:lnTo>
                  <a:lnTo>
                    <a:pt x="969658" y="516337"/>
                  </a:lnTo>
                  <a:lnTo>
                    <a:pt x="970318" y="472080"/>
                  </a:lnTo>
                  <a:lnTo>
                    <a:pt x="966818" y="427505"/>
                  </a:lnTo>
                  <a:lnTo>
                    <a:pt x="959051" y="382865"/>
                  </a:lnTo>
                  <a:lnTo>
                    <a:pt x="946912" y="338413"/>
                  </a:lnTo>
                  <a:lnTo>
                    <a:pt x="930294" y="294405"/>
                  </a:lnTo>
                  <a:lnTo>
                    <a:pt x="909635" y="252109"/>
                  </a:lnTo>
                  <a:lnTo>
                    <a:pt x="885616" y="212699"/>
                  </a:lnTo>
                  <a:lnTo>
                    <a:pt x="858489" y="176280"/>
                  </a:lnTo>
                  <a:lnTo>
                    <a:pt x="828507" y="142959"/>
                  </a:lnTo>
                  <a:lnTo>
                    <a:pt x="795925" y="112842"/>
                  </a:lnTo>
                  <a:lnTo>
                    <a:pt x="760996" y="86035"/>
                  </a:lnTo>
                  <a:lnTo>
                    <a:pt x="723974" y="62645"/>
                  </a:lnTo>
                  <a:lnTo>
                    <a:pt x="685112" y="42777"/>
                  </a:lnTo>
                  <a:lnTo>
                    <a:pt x="644664" y="26539"/>
                  </a:lnTo>
                  <a:lnTo>
                    <a:pt x="602883" y="14035"/>
                  </a:lnTo>
                  <a:lnTo>
                    <a:pt x="560023" y="5374"/>
                  </a:lnTo>
                  <a:lnTo>
                    <a:pt x="516337" y="660"/>
                  </a:lnTo>
                  <a:lnTo>
                    <a:pt x="472080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9547" y="917447"/>
              <a:ext cx="4885944" cy="5763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9020" y="1640205"/>
            <a:ext cx="9674225" cy="483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ts val="269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Definition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trusting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ts val="2690"/>
              </a:lnSpc>
            </a:pP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abilities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judgments.</a:t>
            </a:r>
            <a:endParaRPr sz="2400">
              <a:latin typeface="Calibri"/>
              <a:cs typeface="Calibri"/>
            </a:endParaRPr>
          </a:p>
          <a:p>
            <a:pPr marL="355600" marR="560070" indent="-342900">
              <a:lnSpc>
                <a:spcPts val="2500"/>
              </a:lnSpc>
              <a:spcBef>
                <a:spcPts val="25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Recognize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strengths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beyond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talents;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skills,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knowledge,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unique.</a:t>
            </a:r>
            <a:endParaRPr sz="2400">
              <a:latin typeface="Calibri"/>
              <a:cs typeface="Calibri"/>
            </a:endParaRPr>
          </a:p>
          <a:p>
            <a:pPr marL="355600" marR="6985" indent="-342900">
              <a:lnSpc>
                <a:spcPts val="2500"/>
              </a:lnSpc>
              <a:spcBef>
                <a:spcPts val="250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Reflect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moments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felt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successful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praise—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can </a:t>
            </a:r>
            <a:r>
              <a:rPr sz="2400" spc="-10" dirty="0">
                <a:latin typeface="Calibri"/>
                <a:cs typeface="Calibri"/>
              </a:rPr>
              <a:t>offer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clues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inherent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strengths.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690"/>
              </a:lnSpc>
              <a:spcBef>
                <a:spcPts val="2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Personal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strengths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character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well—</a:t>
            </a:r>
            <a:r>
              <a:rPr sz="2400" dirty="0">
                <a:latin typeface="Calibri"/>
                <a:cs typeface="Calibri"/>
              </a:rPr>
              <a:t>traits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resilience,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690"/>
              </a:lnSpc>
            </a:pPr>
            <a:r>
              <a:rPr sz="2400" spc="-30" dirty="0">
                <a:latin typeface="Calibri"/>
                <a:cs typeface="Calibri"/>
              </a:rPr>
              <a:t>empathy,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determination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powerful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aspects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2400">
              <a:latin typeface="Calibri"/>
              <a:cs typeface="Calibri"/>
            </a:endParaRPr>
          </a:p>
          <a:p>
            <a:pPr marL="12700" marR="3987165">
              <a:lnSpc>
                <a:spcPts val="25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Activity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Write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down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strengths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boost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22090"/>
            <a:ext cx="7324725" cy="978535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153670" rIns="0" bIns="0" rtlCol="0">
            <a:spAutoFit/>
          </a:bodyPr>
          <a:lstStyle/>
          <a:p>
            <a:pPr marR="781050" algn="ctr">
              <a:lnSpc>
                <a:spcPct val="100000"/>
              </a:lnSpc>
              <a:spcBef>
                <a:spcPts val="1210"/>
              </a:spcBef>
            </a:pP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0" dirty="0"/>
              <a:t>Self-Confidence?</a:t>
            </a:r>
          </a:p>
        </p:txBody>
      </p:sp>
      <p:sp>
        <p:nvSpPr>
          <p:cNvPr id="6" name="object 6"/>
          <p:cNvSpPr/>
          <p:nvPr/>
        </p:nvSpPr>
        <p:spPr>
          <a:xfrm>
            <a:off x="8905310" y="761045"/>
            <a:ext cx="2553970" cy="2025014"/>
          </a:xfrm>
          <a:custGeom>
            <a:avLst/>
            <a:gdLst/>
            <a:ahLst/>
            <a:cxnLst/>
            <a:rect l="l" t="t" r="r" b="b"/>
            <a:pathLst>
              <a:path w="2553970" h="2025014">
                <a:moveTo>
                  <a:pt x="402693" y="0"/>
                </a:moveTo>
                <a:lnTo>
                  <a:pt x="355630" y="321"/>
                </a:lnTo>
                <a:lnTo>
                  <a:pt x="307904" y="6542"/>
                </a:lnTo>
                <a:lnTo>
                  <a:pt x="261341" y="18581"/>
                </a:lnTo>
                <a:lnTo>
                  <a:pt x="217672" y="35894"/>
                </a:lnTo>
                <a:lnTo>
                  <a:pt x="177169" y="58063"/>
                </a:lnTo>
                <a:lnTo>
                  <a:pt x="140107" y="84668"/>
                </a:lnTo>
                <a:lnTo>
                  <a:pt x="106760" y="115289"/>
                </a:lnTo>
                <a:lnTo>
                  <a:pt x="77400" y="149506"/>
                </a:lnTo>
                <a:lnTo>
                  <a:pt x="52302" y="186900"/>
                </a:lnTo>
                <a:lnTo>
                  <a:pt x="31740" y="227051"/>
                </a:lnTo>
                <a:lnTo>
                  <a:pt x="15986" y="269539"/>
                </a:lnTo>
                <a:lnTo>
                  <a:pt x="5315" y="313944"/>
                </a:lnTo>
                <a:lnTo>
                  <a:pt x="0" y="359848"/>
                </a:lnTo>
                <a:lnTo>
                  <a:pt x="314" y="406830"/>
                </a:lnTo>
                <a:lnTo>
                  <a:pt x="6533" y="454471"/>
                </a:lnTo>
                <a:lnTo>
                  <a:pt x="16614" y="503768"/>
                </a:lnTo>
                <a:lnTo>
                  <a:pt x="28088" y="552686"/>
                </a:lnTo>
                <a:lnTo>
                  <a:pt x="40921" y="601201"/>
                </a:lnTo>
                <a:lnTo>
                  <a:pt x="55076" y="649288"/>
                </a:lnTo>
                <a:lnTo>
                  <a:pt x="70517" y="696923"/>
                </a:lnTo>
                <a:lnTo>
                  <a:pt x="87209" y="744084"/>
                </a:lnTo>
                <a:lnTo>
                  <a:pt x="105116" y="790745"/>
                </a:lnTo>
                <a:lnTo>
                  <a:pt x="124203" y="836883"/>
                </a:lnTo>
                <a:lnTo>
                  <a:pt x="144433" y="882474"/>
                </a:lnTo>
                <a:lnTo>
                  <a:pt x="165772" y="927494"/>
                </a:lnTo>
                <a:lnTo>
                  <a:pt x="188183" y="971919"/>
                </a:lnTo>
                <a:lnTo>
                  <a:pt x="211630" y="1015726"/>
                </a:lnTo>
                <a:lnTo>
                  <a:pt x="236079" y="1058889"/>
                </a:lnTo>
                <a:lnTo>
                  <a:pt x="261493" y="1101386"/>
                </a:lnTo>
                <a:lnTo>
                  <a:pt x="287838" y="1143192"/>
                </a:lnTo>
                <a:lnTo>
                  <a:pt x="316402" y="1185542"/>
                </a:lnTo>
                <a:lnTo>
                  <a:pt x="345861" y="1226986"/>
                </a:lnTo>
                <a:lnTo>
                  <a:pt x="376214" y="1267514"/>
                </a:lnTo>
                <a:lnTo>
                  <a:pt x="407461" y="1307113"/>
                </a:lnTo>
                <a:lnTo>
                  <a:pt x="439603" y="1345771"/>
                </a:lnTo>
                <a:lnTo>
                  <a:pt x="472638" y="1383478"/>
                </a:lnTo>
                <a:lnTo>
                  <a:pt x="506567" y="1420222"/>
                </a:lnTo>
                <a:lnTo>
                  <a:pt x="541390" y="1455991"/>
                </a:lnTo>
                <a:lnTo>
                  <a:pt x="577108" y="1490774"/>
                </a:lnTo>
                <a:lnTo>
                  <a:pt x="613720" y="1524559"/>
                </a:lnTo>
                <a:lnTo>
                  <a:pt x="651225" y="1557335"/>
                </a:lnTo>
                <a:lnTo>
                  <a:pt x="689625" y="1589090"/>
                </a:lnTo>
                <a:lnTo>
                  <a:pt x="728919" y="1619813"/>
                </a:lnTo>
                <a:lnTo>
                  <a:pt x="769107" y="1649492"/>
                </a:lnTo>
                <a:lnTo>
                  <a:pt x="810189" y="1678116"/>
                </a:lnTo>
                <a:lnTo>
                  <a:pt x="851961" y="1705733"/>
                </a:lnTo>
                <a:lnTo>
                  <a:pt x="894272" y="1732427"/>
                </a:lnTo>
                <a:lnTo>
                  <a:pt x="937121" y="1758162"/>
                </a:lnTo>
                <a:lnTo>
                  <a:pt x="980508" y="1782900"/>
                </a:lnTo>
                <a:lnTo>
                  <a:pt x="1024433" y="1806607"/>
                </a:lnTo>
                <a:lnTo>
                  <a:pt x="1068895" y="1829246"/>
                </a:lnTo>
                <a:lnTo>
                  <a:pt x="1113894" y="1850781"/>
                </a:lnTo>
                <a:lnTo>
                  <a:pt x="1159429" y="1871176"/>
                </a:lnTo>
                <a:lnTo>
                  <a:pt x="1205502" y="1890394"/>
                </a:lnTo>
                <a:lnTo>
                  <a:pt x="1252111" y="1908400"/>
                </a:lnTo>
                <a:lnTo>
                  <a:pt x="1299256" y="1925157"/>
                </a:lnTo>
                <a:lnTo>
                  <a:pt x="1346937" y="1940630"/>
                </a:lnTo>
                <a:lnTo>
                  <a:pt x="1395154" y="1954782"/>
                </a:lnTo>
                <a:lnTo>
                  <a:pt x="1443907" y="1967577"/>
                </a:lnTo>
                <a:lnTo>
                  <a:pt x="1493195" y="1978979"/>
                </a:lnTo>
                <a:lnTo>
                  <a:pt x="1542836" y="1989049"/>
                </a:lnTo>
                <a:lnTo>
                  <a:pt x="1592632" y="1997873"/>
                </a:lnTo>
                <a:lnTo>
                  <a:pt x="1642561" y="2005450"/>
                </a:lnTo>
                <a:lnTo>
                  <a:pt x="1692597" y="2011780"/>
                </a:lnTo>
                <a:lnTo>
                  <a:pt x="1742717" y="2016863"/>
                </a:lnTo>
                <a:lnTo>
                  <a:pt x="1792896" y="2020698"/>
                </a:lnTo>
                <a:lnTo>
                  <a:pt x="1843112" y="2023286"/>
                </a:lnTo>
                <a:lnTo>
                  <a:pt x="1893339" y="2024626"/>
                </a:lnTo>
                <a:lnTo>
                  <a:pt x="1943555" y="2024717"/>
                </a:lnTo>
                <a:lnTo>
                  <a:pt x="1993734" y="2023561"/>
                </a:lnTo>
                <a:lnTo>
                  <a:pt x="2043854" y="2021156"/>
                </a:lnTo>
                <a:lnTo>
                  <a:pt x="2093890" y="2017502"/>
                </a:lnTo>
                <a:lnTo>
                  <a:pt x="2143819" y="2012599"/>
                </a:lnTo>
                <a:lnTo>
                  <a:pt x="2193615" y="2006447"/>
                </a:lnTo>
                <a:lnTo>
                  <a:pt x="2243257" y="1999045"/>
                </a:lnTo>
                <a:lnTo>
                  <a:pt x="2289929" y="1988444"/>
                </a:lnTo>
                <a:lnTo>
                  <a:pt x="2333893" y="1972362"/>
                </a:lnTo>
                <a:lnTo>
                  <a:pt x="2374818" y="1951256"/>
                </a:lnTo>
                <a:lnTo>
                  <a:pt x="2412376" y="1925584"/>
                </a:lnTo>
                <a:lnTo>
                  <a:pt x="2446238" y="1895802"/>
                </a:lnTo>
                <a:lnTo>
                  <a:pt x="2476076" y="1862367"/>
                </a:lnTo>
                <a:lnTo>
                  <a:pt x="2501560" y="1825737"/>
                </a:lnTo>
                <a:lnTo>
                  <a:pt x="2522361" y="1786368"/>
                </a:lnTo>
                <a:lnTo>
                  <a:pt x="2538152" y="1744718"/>
                </a:lnTo>
                <a:lnTo>
                  <a:pt x="2548603" y="1701245"/>
                </a:lnTo>
                <a:lnTo>
                  <a:pt x="2553385" y="1656404"/>
                </a:lnTo>
                <a:lnTo>
                  <a:pt x="2552169" y="1610654"/>
                </a:lnTo>
                <a:lnTo>
                  <a:pt x="2544628" y="1564451"/>
                </a:lnTo>
                <a:lnTo>
                  <a:pt x="2532669" y="1517855"/>
                </a:lnTo>
                <a:lnTo>
                  <a:pt x="2515629" y="1473924"/>
                </a:lnTo>
                <a:lnTo>
                  <a:pt x="2493892" y="1432949"/>
                </a:lnTo>
                <a:lnTo>
                  <a:pt x="2467843" y="1395222"/>
                </a:lnTo>
                <a:lnTo>
                  <a:pt x="2437864" y="1361037"/>
                </a:lnTo>
                <a:lnTo>
                  <a:pt x="2404341" y="1330686"/>
                </a:lnTo>
                <a:lnTo>
                  <a:pt x="2367656" y="1304460"/>
                </a:lnTo>
                <a:lnTo>
                  <a:pt x="2328195" y="1282653"/>
                </a:lnTo>
                <a:lnTo>
                  <a:pt x="2286340" y="1265557"/>
                </a:lnTo>
                <a:lnTo>
                  <a:pt x="2242476" y="1253463"/>
                </a:lnTo>
                <a:lnTo>
                  <a:pt x="2196986" y="1246666"/>
                </a:lnTo>
                <a:lnTo>
                  <a:pt x="2150256" y="1245456"/>
                </a:lnTo>
                <a:lnTo>
                  <a:pt x="2102668" y="1250126"/>
                </a:lnTo>
                <a:lnTo>
                  <a:pt x="2053330" y="1257826"/>
                </a:lnTo>
                <a:lnTo>
                  <a:pt x="2003605" y="1263099"/>
                </a:lnTo>
                <a:lnTo>
                  <a:pt x="1953602" y="1266001"/>
                </a:lnTo>
                <a:lnTo>
                  <a:pt x="1903434" y="1266589"/>
                </a:lnTo>
                <a:lnTo>
                  <a:pt x="1853210" y="1264919"/>
                </a:lnTo>
                <a:lnTo>
                  <a:pt x="1803042" y="1261048"/>
                </a:lnTo>
                <a:lnTo>
                  <a:pt x="1753039" y="1255032"/>
                </a:lnTo>
                <a:lnTo>
                  <a:pt x="1703314" y="1246927"/>
                </a:lnTo>
                <a:lnTo>
                  <a:pt x="1653977" y="1236791"/>
                </a:lnTo>
                <a:lnTo>
                  <a:pt x="1605124" y="1224665"/>
                </a:lnTo>
                <a:lnTo>
                  <a:pt x="1556817" y="1210555"/>
                </a:lnTo>
                <a:lnTo>
                  <a:pt x="1509112" y="1194462"/>
                </a:lnTo>
                <a:lnTo>
                  <a:pt x="1462065" y="1176388"/>
                </a:lnTo>
                <a:lnTo>
                  <a:pt x="1415734" y="1156332"/>
                </a:lnTo>
                <a:lnTo>
                  <a:pt x="1370174" y="1134297"/>
                </a:lnTo>
                <a:lnTo>
                  <a:pt x="1325442" y="1110283"/>
                </a:lnTo>
                <a:lnTo>
                  <a:pt x="1281594" y="1084292"/>
                </a:lnTo>
                <a:lnTo>
                  <a:pt x="1238687" y="1056324"/>
                </a:lnTo>
                <a:lnTo>
                  <a:pt x="1197059" y="1026356"/>
                </a:lnTo>
                <a:lnTo>
                  <a:pt x="1156964" y="994523"/>
                </a:lnTo>
                <a:lnTo>
                  <a:pt x="1118460" y="960933"/>
                </a:lnTo>
                <a:lnTo>
                  <a:pt x="1081602" y="925697"/>
                </a:lnTo>
                <a:lnTo>
                  <a:pt x="1046446" y="888924"/>
                </a:lnTo>
                <a:lnTo>
                  <a:pt x="1013050" y="850725"/>
                </a:lnTo>
                <a:lnTo>
                  <a:pt x="981469" y="811209"/>
                </a:lnTo>
                <a:lnTo>
                  <a:pt x="951761" y="770485"/>
                </a:lnTo>
                <a:lnTo>
                  <a:pt x="923981" y="728664"/>
                </a:lnTo>
                <a:lnTo>
                  <a:pt x="897950" y="685611"/>
                </a:lnTo>
                <a:lnTo>
                  <a:pt x="873523" y="641229"/>
                </a:lnTo>
                <a:lnTo>
                  <a:pt x="850810" y="595686"/>
                </a:lnTo>
                <a:lnTo>
                  <a:pt x="829918" y="549148"/>
                </a:lnTo>
                <a:lnTo>
                  <a:pt x="810957" y="501784"/>
                </a:lnTo>
                <a:lnTo>
                  <a:pt x="794036" y="453761"/>
                </a:lnTo>
                <a:lnTo>
                  <a:pt x="779263" y="405245"/>
                </a:lnTo>
                <a:lnTo>
                  <a:pt x="766746" y="356404"/>
                </a:lnTo>
                <a:lnTo>
                  <a:pt x="756595" y="307405"/>
                </a:lnTo>
                <a:lnTo>
                  <a:pt x="744524" y="260926"/>
                </a:lnTo>
                <a:lnTo>
                  <a:pt x="727175" y="217331"/>
                </a:lnTo>
                <a:lnTo>
                  <a:pt x="704965" y="176895"/>
                </a:lnTo>
                <a:lnTo>
                  <a:pt x="678315" y="139892"/>
                </a:lnTo>
                <a:lnTo>
                  <a:pt x="647645" y="106596"/>
                </a:lnTo>
                <a:lnTo>
                  <a:pt x="613374" y="77280"/>
                </a:lnTo>
                <a:lnTo>
                  <a:pt x="575921" y="52218"/>
                </a:lnTo>
                <a:lnTo>
                  <a:pt x="535707" y="31686"/>
                </a:lnTo>
                <a:lnTo>
                  <a:pt x="493151" y="15956"/>
                </a:lnTo>
                <a:lnTo>
                  <a:pt x="448674" y="5302"/>
                </a:lnTo>
                <a:lnTo>
                  <a:pt x="402693" y="0"/>
                </a:lnTo>
                <a:close/>
              </a:path>
            </a:pathLst>
          </a:custGeom>
          <a:solidFill>
            <a:srgbClr val="ED3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54418" y="5386080"/>
            <a:ext cx="970915" cy="969010"/>
          </a:xfrm>
          <a:custGeom>
            <a:avLst/>
            <a:gdLst/>
            <a:ahLst/>
            <a:cxnLst/>
            <a:rect l="l" t="t" r="r" b="b"/>
            <a:pathLst>
              <a:path w="970915" h="969010">
                <a:moveTo>
                  <a:pt x="472080" y="0"/>
                </a:moveTo>
                <a:lnTo>
                  <a:pt x="427505" y="3503"/>
                </a:lnTo>
                <a:lnTo>
                  <a:pt x="382865" y="11266"/>
                </a:lnTo>
                <a:lnTo>
                  <a:pt x="338413" y="23394"/>
                </a:lnTo>
                <a:lnTo>
                  <a:pt x="294405" y="39994"/>
                </a:lnTo>
                <a:lnTo>
                  <a:pt x="252109" y="60625"/>
                </a:lnTo>
                <a:lnTo>
                  <a:pt x="212699" y="84610"/>
                </a:lnTo>
                <a:lnTo>
                  <a:pt x="176280" y="111696"/>
                </a:lnTo>
                <a:lnTo>
                  <a:pt x="142959" y="141629"/>
                </a:lnTo>
                <a:lnTo>
                  <a:pt x="112842" y="174156"/>
                </a:lnTo>
                <a:lnTo>
                  <a:pt x="86035" y="209026"/>
                </a:lnTo>
                <a:lnTo>
                  <a:pt x="62645" y="245984"/>
                </a:lnTo>
                <a:lnTo>
                  <a:pt x="42777" y="284779"/>
                </a:lnTo>
                <a:lnTo>
                  <a:pt x="26539" y="325156"/>
                </a:lnTo>
                <a:lnTo>
                  <a:pt x="14035" y="366864"/>
                </a:lnTo>
                <a:lnTo>
                  <a:pt x="5374" y="409650"/>
                </a:lnTo>
                <a:lnTo>
                  <a:pt x="660" y="453260"/>
                </a:lnTo>
                <a:lnTo>
                  <a:pt x="0" y="497442"/>
                </a:lnTo>
                <a:lnTo>
                  <a:pt x="3500" y="541942"/>
                </a:lnTo>
                <a:lnTo>
                  <a:pt x="11266" y="586509"/>
                </a:lnTo>
                <a:lnTo>
                  <a:pt x="23406" y="630889"/>
                </a:lnTo>
                <a:lnTo>
                  <a:pt x="40024" y="674828"/>
                </a:lnTo>
                <a:lnTo>
                  <a:pt x="60682" y="717059"/>
                </a:lnTo>
                <a:lnTo>
                  <a:pt x="84702" y="756409"/>
                </a:lnTo>
                <a:lnTo>
                  <a:pt x="111829" y="792771"/>
                </a:lnTo>
                <a:lnTo>
                  <a:pt x="141810" y="826041"/>
                </a:lnTo>
                <a:lnTo>
                  <a:pt x="174392" y="856111"/>
                </a:lnTo>
                <a:lnTo>
                  <a:pt x="209321" y="882875"/>
                </a:lnTo>
                <a:lnTo>
                  <a:pt x="246344" y="906228"/>
                </a:lnTo>
                <a:lnTo>
                  <a:pt x="285206" y="926064"/>
                </a:lnTo>
                <a:lnTo>
                  <a:pt x="325654" y="942275"/>
                </a:lnTo>
                <a:lnTo>
                  <a:pt x="367435" y="954757"/>
                </a:lnTo>
                <a:lnTo>
                  <a:pt x="410295" y="963403"/>
                </a:lnTo>
                <a:lnTo>
                  <a:pt x="453980" y="968106"/>
                </a:lnTo>
                <a:lnTo>
                  <a:pt x="498237" y="968762"/>
                </a:lnTo>
                <a:lnTo>
                  <a:pt x="542813" y="965262"/>
                </a:lnTo>
                <a:lnTo>
                  <a:pt x="587453" y="957503"/>
                </a:lnTo>
                <a:lnTo>
                  <a:pt x="631904" y="945377"/>
                </a:lnTo>
                <a:lnTo>
                  <a:pt x="675913" y="928778"/>
                </a:lnTo>
                <a:lnTo>
                  <a:pt x="718208" y="908148"/>
                </a:lnTo>
                <a:lnTo>
                  <a:pt x="757619" y="884163"/>
                </a:lnTo>
                <a:lnTo>
                  <a:pt x="794038" y="857077"/>
                </a:lnTo>
                <a:lnTo>
                  <a:pt x="827359" y="827143"/>
                </a:lnTo>
                <a:lnTo>
                  <a:pt x="857476" y="794613"/>
                </a:lnTo>
                <a:lnTo>
                  <a:pt x="884283" y="759740"/>
                </a:lnTo>
                <a:lnTo>
                  <a:pt x="907673" y="722778"/>
                </a:lnTo>
                <a:lnTo>
                  <a:pt x="927540" y="683980"/>
                </a:lnTo>
                <a:lnTo>
                  <a:pt x="943779" y="643599"/>
                </a:lnTo>
                <a:lnTo>
                  <a:pt x="956282" y="601887"/>
                </a:lnTo>
                <a:lnTo>
                  <a:pt x="964944" y="559097"/>
                </a:lnTo>
                <a:lnTo>
                  <a:pt x="969658" y="515483"/>
                </a:lnTo>
                <a:lnTo>
                  <a:pt x="970318" y="471298"/>
                </a:lnTo>
                <a:lnTo>
                  <a:pt x="966818" y="426795"/>
                </a:lnTo>
                <a:lnTo>
                  <a:pt x="959051" y="382226"/>
                </a:lnTo>
                <a:lnTo>
                  <a:pt x="946912" y="337845"/>
                </a:lnTo>
                <a:lnTo>
                  <a:pt x="930294" y="293905"/>
                </a:lnTo>
                <a:lnTo>
                  <a:pt x="909635" y="251669"/>
                </a:lnTo>
                <a:lnTo>
                  <a:pt x="885616" y="212315"/>
                </a:lnTo>
                <a:lnTo>
                  <a:pt x="858489" y="175951"/>
                </a:lnTo>
                <a:lnTo>
                  <a:pt x="828507" y="142682"/>
                </a:lnTo>
                <a:lnTo>
                  <a:pt x="795925" y="112614"/>
                </a:lnTo>
                <a:lnTo>
                  <a:pt x="760996" y="85852"/>
                </a:lnTo>
                <a:lnTo>
                  <a:pt x="723974" y="62503"/>
                </a:lnTo>
                <a:lnTo>
                  <a:pt x="685112" y="42672"/>
                </a:lnTo>
                <a:lnTo>
                  <a:pt x="644664" y="26465"/>
                </a:lnTo>
                <a:lnTo>
                  <a:pt x="602883" y="13989"/>
                </a:lnTo>
                <a:lnTo>
                  <a:pt x="560023" y="5348"/>
                </a:lnTo>
                <a:lnTo>
                  <a:pt x="516337" y="650"/>
                </a:lnTo>
                <a:lnTo>
                  <a:pt x="472080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1759" y="5385815"/>
            <a:ext cx="1988820" cy="1318260"/>
          </a:xfrm>
          <a:custGeom>
            <a:avLst/>
            <a:gdLst/>
            <a:ahLst/>
            <a:cxnLst/>
            <a:rect l="l" t="t" r="r" b="b"/>
            <a:pathLst>
              <a:path w="1988820" h="1318259">
                <a:moveTo>
                  <a:pt x="0" y="0"/>
                </a:moveTo>
                <a:lnTo>
                  <a:pt x="1336547" y="1318260"/>
                </a:lnTo>
              </a:path>
              <a:path w="1988820" h="1318259">
                <a:moveTo>
                  <a:pt x="217932" y="0"/>
                </a:moveTo>
                <a:lnTo>
                  <a:pt x="1554480" y="1318260"/>
                </a:lnTo>
              </a:path>
              <a:path w="1988820" h="1318259">
                <a:moveTo>
                  <a:pt x="434339" y="0"/>
                </a:moveTo>
                <a:lnTo>
                  <a:pt x="1772412" y="1318260"/>
                </a:lnTo>
              </a:path>
              <a:path w="1988820" h="1318259">
                <a:moveTo>
                  <a:pt x="650747" y="0"/>
                </a:moveTo>
                <a:lnTo>
                  <a:pt x="1988819" y="1318260"/>
                </a:lnTo>
              </a:path>
            </a:pathLst>
          </a:custGeom>
          <a:ln w="12192">
            <a:solidFill>
              <a:srgbClr val="3DA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1662700"/>
            <a:ext cx="10220325" cy="4520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490"/>
              </a:spcBef>
            </a:pPr>
            <a:r>
              <a:rPr sz="2400" b="1" dirty="0">
                <a:latin typeface="Calibri"/>
                <a:cs typeface="Calibri"/>
              </a:rPr>
              <a:t>Comparison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(belief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abilities)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esteem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(overall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yourself).</a:t>
            </a:r>
            <a:endParaRPr sz="2400" dirty="0">
              <a:latin typeface="Calibri"/>
              <a:cs typeface="Calibri"/>
            </a:endParaRPr>
          </a:p>
          <a:p>
            <a:pPr marL="355600" marR="423545" indent="-342900">
              <a:lnSpc>
                <a:spcPct val="86900"/>
              </a:lnSpc>
              <a:spcBef>
                <a:spcPts val="246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trusting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handle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tasks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challenges,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esteem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perceive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yourself overall.</a:t>
            </a:r>
            <a:endParaRPr sz="2400" dirty="0">
              <a:latin typeface="Calibri"/>
              <a:cs typeface="Calibri"/>
            </a:endParaRPr>
          </a:p>
          <a:p>
            <a:pPr marL="355600" marR="666750" indent="-342900">
              <a:lnSpc>
                <a:spcPts val="2500"/>
              </a:lnSpc>
              <a:spcBef>
                <a:spcPts val="25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esteem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fluctuate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feedback,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thought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processes.</a:t>
            </a:r>
            <a:endParaRPr sz="2400" dirty="0">
              <a:latin typeface="Calibri"/>
              <a:cs typeface="Calibri"/>
            </a:endParaRPr>
          </a:p>
          <a:p>
            <a:pPr marL="355600" marR="197485" indent="-342900">
              <a:lnSpc>
                <a:spcPts val="2500"/>
              </a:lnSpc>
              <a:spcBef>
                <a:spcPts val="250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High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esteem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doesn't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necessarily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 yourself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still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abilities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certain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areas.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400" b="1" spc="-20" dirty="0">
                <a:latin typeface="Calibri"/>
                <a:cs typeface="Calibri"/>
              </a:rPr>
              <a:t>Self-</a:t>
            </a:r>
            <a:r>
              <a:rPr sz="2400" b="1" dirty="0">
                <a:latin typeface="Calibri"/>
                <a:cs typeface="Calibri"/>
              </a:rPr>
              <a:t>Reflection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assured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why.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92251"/>
            <a:ext cx="8039100" cy="944880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135890" rIns="0" bIns="0" rtlCol="0">
            <a:spAutoFit/>
          </a:bodyPr>
          <a:lstStyle/>
          <a:p>
            <a:pPr marR="317500" algn="ctr">
              <a:lnSpc>
                <a:spcPct val="100000"/>
              </a:lnSpc>
              <a:spcBef>
                <a:spcPts val="1070"/>
              </a:spcBef>
            </a:pPr>
            <a:r>
              <a:rPr spc="-20" dirty="0"/>
              <a:t>Self-</a:t>
            </a:r>
            <a:r>
              <a:rPr dirty="0"/>
              <a:t>Confidence</a:t>
            </a:r>
            <a:r>
              <a:rPr spc="-65" dirty="0"/>
              <a:t> </a:t>
            </a:r>
            <a:r>
              <a:rPr dirty="0"/>
              <a:t>vs.</a:t>
            </a:r>
            <a:r>
              <a:rPr spc="-75" dirty="0"/>
              <a:t> </a:t>
            </a:r>
            <a:r>
              <a:rPr spc="-10" dirty="0"/>
              <a:t>Self-Esteem</a:t>
            </a:r>
          </a:p>
        </p:txBody>
      </p:sp>
      <p:sp>
        <p:nvSpPr>
          <p:cNvPr id="6" name="object 6"/>
          <p:cNvSpPr/>
          <p:nvPr/>
        </p:nvSpPr>
        <p:spPr>
          <a:xfrm>
            <a:off x="10963890" y="466578"/>
            <a:ext cx="970915" cy="970915"/>
          </a:xfrm>
          <a:custGeom>
            <a:avLst/>
            <a:gdLst/>
            <a:ahLst/>
            <a:cxnLst/>
            <a:rect l="l" t="t" r="r" b="b"/>
            <a:pathLst>
              <a:path w="970915" h="970915">
                <a:moveTo>
                  <a:pt x="472080" y="0"/>
                </a:moveTo>
                <a:lnTo>
                  <a:pt x="427505" y="3500"/>
                </a:lnTo>
                <a:lnTo>
                  <a:pt x="382865" y="11266"/>
                </a:lnTo>
                <a:lnTo>
                  <a:pt x="338413" y="23406"/>
                </a:lnTo>
                <a:lnTo>
                  <a:pt x="294405" y="40024"/>
                </a:lnTo>
                <a:lnTo>
                  <a:pt x="252109" y="60682"/>
                </a:lnTo>
                <a:lnTo>
                  <a:pt x="212699" y="84702"/>
                </a:lnTo>
                <a:lnTo>
                  <a:pt x="176280" y="111829"/>
                </a:lnTo>
                <a:lnTo>
                  <a:pt x="142959" y="141810"/>
                </a:lnTo>
                <a:lnTo>
                  <a:pt x="112842" y="174392"/>
                </a:lnTo>
                <a:lnTo>
                  <a:pt x="86035" y="209321"/>
                </a:lnTo>
                <a:lnTo>
                  <a:pt x="62645" y="246344"/>
                </a:lnTo>
                <a:lnTo>
                  <a:pt x="42777" y="285206"/>
                </a:lnTo>
                <a:lnTo>
                  <a:pt x="26539" y="325654"/>
                </a:lnTo>
                <a:lnTo>
                  <a:pt x="14035" y="367435"/>
                </a:lnTo>
                <a:lnTo>
                  <a:pt x="5374" y="410295"/>
                </a:lnTo>
                <a:lnTo>
                  <a:pt x="660" y="453980"/>
                </a:lnTo>
                <a:lnTo>
                  <a:pt x="0" y="498237"/>
                </a:lnTo>
                <a:lnTo>
                  <a:pt x="3500" y="542813"/>
                </a:lnTo>
                <a:lnTo>
                  <a:pt x="11266" y="587453"/>
                </a:lnTo>
                <a:lnTo>
                  <a:pt x="23406" y="631904"/>
                </a:lnTo>
                <a:lnTo>
                  <a:pt x="40024" y="675913"/>
                </a:lnTo>
                <a:lnTo>
                  <a:pt x="60682" y="718208"/>
                </a:lnTo>
                <a:lnTo>
                  <a:pt x="84702" y="757619"/>
                </a:lnTo>
                <a:lnTo>
                  <a:pt x="111829" y="794038"/>
                </a:lnTo>
                <a:lnTo>
                  <a:pt x="141810" y="827359"/>
                </a:lnTo>
                <a:lnTo>
                  <a:pt x="174392" y="857476"/>
                </a:lnTo>
                <a:lnTo>
                  <a:pt x="209321" y="884283"/>
                </a:lnTo>
                <a:lnTo>
                  <a:pt x="246344" y="907673"/>
                </a:lnTo>
                <a:lnTo>
                  <a:pt x="285206" y="927540"/>
                </a:lnTo>
                <a:lnTo>
                  <a:pt x="325654" y="943779"/>
                </a:lnTo>
                <a:lnTo>
                  <a:pt x="367435" y="956282"/>
                </a:lnTo>
                <a:lnTo>
                  <a:pt x="410295" y="964944"/>
                </a:lnTo>
                <a:lnTo>
                  <a:pt x="453980" y="969658"/>
                </a:lnTo>
                <a:lnTo>
                  <a:pt x="498237" y="970318"/>
                </a:lnTo>
                <a:lnTo>
                  <a:pt x="542813" y="966818"/>
                </a:lnTo>
                <a:lnTo>
                  <a:pt x="587453" y="959051"/>
                </a:lnTo>
                <a:lnTo>
                  <a:pt x="631904" y="946912"/>
                </a:lnTo>
                <a:lnTo>
                  <a:pt x="675913" y="930294"/>
                </a:lnTo>
                <a:lnTo>
                  <a:pt x="718208" y="909635"/>
                </a:lnTo>
                <a:lnTo>
                  <a:pt x="757619" y="885616"/>
                </a:lnTo>
                <a:lnTo>
                  <a:pt x="794038" y="858489"/>
                </a:lnTo>
                <a:lnTo>
                  <a:pt x="827359" y="828507"/>
                </a:lnTo>
                <a:lnTo>
                  <a:pt x="857476" y="795925"/>
                </a:lnTo>
                <a:lnTo>
                  <a:pt x="884283" y="760996"/>
                </a:lnTo>
                <a:lnTo>
                  <a:pt x="907673" y="723974"/>
                </a:lnTo>
                <a:lnTo>
                  <a:pt x="927540" y="685112"/>
                </a:lnTo>
                <a:lnTo>
                  <a:pt x="943779" y="644664"/>
                </a:lnTo>
                <a:lnTo>
                  <a:pt x="956282" y="602883"/>
                </a:lnTo>
                <a:lnTo>
                  <a:pt x="964944" y="560023"/>
                </a:lnTo>
                <a:lnTo>
                  <a:pt x="969658" y="516337"/>
                </a:lnTo>
                <a:lnTo>
                  <a:pt x="970318" y="472080"/>
                </a:lnTo>
                <a:lnTo>
                  <a:pt x="966818" y="427505"/>
                </a:lnTo>
                <a:lnTo>
                  <a:pt x="959051" y="382865"/>
                </a:lnTo>
                <a:lnTo>
                  <a:pt x="946912" y="338413"/>
                </a:lnTo>
                <a:lnTo>
                  <a:pt x="930294" y="294405"/>
                </a:lnTo>
                <a:lnTo>
                  <a:pt x="909635" y="252109"/>
                </a:lnTo>
                <a:lnTo>
                  <a:pt x="885616" y="212699"/>
                </a:lnTo>
                <a:lnTo>
                  <a:pt x="858489" y="176280"/>
                </a:lnTo>
                <a:lnTo>
                  <a:pt x="828507" y="142959"/>
                </a:lnTo>
                <a:lnTo>
                  <a:pt x="795925" y="112842"/>
                </a:lnTo>
                <a:lnTo>
                  <a:pt x="760996" y="86035"/>
                </a:lnTo>
                <a:lnTo>
                  <a:pt x="723974" y="62645"/>
                </a:lnTo>
                <a:lnTo>
                  <a:pt x="685112" y="42777"/>
                </a:lnTo>
                <a:lnTo>
                  <a:pt x="644664" y="26539"/>
                </a:lnTo>
                <a:lnTo>
                  <a:pt x="602883" y="14035"/>
                </a:lnTo>
                <a:lnTo>
                  <a:pt x="560023" y="5374"/>
                </a:lnTo>
                <a:lnTo>
                  <a:pt x="516337" y="660"/>
                </a:lnTo>
                <a:lnTo>
                  <a:pt x="472080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4370" y="1645107"/>
            <a:ext cx="10908030" cy="483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5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Insight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Explore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decision-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695"/>
              </a:lnSpc>
            </a:pPr>
            <a:r>
              <a:rPr sz="2400" spc="-10" dirty="0">
                <a:latin typeface="Calibri"/>
                <a:cs typeface="Calibri"/>
              </a:rPr>
              <a:t>making.</a:t>
            </a:r>
            <a:endParaRPr sz="2400" dirty="0">
              <a:latin typeface="Calibri"/>
              <a:cs typeface="Calibri"/>
            </a:endParaRPr>
          </a:p>
          <a:p>
            <a:pPr marL="354965" marR="999490" indent="-342900">
              <a:lnSpc>
                <a:spcPts val="2510"/>
              </a:lnSpc>
              <a:spcBef>
                <a:spcPts val="250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triggers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brain,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enhancing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think creatively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problems.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ts val="2510"/>
              </a:lnSpc>
              <a:spcBef>
                <a:spcPts val="24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brain's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chemistry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confidence,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releasing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neurotransmitters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enhance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decision-making.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695"/>
              </a:lnSpc>
              <a:spcBef>
                <a:spcPts val="20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Confident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individuals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likely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calculated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seize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opportunities</a:t>
            </a:r>
            <a:endParaRPr sz="2400" dirty="0">
              <a:latin typeface="Calibri"/>
              <a:cs typeface="Calibri"/>
            </a:endParaRPr>
          </a:p>
          <a:p>
            <a:pPr marL="354965">
              <a:lnSpc>
                <a:spcPts val="2695"/>
              </a:lnSpc>
            </a:pPr>
            <a:r>
              <a:rPr sz="2400" spc="-10" dirty="0">
                <a:latin typeface="Calibri"/>
                <a:cs typeface="Calibri"/>
              </a:rPr>
              <a:t>effectively.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9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1252855">
              <a:lnSpc>
                <a:spcPts val="2500"/>
              </a:lnSpc>
            </a:pPr>
            <a:r>
              <a:rPr sz="2400" b="1" dirty="0">
                <a:latin typeface="Calibri"/>
                <a:cs typeface="Calibri"/>
              </a:rPr>
              <a:t>Quick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Quiz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Take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short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quiz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science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behind confidence.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77595"/>
            <a:ext cx="8551545" cy="672465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635" rIns="0" bIns="0" rtlCol="0">
            <a:spAutoFit/>
          </a:bodyPr>
          <a:lstStyle/>
          <a:p>
            <a:pPr marL="890905">
              <a:lnSpc>
                <a:spcPct val="100000"/>
              </a:lnSpc>
              <a:spcBef>
                <a:spcPts val="5"/>
              </a:spcBef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Science</a:t>
            </a:r>
            <a:r>
              <a:rPr spc="-8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Self-</a:t>
            </a:r>
            <a:r>
              <a:rPr spc="-10" dirty="0"/>
              <a:t>Confidence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0818" y="1645107"/>
            <a:ext cx="10300970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5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Instructions: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Choose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answer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knowledge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95"/>
              </a:lnSpc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minds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bodies.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associated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regulating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emotions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plays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feeling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confident?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45"/>
              </a:spcBef>
              <a:buAutoNum type="alphaUcParenR"/>
              <a:tabLst>
                <a:tab pos="266065" algn="l"/>
              </a:tabLst>
            </a:pPr>
            <a:r>
              <a:rPr sz="1800" spc="-10" dirty="0">
                <a:latin typeface="Calibri"/>
                <a:cs typeface="Calibri"/>
              </a:rPr>
              <a:t>Cerebellum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57175" algn="l"/>
              </a:tabLst>
            </a:pPr>
            <a:r>
              <a:rPr sz="1800" spc="-10" dirty="0">
                <a:latin typeface="Calibri"/>
                <a:cs typeface="Calibri"/>
              </a:rPr>
              <a:t>Amygdala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5904" algn="l"/>
              </a:tabLst>
            </a:pPr>
            <a:r>
              <a:rPr sz="1800" spc="-10" dirty="0">
                <a:latin typeface="Calibri"/>
                <a:cs typeface="Calibri"/>
              </a:rPr>
              <a:t>Hippocampus</a:t>
            </a:r>
            <a:endParaRPr sz="180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75590" algn="l"/>
              </a:tabLst>
            </a:pPr>
            <a:r>
              <a:rPr sz="1800" dirty="0">
                <a:latin typeface="Calibri"/>
                <a:cs typeface="Calibri"/>
              </a:rPr>
              <a:t>Frontal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lobe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Calibri"/>
              <a:cs typeface="Calibri"/>
            </a:endParaRPr>
          </a:p>
          <a:p>
            <a:pPr marL="12700" marR="790575">
              <a:lnSpc>
                <a:spcPct val="116199"/>
              </a:lnSpc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True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False: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chemicals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brain,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serotonin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dopamine.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66065" algn="l"/>
              </a:tabLst>
            </a:pPr>
            <a:r>
              <a:rPr sz="1800" spc="-20" dirty="0">
                <a:latin typeface="Calibri"/>
                <a:cs typeface="Calibri"/>
              </a:rPr>
              <a:t>True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7175" algn="l"/>
              </a:tabLst>
            </a:pPr>
            <a:r>
              <a:rPr sz="1800" spc="-10" dirty="0">
                <a:latin typeface="Calibri"/>
                <a:cs typeface="Calibri"/>
              </a:rPr>
              <a:t>False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24E49BB-50A7-B7DF-706C-1C44A974451D}"/>
              </a:ext>
            </a:extLst>
          </p:cNvPr>
          <p:cNvSpPr txBox="1">
            <a:spLocks/>
          </p:cNvSpPr>
          <p:nvPr/>
        </p:nvSpPr>
        <p:spPr>
          <a:xfrm>
            <a:off x="0" y="577595"/>
            <a:ext cx="8551545" cy="55463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635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90905">
              <a:spcBef>
                <a:spcPts val="5"/>
              </a:spcBef>
            </a:pPr>
            <a:r>
              <a:rPr lang="en-GB" dirty="0"/>
              <a:t>Quiz:</a:t>
            </a:r>
            <a:r>
              <a:rPr lang="en-GB" spc="-95" dirty="0"/>
              <a:t> </a:t>
            </a:r>
            <a:r>
              <a:rPr lang="en-GB" dirty="0"/>
              <a:t>The</a:t>
            </a:r>
            <a:r>
              <a:rPr lang="en-GB" spc="-95" dirty="0"/>
              <a:t> </a:t>
            </a:r>
            <a:r>
              <a:rPr lang="en-GB" dirty="0"/>
              <a:t>Science</a:t>
            </a:r>
            <a:r>
              <a:rPr lang="en-GB" spc="-95" dirty="0"/>
              <a:t> </a:t>
            </a:r>
            <a:r>
              <a:rPr lang="en-GB" dirty="0"/>
              <a:t>Behind</a:t>
            </a:r>
            <a:r>
              <a:rPr lang="en-GB" spc="-95" dirty="0"/>
              <a:t> </a:t>
            </a:r>
            <a:r>
              <a:rPr lang="en-GB" spc="-10" dirty="0"/>
              <a:t>Confidence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0818" y="1676858"/>
            <a:ext cx="10160000" cy="41554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neurotransmitter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known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'confidence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chemical'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because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regulate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mood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promote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feelings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positivity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self-esteem?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66065" algn="l"/>
              </a:tabLst>
            </a:pPr>
            <a:r>
              <a:rPr sz="1800" spc="-10" dirty="0">
                <a:latin typeface="Calibri"/>
                <a:cs typeface="Calibri"/>
              </a:rPr>
              <a:t>Adrenaline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57175" algn="l"/>
              </a:tabLst>
            </a:pPr>
            <a:r>
              <a:rPr sz="1800" spc="-10" dirty="0">
                <a:latin typeface="Calibri"/>
                <a:cs typeface="Calibri"/>
              </a:rPr>
              <a:t>Dopamine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45"/>
              </a:spcBef>
              <a:buAutoNum type="alphaUcParenR"/>
              <a:tabLst>
                <a:tab pos="255904" algn="l"/>
              </a:tabLst>
            </a:pPr>
            <a:r>
              <a:rPr sz="1800" spc="-10" dirty="0">
                <a:latin typeface="Calibri"/>
                <a:cs typeface="Calibri"/>
              </a:rPr>
              <a:t>Oxytocin</a:t>
            </a:r>
            <a:endParaRPr sz="1800">
              <a:latin typeface="Calibri"/>
              <a:cs typeface="Calibri"/>
            </a:endParaRPr>
          </a:p>
          <a:p>
            <a:pPr marL="276225" indent="-263525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76225" algn="l"/>
              </a:tabLst>
            </a:pPr>
            <a:r>
              <a:rPr sz="1800" spc="-10" dirty="0">
                <a:latin typeface="Calibri"/>
                <a:cs typeface="Calibri"/>
              </a:rPr>
              <a:t>Serotonin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800">
              <a:latin typeface="Calibri"/>
              <a:cs typeface="Calibri"/>
            </a:endParaRPr>
          </a:p>
          <a:p>
            <a:pPr marL="12700" marR="233045">
              <a:lnSpc>
                <a:spcPct val="115599"/>
              </a:lnSpc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Confidence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improve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following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specifically enhance?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66065" algn="l"/>
              </a:tabLst>
            </a:pP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recall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57175" algn="l"/>
              </a:tabLst>
            </a:pPr>
            <a:r>
              <a:rPr sz="1800" spc="-20" dirty="0">
                <a:latin typeface="Calibri"/>
                <a:cs typeface="Calibri"/>
              </a:rPr>
              <a:t>Problem-</a:t>
            </a:r>
            <a:r>
              <a:rPr sz="1800" dirty="0">
                <a:latin typeface="Calibri"/>
                <a:cs typeface="Calibri"/>
              </a:rPr>
              <a:t>solving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abilities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5904" algn="l"/>
              </a:tabLst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endurance</a:t>
            </a:r>
            <a:endParaRPr sz="180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75590" algn="l"/>
              </a:tabLst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above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89D213-3380-8406-7174-DA3EEC09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E2777E3-B779-3918-17BD-651044443B55}"/>
              </a:ext>
            </a:extLst>
          </p:cNvPr>
          <p:cNvSpPr txBox="1">
            <a:spLocks/>
          </p:cNvSpPr>
          <p:nvPr/>
        </p:nvSpPr>
        <p:spPr>
          <a:xfrm>
            <a:off x="0" y="577595"/>
            <a:ext cx="8551545" cy="55463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635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90905">
              <a:spcBef>
                <a:spcPts val="5"/>
              </a:spcBef>
            </a:pPr>
            <a:r>
              <a:rPr lang="en-GB" dirty="0"/>
              <a:t>Quiz:</a:t>
            </a:r>
            <a:r>
              <a:rPr lang="en-GB" spc="-95" dirty="0"/>
              <a:t> </a:t>
            </a:r>
            <a:r>
              <a:rPr lang="en-GB" dirty="0"/>
              <a:t>The</a:t>
            </a:r>
            <a:r>
              <a:rPr lang="en-GB" spc="-95" dirty="0"/>
              <a:t> </a:t>
            </a:r>
            <a:r>
              <a:rPr lang="en-GB" dirty="0"/>
              <a:t>Science</a:t>
            </a:r>
            <a:r>
              <a:rPr lang="en-GB" spc="-95" dirty="0"/>
              <a:t> </a:t>
            </a:r>
            <a:r>
              <a:rPr lang="en-GB" dirty="0"/>
              <a:t>Behind</a:t>
            </a:r>
            <a:r>
              <a:rPr lang="en-GB" spc="-95" dirty="0"/>
              <a:t> </a:t>
            </a:r>
            <a:r>
              <a:rPr lang="en-GB" spc="-10" dirty="0"/>
              <a:t>Confidence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0818" y="1676858"/>
            <a:ext cx="10304145" cy="32029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True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False: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body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language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affect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chemistry,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influencing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confidence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levels.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66065" algn="l"/>
              </a:tabLst>
            </a:pPr>
            <a:r>
              <a:rPr sz="1800" spc="-20" dirty="0">
                <a:latin typeface="Calibri"/>
                <a:cs typeface="Calibri"/>
              </a:rPr>
              <a:t>True</a:t>
            </a:r>
            <a:endParaRPr sz="1800">
              <a:latin typeface="Calibri"/>
              <a:cs typeface="Calibri"/>
            </a:endParaRPr>
          </a:p>
          <a:p>
            <a:pPr marL="257810" indent="-245110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7810" algn="l"/>
              </a:tabLst>
            </a:pPr>
            <a:r>
              <a:rPr sz="1800" spc="-10" dirty="0">
                <a:latin typeface="Calibri"/>
                <a:cs typeface="Calibri"/>
              </a:rPr>
              <a:t>False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5700"/>
              </a:lnSpc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'Power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posing'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stressful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said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boost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confidence.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directly influence?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66065" algn="l"/>
              </a:tabLst>
            </a:pPr>
            <a:r>
              <a:rPr sz="1800" dirty="0">
                <a:latin typeface="Calibri"/>
                <a:cs typeface="Calibri"/>
              </a:rPr>
              <a:t>Muscle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strength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57175" algn="l"/>
              </a:tabLst>
            </a:pPr>
            <a:r>
              <a:rPr sz="1800" dirty="0">
                <a:latin typeface="Calibri"/>
                <a:cs typeface="Calibri"/>
              </a:rPr>
              <a:t>Hormone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levels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5904" algn="l"/>
              </a:tabLst>
            </a:pPr>
            <a:r>
              <a:rPr sz="1800" spc="-10" dirty="0">
                <a:latin typeface="Calibri"/>
                <a:cs typeface="Calibri"/>
              </a:rPr>
              <a:t>Intelligence</a:t>
            </a:r>
            <a:endParaRPr sz="180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75590" algn="l"/>
              </a:tabLst>
            </a:pPr>
            <a:r>
              <a:rPr sz="1800" spc="-10" dirty="0">
                <a:latin typeface="Calibri"/>
                <a:cs typeface="Calibri"/>
              </a:rPr>
              <a:t>Flexibility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997F3DD-59BD-71D4-5983-233D1D9E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87DD371-0BB6-48D9-6FE4-C50E4450A14F}"/>
              </a:ext>
            </a:extLst>
          </p:cNvPr>
          <p:cNvSpPr txBox="1">
            <a:spLocks/>
          </p:cNvSpPr>
          <p:nvPr/>
        </p:nvSpPr>
        <p:spPr>
          <a:xfrm>
            <a:off x="0" y="577595"/>
            <a:ext cx="8551545" cy="55463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635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90905">
              <a:spcBef>
                <a:spcPts val="5"/>
              </a:spcBef>
            </a:pPr>
            <a:r>
              <a:rPr lang="en-GB" dirty="0"/>
              <a:t>Quiz:</a:t>
            </a:r>
            <a:r>
              <a:rPr lang="en-GB" spc="-95" dirty="0"/>
              <a:t> </a:t>
            </a:r>
            <a:r>
              <a:rPr lang="en-GB" dirty="0"/>
              <a:t>The</a:t>
            </a:r>
            <a:r>
              <a:rPr lang="en-GB" spc="-95" dirty="0"/>
              <a:t> </a:t>
            </a:r>
            <a:r>
              <a:rPr lang="en-GB" dirty="0"/>
              <a:t>Science</a:t>
            </a:r>
            <a:r>
              <a:rPr lang="en-GB" spc="-95" dirty="0"/>
              <a:t> </a:t>
            </a:r>
            <a:r>
              <a:rPr lang="en-GB" dirty="0"/>
              <a:t>Behind</a:t>
            </a:r>
            <a:r>
              <a:rPr lang="en-GB" spc="-95" dirty="0"/>
              <a:t> </a:t>
            </a:r>
            <a:r>
              <a:rPr lang="en-GB" spc="-10" dirty="0"/>
              <a:t>Confidence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0818" y="1676858"/>
            <a:ext cx="9679305" cy="38385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repeatedly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positive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self-</a:t>
            </a:r>
            <a:r>
              <a:rPr sz="1800" dirty="0">
                <a:latin typeface="Calibri"/>
                <a:cs typeface="Calibri"/>
              </a:rPr>
              <a:t>talk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potentially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brain?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66065" algn="l"/>
              </a:tabLst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increases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brain.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7175" algn="l"/>
              </a:tabLst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creates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neural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pathways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associated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positive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thinking.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55904" algn="l"/>
              </a:tabLst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reduces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neurons.</a:t>
            </a:r>
            <a:endParaRPr sz="180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45"/>
              </a:spcBef>
              <a:buAutoNum type="alphaUcParenR"/>
              <a:tabLst>
                <a:tab pos="275590" algn="l"/>
              </a:tabLst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matter.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6100"/>
              </a:lnSpc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hormone,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associated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stress,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lowered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engaging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confidence-boosting activities?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66065" algn="l"/>
              </a:tabLst>
            </a:pPr>
            <a:r>
              <a:rPr sz="1800" spc="-10" dirty="0">
                <a:latin typeface="Calibri"/>
                <a:cs typeface="Calibri"/>
              </a:rPr>
              <a:t>Insulin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57175" algn="l"/>
              </a:tabLst>
            </a:pPr>
            <a:r>
              <a:rPr sz="1800" spc="-10" dirty="0">
                <a:latin typeface="Calibri"/>
                <a:cs typeface="Calibri"/>
              </a:rPr>
              <a:t>Cortisol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55904" algn="l"/>
              </a:tabLst>
            </a:pPr>
            <a:r>
              <a:rPr sz="1800" spc="-10" dirty="0">
                <a:latin typeface="Calibri"/>
                <a:cs typeface="Calibri"/>
              </a:rPr>
              <a:t>Estrogen</a:t>
            </a:r>
            <a:endParaRPr sz="180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75590" algn="l"/>
              </a:tabLst>
            </a:pPr>
            <a:r>
              <a:rPr sz="1800" spc="-10" dirty="0">
                <a:latin typeface="Calibri"/>
                <a:cs typeface="Calibri"/>
              </a:rPr>
              <a:t>Testosterone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3744040-62EC-2684-765C-A0705938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8AA9BD7-B5AD-E643-49BE-9836E14B24CB}"/>
              </a:ext>
            </a:extLst>
          </p:cNvPr>
          <p:cNvSpPr txBox="1">
            <a:spLocks/>
          </p:cNvSpPr>
          <p:nvPr/>
        </p:nvSpPr>
        <p:spPr>
          <a:xfrm>
            <a:off x="0" y="577595"/>
            <a:ext cx="8551545" cy="55463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635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90905">
              <a:spcBef>
                <a:spcPts val="5"/>
              </a:spcBef>
            </a:pPr>
            <a:r>
              <a:rPr lang="en-GB" dirty="0"/>
              <a:t>Quiz:</a:t>
            </a:r>
            <a:r>
              <a:rPr lang="en-GB" spc="-95" dirty="0"/>
              <a:t> </a:t>
            </a:r>
            <a:r>
              <a:rPr lang="en-GB" dirty="0"/>
              <a:t>The</a:t>
            </a:r>
            <a:r>
              <a:rPr lang="en-GB" spc="-95" dirty="0"/>
              <a:t> </a:t>
            </a:r>
            <a:r>
              <a:rPr lang="en-GB" dirty="0"/>
              <a:t>Science</a:t>
            </a:r>
            <a:r>
              <a:rPr lang="en-GB" spc="-95" dirty="0"/>
              <a:t> </a:t>
            </a:r>
            <a:r>
              <a:rPr lang="en-GB" dirty="0"/>
              <a:t>Behind</a:t>
            </a:r>
            <a:r>
              <a:rPr lang="en-GB" spc="-95" dirty="0"/>
              <a:t> </a:t>
            </a:r>
            <a:r>
              <a:rPr lang="en-GB" spc="-10" dirty="0"/>
              <a:t>Confidence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0818" y="1676858"/>
            <a:ext cx="10066655" cy="35217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9: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True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False: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naturally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confidence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improve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practice.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66065" algn="l"/>
              </a:tabLst>
            </a:pPr>
            <a:r>
              <a:rPr sz="1800" spc="-20" dirty="0">
                <a:latin typeface="Calibri"/>
                <a:cs typeface="Calibri"/>
              </a:rPr>
              <a:t>True</a:t>
            </a:r>
            <a:endParaRPr sz="1800">
              <a:latin typeface="Calibri"/>
              <a:cs typeface="Calibri"/>
            </a:endParaRPr>
          </a:p>
          <a:p>
            <a:pPr marL="257810" indent="-245110">
              <a:lnSpc>
                <a:spcPct val="100000"/>
              </a:lnSpc>
              <a:spcBef>
                <a:spcPts val="340"/>
              </a:spcBef>
              <a:buAutoNum type="alphaUcParenR"/>
              <a:tabLst>
                <a:tab pos="257810" algn="l"/>
              </a:tabLst>
            </a:pPr>
            <a:r>
              <a:rPr sz="1800" spc="-10" dirty="0">
                <a:latin typeface="Calibri"/>
                <a:cs typeface="Calibri"/>
              </a:rPr>
              <a:t>False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15599"/>
              </a:lnSpc>
            </a:pPr>
            <a:r>
              <a:rPr sz="1800" b="1" dirty="0">
                <a:latin typeface="Calibri"/>
                <a:cs typeface="Calibri"/>
              </a:rPr>
              <a:t>Question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visualizing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successful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outcomes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improve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actual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phenomenon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known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as:</a:t>
            </a:r>
            <a:endParaRPr sz="1800">
              <a:latin typeface="Calibri"/>
              <a:cs typeface="Calibri"/>
            </a:endParaRPr>
          </a:p>
          <a:p>
            <a:pPr marL="266065" indent="-253365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66065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placebo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</a:t>
            </a:r>
            <a:endParaRPr sz="1800">
              <a:latin typeface="Calibri"/>
              <a:cs typeface="Calibri"/>
            </a:endParaRPr>
          </a:p>
          <a:p>
            <a:pPr marL="257175" indent="-244475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7175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confidence-</a:t>
            </a:r>
            <a:r>
              <a:rPr sz="1800" spc="-10" dirty="0">
                <a:latin typeface="Calibri"/>
                <a:cs typeface="Calibri"/>
              </a:rPr>
              <a:t>competence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loop</a:t>
            </a:r>
            <a:endParaRPr sz="1800">
              <a:latin typeface="Calibri"/>
              <a:cs typeface="Calibri"/>
            </a:endParaRPr>
          </a:p>
          <a:p>
            <a:pPr marL="255904" indent="-243204">
              <a:lnSpc>
                <a:spcPct val="100000"/>
              </a:lnSpc>
              <a:spcBef>
                <a:spcPts val="335"/>
              </a:spcBef>
              <a:buAutoNum type="alphaUcParenR"/>
              <a:tabLst>
                <a:tab pos="255904" algn="l"/>
              </a:tabLst>
            </a:pPr>
            <a:r>
              <a:rPr sz="1800" dirty="0">
                <a:latin typeface="Calibri"/>
                <a:cs typeface="Calibri"/>
              </a:rPr>
              <a:t>Mental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rehearsal</a:t>
            </a:r>
            <a:endParaRPr sz="1800">
              <a:latin typeface="Calibri"/>
              <a:cs typeface="Calibri"/>
            </a:endParaRPr>
          </a:p>
          <a:p>
            <a:pPr marL="275590" indent="-262890">
              <a:lnSpc>
                <a:spcPct val="100000"/>
              </a:lnSpc>
              <a:spcBef>
                <a:spcPts val="350"/>
              </a:spcBef>
              <a:buAutoNum type="alphaUcParenR"/>
              <a:tabLst>
                <a:tab pos="27559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success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3CBF49D-CDB7-6D1A-77AD-89ACDD9F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1FB4669-08EE-DB58-D0FE-E2A20D07BB0F}"/>
              </a:ext>
            </a:extLst>
          </p:cNvPr>
          <p:cNvSpPr txBox="1">
            <a:spLocks/>
          </p:cNvSpPr>
          <p:nvPr/>
        </p:nvSpPr>
        <p:spPr>
          <a:xfrm>
            <a:off x="0" y="577595"/>
            <a:ext cx="8551545" cy="55463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635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90905">
              <a:spcBef>
                <a:spcPts val="5"/>
              </a:spcBef>
            </a:pPr>
            <a:r>
              <a:rPr lang="en-GB" dirty="0"/>
              <a:t>Quiz:</a:t>
            </a:r>
            <a:r>
              <a:rPr lang="en-GB" spc="-95" dirty="0"/>
              <a:t> </a:t>
            </a:r>
            <a:r>
              <a:rPr lang="en-GB" dirty="0"/>
              <a:t>The</a:t>
            </a:r>
            <a:r>
              <a:rPr lang="en-GB" spc="-95" dirty="0"/>
              <a:t> </a:t>
            </a:r>
            <a:r>
              <a:rPr lang="en-GB" dirty="0"/>
              <a:t>Science</a:t>
            </a:r>
            <a:r>
              <a:rPr lang="en-GB" spc="-95" dirty="0"/>
              <a:t> </a:t>
            </a:r>
            <a:r>
              <a:rPr lang="en-GB" dirty="0"/>
              <a:t>Behind</a:t>
            </a:r>
            <a:r>
              <a:rPr lang="en-GB" spc="-95" dirty="0"/>
              <a:t> </a:t>
            </a:r>
            <a:r>
              <a:rPr lang="en-GB" spc="-10" dirty="0"/>
              <a:t>Confidence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2367"/>
            <a:ext cx="12192000" cy="3406140"/>
          </a:xfrm>
          <a:custGeom>
            <a:avLst/>
            <a:gdLst/>
            <a:ahLst/>
            <a:cxnLst/>
            <a:rect l="l" t="t" r="r" b="b"/>
            <a:pathLst>
              <a:path w="12192000" h="3406140">
                <a:moveTo>
                  <a:pt x="12192000" y="0"/>
                </a:moveTo>
                <a:lnTo>
                  <a:pt x="0" y="0"/>
                </a:lnTo>
                <a:lnTo>
                  <a:pt x="0" y="3406140"/>
                </a:lnTo>
                <a:lnTo>
                  <a:pt x="12192000" y="34061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3126" y="2326460"/>
            <a:ext cx="152400" cy="3083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795" y="130555"/>
            <a:ext cx="1958339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25" dirty="0">
                <a:solidFill>
                  <a:srgbClr val="ED3D81"/>
                </a:solidFill>
              </a:rPr>
              <a:t>03</a:t>
            </a:r>
            <a:endParaRPr sz="15000"/>
          </a:p>
        </p:txBody>
      </p:sp>
      <p:sp>
        <p:nvSpPr>
          <p:cNvPr id="5" name="object 5"/>
          <p:cNvSpPr txBox="1"/>
          <p:nvPr/>
        </p:nvSpPr>
        <p:spPr>
          <a:xfrm>
            <a:off x="563880" y="2429255"/>
            <a:ext cx="3685540" cy="103631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13970" rIns="0" bIns="0" rtlCol="0">
            <a:spAutoFit/>
          </a:bodyPr>
          <a:lstStyle/>
          <a:p>
            <a:pPr marL="90805" marR="916305">
              <a:lnSpc>
                <a:spcPts val="3790"/>
              </a:lnSpc>
              <a:spcBef>
                <a:spcPts val="11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Practical</a:t>
            </a:r>
            <a:r>
              <a:rPr sz="36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Skills Development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095" y="1042414"/>
            <a:ext cx="10801985" cy="5762625"/>
            <a:chOff x="-6095" y="1042414"/>
            <a:chExt cx="10801985" cy="5762625"/>
          </a:xfrm>
        </p:grpSpPr>
        <p:sp>
          <p:nvSpPr>
            <p:cNvPr id="7" name="object 7"/>
            <p:cNvSpPr/>
            <p:nvPr/>
          </p:nvSpPr>
          <p:spPr>
            <a:xfrm>
              <a:off x="8243894" y="1105469"/>
              <a:ext cx="2552065" cy="2025014"/>
            </a:xfrm>
            <a:custGeom>
              <a:avLst/>
              <a:gdLst/>
              <a:ahLst/>
              <a:cxnLst/>
              <a:rect l="l" t="t" r="r" b="b"/>
              <a:pathLst>
                <a:path w="2552065" h="2025014">
                  <a:moveTo>
                    <a:pt x="402390" y="0"/>
                  </a:moveTo>
                  <a:lnTo>
                    <a:pt x="355350" y="321"/>
                  </a:lnTo>
                  <a:lnTo>
                    <a:pt x="307650" y="6542"/>
                  </a:lnTo>
                  <a:lnTo>
                    <a:pt x="261142" y="18581"/>
                  </a:lnTo>
                  <a:lnTo>
                    <a:pt x="217519" y="35894"/>
                  </a:lnTo>
                  <a:lnTo>
                    <a:pt x="177054" y="58063"/>
                  </a:lnTo>
                  <a:lnTo>
                    <a:pt x="140024" y="84668"/>
                  </a:lnTo>
                  <a:lnTo>
                    <a:pt x="106702" y="115289"/>
                  </a:lnTo>
                  <a:lnTo>
                    <a:pt x="77362" y="149506"/>
                  </a:lnTo>
                  <a:lnTo>
                    <a:pt x="52278" y="186900"/>
                  </a:lnTo>
                  <a:lnTo>
                    <a:pt x="31726" y="227051"/>
                  </a:lnTo>
                  <a:lnTo>
                    <a:pt x="15979" y="269539"/>
                  </a:lnTo>
                  <a:lnTo>
                    <a:pt x="5312" y="313944"/>
                  </a:lnTo>
                  <a:lnTo>
                    <a:pt x="0" y="359848"/>
                  </a:lnTo>
                  <a:lnTo>
                    <a:pt x="315" y="406830"/>
                  </a:lnTo>
                  <a:lnTo>
                    <a:pt x="6533" y="454471"/>
                  </a:lnTo>
                  <a:lnTo>
                    <a:pt x="16613" y="503768"/>
                  </a:lnTo>
                  <a:lnTo>
                    <a:pt x="28083" y="552686"/>
                  </a:lnTo>
                  <a:lnTo>
                    <a:pt x="40908" y="601201"/>
                  </a:lnTo>
                  <a:lnTo>
                    <a:pt x="55052" y="649288"/>
                  </a:lnTo>
                  <a:lnTo>
                    <a:pt x="70480" y="696923"/>
                  </a:lnTo>
                  <a:lnTo>
                    <a:pt x="87157" y="744084"/>
                  </a:lnTo>
                  <a:lnTo>
                    <a:pt x="105047" y="790745"/>
                  </a:lnTo>
                  <a:lnTo>
                    <a:pt x="124115" y="836883"/>
                  </a:lnTo>
                  <a:lnTo>
                    <a:pt x="144324" y="882474"/>
                  </a:lnTo>
                  <a:lnTo>
                    <a:pt x="165641" y="927494"/>
                  </a:lnTo>
                  <a:lnTo>
                    <a:pt x="188029" y="971919"/>
                  </a:lnTo>
                  <a:lnTo>
                    <a:pt x="211453" y="1015726"/>
                  </a:lnTo>
                  <a:lnTo>
                    <a:pt x="235877" y="1058889"/>
                  </a:lnTo>
                  <a:lnTo>
                    <a:pt x="261266" y="1101386"/>
                  </a:lnTo>
                  <a:lnTo>
                    <a:pt x="287584" y="1143192"/>
                  </a:lnTo>
                  <a:lnTo>
                    <a:pt x="316148" y="1185542"/>
                  </a:lnTo>
                  <a:lnTo>
                    <a:pt x="345602" y="1226986"/>
                  </a:lnTo>
                  <a:lnTo>
                    <a:pt x="375947" y="1267514"/>
                  </a:lnTo>
                  <a:lnTo>
                    <a:pt x="407184" y="1307113"/>
                  </a:lnTo>
                  <a:lnTo>
                    <a:pt x="439312" y="1345771"/>
                  </a:lnTo>
                  <a:lnTo>
                    <a:pt x="472332" y="1383478"/>
                  </a:lnTo>
                  <a:lnTo>
                    <a:pt x="506244" y="1420222"/>
                  </a:lnTo>
                  <a:lnTo>
                    <a:pt x="541048" y="1455991"/>
                  </a:lnTo>
                  <a:lnTo>
                    <a:pt x="576745" y="1490774"/>
                  </a:lnTo>
                  <a:lnTo>
                    <a:pt x="613335" y="1524559"/>
                  </a:lnTo>
                  <a:lnTo>
                    <a:pt x="650817" y="1557335"/>
                  </a:lnTo>
                  <a:lnTo>
                    <a:pt x="689193" y="1589090"/>
                  </a:lnTo>
                  <a:lnTo>
                    <a:pt x="728462" y="1619813"/>
                  </a:lnTo>
                  <a:lnTo>
                    <a:pt x="768625" y="1649492"/>
                  </a:lnTo>
                  <a:lnTo>
                    <a:pt x="809681" y="1678116"/>
                  </a:lnTo>
                  <a:lnTo>
                    <a:pt x="851451" y="1705733"/>
                  </a:lnTo>
                  <a:lnTo>
                    <a:pt x="893753" y="1732427"/>
                  </a:lnTo>
                  <a:lnTo>
                    <a:pt x="936587" y="1758162"/>
                  </a:lnTo>
                  <a:lnTo>
                    <a:pt x="979954" y="1782900"/>
                  </a:lnTo>
                  <a:lnTo>
                    <a:pt x="1023855" y="1806607"/>
                  </a:lnTo>
                  <a:lnTo>
                    <a:pt x="1068290" y="1829246"/>
                  </a:lnTo>
                  <a:lnTo>
                    <a:pt x="1113259" y="1850781"/>
                  </a:lnTo>
                  <a:lnTo>
                    <a:pt x="1158763" y="1871176"/>
                  </a:lnTo>
                  <a:lnTo>
                    <a:pt x="1204803" y="1890394"/>
                  </a:lnTo>
                  <a:lnTo>
                    <a:pt x="1251378" y="1908400"/>
                  </a:lnTo>
                  <a:lnTo>
                    <a:pt x="1298489" y="1925157"/>
                  </a:lnTo>
                  <a:lnTo>
                    <a:pt x="1346138" y="1940630"/>
                  </a:lnTo>
                  <a:lnTo>
                    <a:pt x="1394323" y="1954782"/>
                  </a:lnTo>
                  <a:lnTo>
                    <a:pt x="1443046" y="1967577"/>
                  </a:lnTo>
                  <a:lnTo>
                    <a:pt x="1492306" y="1978979"/>
                  </a:lnTo>
                  <a:lnTo>
                    <a:pt x="1541922" y="1989049"/>
                  </a:lnTo>
                  <a:lnTo>
                    <a:pt x="1591693" y="1997873"/>
                  </a:lnTo>
                  <a:lnTo>
                    <a:pt x="1641595" y="2005450"/>
                  </a:lnTo>
                  <a:lnTo>
                    <a:pt x="1691605" y="2011780"/>
                  </a:lnTo>
                  <a:lnTo>
                    <a:pt x="1741697" y="2016863"/>
                  </a:lnTo>
                  <a:lnTo>
                    <a:pt x="1791848" y="2020698"/>
                  </a:lnTo>
                  <a:lnTo>
                    <a:pt x="1842033" y="2023286"/>
                  </a:lnTo>
                  <a:lnTo>
                    <a:pt x="1892229" y="2024626"/>
                  </a:lnTo>
                  <a:lnTo>
                    <a:pt x="1942411" y="2024717"/>
                  </a:lnTo>
                  <a:lnTo>
                    <a:pt x="1992555" y="2023561"/>
                  </a:lnTo>
                  <a:lnTo>
                    <a:pt x="2042637" y="2021156"/>
                  </a:lnTo>
                  <a:lnTo>
                    <a:pt x="2092632" y="2017502"/>
                  </a:lnTo>
                  <a:lnTo>
                    <a:pt x="2142518" y="2012599"/>
                  </a:lnTo>
                  <a:lnTo>
                    <a:pt x="2192268" y="2006447"/>
                  </a:lnTo>
                  <a:lnTo>
                    <a:pt x="2241860" y="1999045"/>
                  </a:lnTo>
                  <a:lnTo>
                    <a:pt x="2288506" y="1988444"/>
                  </a:lnTo>
                  <a:lnTo>
                    <a:pt x="2332447" y="1972362"/>
                  </a:lnTo>
                  <a:lnTo>
                    <a:pt x="2373353" y="1951256"/>
                  </a:lnTo>
                  <a:lnTo>
                    <a:pt x="2410895" y="1925584"/>
                  </a:lnTo>
                  <a:lnTo>
                    <a:pt x="2444745" y="1895802"/>
                  </a:lnTo>
                  <a:lnTo>
                    <a:pt x="2474573" y="1862367"/>
                  </a:lnTo>
                  <a:lnTo>
                    <a:pt x="2500049" y="1825737"/>
                  </a:lnTo>
                  <a:lnTo>
                    <a:pt x="2520846" y="1786368"/>
                  </a:lnTo>
                  <a:lnTo>
                    <a:pt x="2536633" y="1744718"/>
                  </a:lnTo>
                  <a:lnTo>
                    <a:pt x="2547081" y="1701245"/>
                  </a:lnTo>
                  <a:lnTo>
                    <a:pt x="2551862" y="1656404"/>
                  </a:lnTo>
                  <a:lnTo>
                    <a:pt x="2550646" y="1610654"/>
                  </a:lnTo>
                  <a:lnTo>
                    <a:pt x="2543104" y="1564451"/>
                  </a:lnTo>
                  <a:lnTo>
                    <a:pt x="2531173" y="1517855"/>
                  </a:lnTo>
                  <a:lnTo>
                    <a:pt x="2514156" y="1473924"/>
                  </a:lnTo>
                  <a:lnTo>
                    <a:pt x="2492440" y="1432949"/>
                  </a:lnTo>
                  <a:lnTo>
                    <a:pt x="2466408" y="1395222"/>
                  </a:lnTo>
                  <a:lnTo>
                    <a:pt x="2436446" y="1361037"/>
                  </a:lnTo>
                  <a:lnTo>
                    <a:pt x="2402937" y="1330686"/>
                  </a:lnTo>
                  <a:lnTo>
                    <a:pt x="2366267" y="1304460"/>
                  </a:lnTo>
                  <a:lnTo>
                    <a:pt x="2326821" y="1282653"/>
                  </a:lnTo>
                  <a:lnTo>
                    <a:pt x="2284982" y="1265557"/>
                  </a:lnTo>
                  <a:lnTo>
                    <a:pt x="2241136" y="1253463"/>
                  </a:lnTo>
                  <a:lnTo>
                    <a:pt x="2195667" y="1246666"/>
                  </a:lnTo>
                  <a:lnTo>
                    <a:pt x="2148959" y="1245456"/>
                  </a:lnTo>
                  <a:lnTo>
                    <a:pt x="2101398" y="1250126"/>
                  </a:lnTo>
                  <a:lnTo>
                    <a:pt x="2052065" y="1257826"/>
                  </a:lnTo>
                  <a:lnTo>
                    <a:pt x="2002353" y="1263099"/>
                  </a:lnTo>
                  <a:lnTo>
                    <a:pt x="1952371" y="1266001"/>
                  </a:lnTo>
                  <a:lnTo>
                    <a:pt x="1902229" y="1266589"/>
                  </a:lnTo>
                  <a:lnTo>
                    <a:pt x="1852037" y="1264919"/>
                  </a:lnTo>
                  <a:lnTo>
                    <a:pt x="1801904" y="1261048"/>
                  </a:lnTo>
                  <a:lnTo>
                    <a:pt x="1751941" y="1255032"/>
                  </a:lnTo>
                  <a:lnTo>
                    <a:pt x="1702257" y="1246927"/>
                  </a:lnTo>
                  <a:lnTo>
                    <a:pt x="1652961" y="1236791"/>
                  </a:lnTo>
                  <a:lnTo>
                    <a:pt x="1604151" y="1224665"/>
                  </a:lnTo>
                  <a:lnTo>
                    <a:pt x="1555886" y="1210555"/>
                  </a:lnTo>
                  <a:lnTo>
                    <a:pt x="1508224" y="1194462"/>
                  </a:lnTo>
                  <a:lnTo>
                    <a:pt x="1461220" y="1176388"/>
                  </a:lnTo>
                  <a:lnTo>
                    <a:pt x="1414931" y="1156332"/>
                  </a:lnTo>
                  <a:lnTo>
                    <a:pt x="1369413" y="1134297"/>
                  </a:lnTo>
                  <a:lnTo>
                    <a:pt x="1324723" y="1110283"/>
                  </a:lnTo>
                  <a:lnTo>
                    <a:pt x="1280917" y="1084292"/>
                  </a:lnTo>
                  <a:lnTo>
                    <a:pt x="1238052" y="1056324"/>
                  </a:lnTo>
                  <a:lnTo>
                    <a:pt x="1196391" y="1026356"/>
                  </a:lnTo>
                  <a:lnTo>
                    <a:pt x="1156280" y="994523"/>
                  </a:lnTo>
                  <a:lnTo>
                    <a:pt x="1117774" y="960933"/>
                  </a:lnTo>
                  <a:lnTo>
                    <a:pt x="1080926" y="925697"/>
                  </a:lnTo>
                  <a:lnTo>
                    <a:pt x="1045792" y="888924"/>
                  </a:lnTo>
                  <a:lnTo>
                    <a:pt x="1012425" y="850725"/>
                  </a:lnTo>
                  <a:lnTo>
                    <a:pt x="980880" y="811209"/>
                  </a:lnTo>
                  <a:lnTo>
                    <a:pt x="951212" y="770485"/>
                  </a:lnTo>
                  <a:lnTo>
                    <a:pt x="923473" y="728664"/>
                  </a:lnTo>
                  <a:lnTo>
                    <a:pt x="897442" y="685611"/>
                  </a:lnTo>
                  <a:lnTo>
                    <a:pt x="873016" y="641229"/>
                  </a:lnTo>
                  <a:lnTo>
                    <a:pt x="850303" y="595686"/>
                  </a:lnTo>
                  <a:lnTo>
                    <a:pt x="829411" y="549148"/>
                  </a:lnTo>
                  <a:lnTo>
                    <a:pt x="810450" y="501784"/>
                  </a:lnTo>
                  <a:lnTo>
                    <a:pt x="793529" y="453761"/>
                  </a:lnTo>
                  <a:lnTo>
                    <a:pt x="778755" y="405245"/>
                  </a:lnTo>
                  <a:lnTo>
                    <a:pt x="766239" y="356404"/>
                  </a:lnTo>
                  <a:lnTo>
                    <a:pt x="756087" y="307405"/>
                  </a:lnTo>
                  <a:lnTo>
                    <a:pt x="744044" y="260926"/>
                  </a:lnTo>
                  <a:lnTo>
                    <a:pt x="726718" y="217331"/>
                  </a:lnTo>
                  <a:lnTo>
                    <a:pt x="704529" y="176895"/>
                  </a:lnTo>
                  <a:lnTo>
                    <a:pt x="677897" y="139892"/>
                  </a:lnTo>
                  <a:lnTo>
                    <a:pt x="647242" y="106596"/>
                  </a:lnTo>
                  <a:lnTo>
                    <a:pt x="612986" y="77280"/>
                  </a:lnTo>
                  <a:lnTo>
                    <a:pt x="575548" y="52218"/>
                  </a:lnTo>
                  <a:lnTo>
                    <a:pt x="535350" y="31686"/>
                  </a:lnTo>
                  <a:lnTo>
                    <a:pt x="492810" y="15956"/>
                  </a:lnTo>
                  <a:lnTo>
                    <a:pt x="448350" y="5302"/>
                  </a:lnTo>
                  <a:lnTo>
                    <a:pt x="402390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7394" y="5058420"/>
              <a:ext cx="970915" cy="969010"/>
            </a:xfrm>
            <a:custGeom>
              <a:avLst/>
              <a:gdLst/>
              <a:ahLst/>
              <a:cxnLst/>
              <a:rect l="l" t="t" r="r" b="b"/>
              <a:pathLst>
                <a:path w="970915" h="969010">
                  <a:moveTo>
                    <a:pt x="472080" y="0"/>
                  </a:moveTo>
                  <a:lnTo>
                    <a:pt x="427505" y="3503"/>
                  </a:lnTo>
                  <a:lnTo>
                    <a:pt x="382865" y="11266"/>
                  </a:lnTo>
                  <a:lnTo>
                    <a:pt x="338413" y="23394"/>
                  </a:lnTo>
                  <a:lnTo>
                    <a:pt x="294405" y="39994"/>
                  </a:lnTo>
                  <a:lnTo>
                    <a:pt x="252109" y="60626"/>
                  </a:lnTo>
                  <a:lnTo>
                    <a:pt x="212699" y="84612"/>
                  </a:lnTo>
                  <a:lnTo>
                    <a:pt x="176280" y="111699"/>
                  </a:lnTo>
                  <a:lnTo>
                    <a:pt x="142959" y="141634"/>
                  </a:lnTo>
                  <a:lnTo>
                    <a:pt x="112842" y="174164"/>
                  </a:lnTo>
                  <a:lnTo>
                    <a:pt x="86035" y="209035"/>
                  </a:lnTo>
                  <a:lnTo>
                    <a:pt x="62645" y="245996"/>
                  </a:lnTo>
                  <a:lnTo>
                    <a:pt x="42777" y="284793"/>
                  </a:lnTo>
                  <a:lnTo>
                    <a:pt x="26539" y="325172"/>
                  </a:lnTo>
                  <a:lnTo>
                    <a:pt x="14035" y="366881"/>
                  </a:lnTo>
                  <a:lnTo>
                    <a:pt x="5374" y="409667"/>
                  </a:lnTo>
                  <a:lnTo>
                    <a:pt x="660" y="453277"/>
                  </a:lnTo>
                  <a:lnTo>
                    <a:pt x="0" y="497458"/>
                  </a:lnTo>
                  <a:lnTo>
                    <a:pt x="3500" y="541957"/>
                  </a:lnTo>
                  <a:lnTo>
                    <a:pt x="11266" y="586520"/>
                  </a:lnTo>
                  <a:lnTo>
                    <a:pt x="23406" y="630895"/>
                  </a:lnTo>
                  <a:lnTo>
                    <a:pt x="40024" y="674829"/>
                  </a:lnTo>
                  <a:lnTo>
                    <a:pt x="60682" y="717060"/>
                  </a:lnTo>
                  <a:lnTo>
                    <a:pt x="84702" y="756409"/>
                  </a:lnTo>
                  <a:lnTo>
                    <a:pt x="111829" y="792772"/>
                  </a:lnTo>
                  <a:lnTo>
                    <a:pt x="141810" y="826041"/>
                  </a:lnTo>
                  <a:lnTo>
                    <a:pt x="174392" y="856111"/>
                  </a:lnTo>
                  <a:lnTo>
                    <a:pt x="209321" y="882876"/>
                  </a:lnTo>
                  <a:lnTo>
                    <a:pt x="246344" y="906229"/>
                  </a:lnTo>
                  <a:lnTo>
                    <a:pt x="285206" y="926064"/>
                  </a:lnTo>
                  <a:lnTo>
                    <a:pt x="325654" y="942276"/>
                  </a:lnTo>
                  <a:lnTo>
                    <a:pt x="367435" y="954758"/>
                  </a:lnTo>
                  <a:lnTo>
                    <a:pt x="410295" y="963403"/>
                  </a:lnTo>
                  <a:lnTo>
                    <a:pt x="453980" y="968107"/>
                  </a:lnTo>
                  <a:lnTo>
                    <a:pt x="498237" y="968762"/>
                  </a:lnTo>
                  <a:lnTo>
                    <a:pt x="542813" y="965263"/>
                  </a:lnTo>
                  <a:lnTo>
                    <a:pt x="587453" y="957503"/>
                  </a:lnTo>
                  <a:lnTo>
                    <a:pt x="631904" y="945377"/>
                  </a:lnTo>
                  <a:lnTo>
                    <a:pt x="675913" y="928778"/>
                  </a:lnTo>
                  <a:lnTo>
                    <a:pt x="718208" y="908148"/>
                  </a:lnTo>
                  <a:lnTo>
                    <a:pt x="757619" y="884164"/>
                  </a:lnTo>
                  <a:lnTo>
                    <a:pt x="794038" y="857077"/>
                  </a:lnTo>
                  <a:lnTo>
                    <a:pt x="827359" y="827143"/>
                  </a:lnTo>
                  <a:lnTo>
                    <a:pt x="857476" y="794612"/>
                  </a:lnTo>
                  <a:lnTo>
                    <a:pt x="884283" y="759739"/>
                  </a:lnTo>
                  <a:lnTo>
                    <a:pt x="907673" y="722776"/>
                  </a:lnTo>
                  <a:lnTo>
                    <a:pt x="927540" y="683977"/>
                  </a:lnTo>
                  <a:lnTo>
                    <a:pt x="943779" y="643593"/>
                  </a:lnTo>
                  <a:lnTo>
                    <a:pt x="956282" y="601879"/>
                  </a:lnTo>
                  <a:lnTo>
                    <a:pt x="964944" y="559087"/>
                  </a:lnTo>
                  <a:lnTo>
                    <a:pt x="969658" y="515471"/>
                  </a:lnTo>
                  <a:lnTo>
                    <a:pt x="970318" y="471282"/>
                  </a:lnTo>
                  <a:lnTo>
                    <a:pt x="966818" y="426774"/>
                  </a:lnTo>
                  <a:lnTo>
                    <a:pt x="959051" y="382200"/>
                  </a:lnTo>
                  <a:lnTo>
                    <a:pt x="946912" y="337814"/>
                  </a:lnTo>
                  <a:lnTo>
                    <a:pt x="930294" y="293867"/>
                  </a:lnTo>
                  <a:lnTo>
                    <a:pt x="909635" y="251637"/>
                  </a:lnTo>
                  <a:lnTo>
                    <a:pt x="885616" y="212290"/>
                  </a:lnTo>
                  <a:lnTo>
                    <a:pt x="858489" y="175931"/>
                  </a:lnTo>
                  <a:lnTo>
                    <a:pt x="828507" y="142666"/>
                  </a:lnTo>
                  <a:lnTo>
                    <a:pt x="795925" y="112601"/>
                  </a:lnTo>
                  <a:lnTo>
                    <a:pt x="760996" y="85842"/>
                  </a:lnTo>
                  <a:lnTo>
                    <a:pt x="723974" y="62495"/>
                  </a:lnTo>
                  <a:lnTo>
                    <a:pt x="685112" y="42667"/>
                  </a:lnTo>
                  <a:lnTo>
                    <a:pt x="644664" y="26462"/>
                  </a:lnTo>
                  <a:lnTo>
                    <a:pt x="602883" y="13987"/>
                  </a:lnTo>
                  <a:lnTo>
                    <a:pt x="560023" y="5347"/>
                  </a:lnTo>
                  <a:lnTo>
                    <a:pt x="516337" y="650"/>
                  </a:lnTo>
                  <a:lnTo>
                    <a:pt x="472080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920862"/>
              <a:ext cx="1123315" cy="1106805"/>
            </a:xfrm>
            <a:custGeom>
              <a:avLst/>
              <a:gdLst/>
              <a:ahLst/>
              <a:cxnLst/>
              <a:rect l="l" t="t" r="r" b="b"/>
              <a:pathLst>
                <a:path w="1123315" h="1106804">
                  <a:moveTo>
                    <a:pt x="0" y="429410"/>
                  </a:moveTo>
                  <a:lnTo>
                    <a:pt x="687324" y="1106557"/>
                  </a:lnTo>
                </a:path>
                <a:path w="1123315" h="1106804">
                  <a:moveTo>
                    <a:pt x="0" y="214705"/>
                  </a:moveTo>
                  <a:lnTo>
                    <a:pt x="905256" y="1106557"/>
                  </a:lnTo>
                </a:path>
                <a:path w="1123315" h="1106804">
                  <a:moveTo>
                    <a:pt x="0" y="0"/>
                  </a:moveTo>
                  <a:lnTo>
                    <a:pt x="1123188" y="1106557"/>
                  </a:lnTo>
                </a:path>
              </a:pathLst>
            </a:custGeom>
            <a:ln w="12192">
              <a:solidFill>
                <a:srgbClr val="3DA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" y="4709159"/>
              <a:ext cx="1336675" cy="1318260"/>
            </a:xfrm>
            <a:custGeom>
              <a:avLst/>
              <a:gdLst/>
              <a:ahLst/>
              <a:cxnLst/>
              <a:rect l="l" t="t" r="r" b="b"/>
              <a:pathLst>
                <a:path w="1336675" h="1318260">
                  <a:moveTo>
                    <a:pt x="0" y="0"/>
                  </a:moveTo>
                  <a:lnTo>
                    <a:pt x="1336548" y="1318259"/>
                  </a:lnTo>
                </a:path>
              </a:pathLst>
            </a:custGeom>
            <a:ln w="12192">
              <a:solidFill>
                <a:srgbClr val="3DA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8136" y="1042414"/>
              <a:ext cx="4887468" cy="57622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794" y="2478735"/>
            <a:ext cx="9976485" cy="3508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Learning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Point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overcoming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enhance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110"/>
              </a:spcBef>
            </a:pPr>
            <a:r>
              <a:rPr sz="2000" spc="-10" dirty="0">
                <a:latin typeface="Calibri"/>
                <a:cs typeface="Calibri"/>
              </a:rPr>
              <a:t>self-confidence.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Overcoming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linked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resilience,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component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self-confidence.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Each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overcome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'proof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point',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reinforcing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belief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abilities.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head-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coping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strategies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4600"/>
              </a:lnSpc>
            </a:pPr>
            <a:r>
              <a:rPr sz="2000" b="1" dirty="0">
                <a:latin typeface="Calibri"/>
                <a:cs typeface="Calibri"/>
              </a:rPr>
              <a:t>Challenge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Activity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overcome.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group.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577595"/>
            <a:ext cx="8420100" cy="672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ED3D81"/>
                </a:solidFill>
              </a:rPr>
              <a:t>Building</a:t>
            </a:r>
            <a:r>
              <a:rPr spc="-145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Confidence</a:t>
            </a:r>
            <a:r>
              <a:rPr spc="-145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Through</a:t>
            </a:r>
            <a:r>
              <a:rPr spc="-135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Challenges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3540" y="5612181"/>
            <a:ext cx="88900" cy="8407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spc="-75" dirty="0">
                <a:latin typeface="Calibri"/>
                <a:cs typeface="Calibri"/>
              </a:rPr>
              <a:t>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0840" y="5453387"/>
            <a:ext cx="114300" cy="685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0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3540" y="3935683"/>
            <a:ext cx="88900" cy="1492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10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object 6"/>
            <p:cNvSpPr/>
            <p:nvPr/>
          </p:nvSpPr>
          <p:spPr>
            <a:xfrm>
              <a:off x="3564635" y="1382267"/>
              <a:ext cx="5062855" cy="4093845"/>
            </a:xfrm>
            <a:custGeom>
              <a:avLst/>
              <a:gdLst/>
              <a:ahLst/>
              <a:cxnLst/>
              <a:rect l="l" t="t" r="r" b="b"/>
              <a:pathLst>
                <a:path w="5062855" h="4093845">
                  <a:moveTo>
                    <a:pt x="5062728" y="0"/>
                  </a:moveTo>
                  <a:lnTo>
                    <a:pt x="0" y="0"/>
                  </a:lnTo>
                  <a:lnTo>
                    <a:pt x="0" y="4093464"/>
                  </a:lnTo>
                  <a:lnTo>
                    <a:pt x="5062728" y="4093464"/>
                  </a:lnTo>
                  <a:lnTo>
                    <a:pt x="5062728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8626602" y="0"/>
                  </a:lnTo>
                  <a:lnTo>
                    <a:pt x="8626602" y="1383030"/>
                  </a:lnTo>
                  <a:lnTo>
                    <a:pt x="8626602" y="5474970"/>
                  </a:lnTo>
                  <a:lnTo>
                    <a:pt x="3565398" y="5474970"/>
                  </a:lnTo>
                  <a:lnTo>
                    <a:pt x="3565398" y="1383030"/>
                  </a:lnTo>
                  <a:lnTo>
                    <a:pt x="8626602" y="1383030"/>
                  </a:lnTo>
                  <a:lnTo>
                    <a:pt x="8626602" y="0"/>
                  </a:lnTo>
                  <a:lnTo>
                    <a:pt x="0" y="0"/>
                  </a:lnTo>
                  <a:lnTo>
                    <a:pt x="0" y="1383030"/>
                  </a:lnTo>
                  <a:lnTo>
                    <a:pt x="0" y="547497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5475478"/>
                  </a:lnTo>
                  <a:lnTo>
                    <a:pt x="12192000" y="5474970"/>
                  </a:lnTo>
                  <a:lnTo>
                    <a:pt x="12192000" y="1383030"/>
                  </a:lnTo>
                  <a:lnTo>
                    <a:pt x="12192000" y="138252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9311" y="1466699"/>
            <a:ext cx="4065270" cy="325550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ctr">
              <a:lnSpc>
                <a:spcPct val="86100"/>
              </a:lnSpc>
              <a:spcBef>
                <a:spcPts val="600"/>
              </a:spcBef>
            </a:pPr>
            <a:br>
              <a:rPr lang="de-DE" sz="3000" cap="all" dirty="0"/>
            </a:br>
            <a:r>
              <a:rPr sz="3000" cap="all" dirty="0"/>
              <a:t>Believe</a:t>
            </a:r>
            <a:r>
              <a:rPr sz="3000" cap="all" spc="-70" dirty="0"/>
              <a:t> </a:t>
            </a:r>
            <a:r>
              <a:rPr sz="3000" cap="all" dirty="0"/>
              <a:t>in</a:t>
            </a:r>
            <a:r>
              <a:rPr sz="3000" cap="all" spc="-75" dirty="0"/>
              <a:t> </a:t>
            </a:r>
            <a:r>
              <a:rPr sz="3000" cap="all" spc="-10" dirty="0"/>
              <a:t>yourself</a:t>
            </a:r>
            <a:r>
              <a:rPr sz="3000" cap="all" spc="-70" dirty="0"/>
              <a:t> </a:t>
            </a:r>
            <a:r>
              <a:rPr sz="3000" cap="all" dirty="0"/>
              <a:t>and</a:t>
            </a:r>
            <a:r>
              <a:rPr sz="3000" cap="all" spc="-80" dirty="0"/>
              <a:t> </a:t>
            </a:r>
            <a:r>
              <a:rPr sz="3000" cap="all" spc="-25" dirty="0"/>
              <a:t>all </a:t>
            </a:r>
            <a:r>
              <a:rPr sz="3000" cap="all" dirty="0"/>
              <a:t>that</a:t>
            </a:r>
            <a:r>
              <a:rPr sz="3000" cap="all" spc="-75" dirty="0"/>
              <a:t> </a:t>
            </a:r>
            <a:r>
              <a:rPr sz="3000" cap="all" dirty="0"/>
              <a:t>you</a:t>
            </a:r>
            <a:r>
              <a:rPr sz="3000" cap="all" spc="-55" dirty="0"/>
              <a:t> </a:t>
            </a:r>
            <a:r>
              <a:rPr sz="3000" cap="all" dirty="0"/>
              <a:t>are.</a:t>
            </a:r>
            <a:r>
              <a:rPr sz="3000" cap="all" spc="-55" dirty="0"/>
              <a:t> </a:t>
            </a:r>
            <a:r>
              <a:rPr sz="3000" cap="all" dirty="0"/>
              <a:t>Know</a:t>
            </a:r>
            <a:r>
              <a:rPr sz="3000" cap="all" spc="-60" dirty="0"/>
              <a:t> </a:t>
            </a:r>
            <a:r>
              <a:rPr sz="3000" cap="all" spc="-20" dirty="0"/>
              <a:t>that </a:t>
            </a:r>
            <a:r>
              <a:rPr sz="3000" cap="all" dirty="0"/>
              <a:t>there</a:t>
            </a:r>
            <a:r>
              <a:rPr sz="3000" cap="all" spc="-65" dirty="0"/>
              <a:t> </a:t>
            </a:r>
            <a:r>
              <a:rPr sz="3000" cap="all" dirty="0"/>
              <a:t>is</a:t>
            </a:r>
            <a:r>
              <a:rPr sz="3000" cap="all" spc="-65" dirty="0"/>
              <a:t> </a:t>
            </a:r>
            <a:r>
              <a:rPr sz="3000" cap="all" spc="-10" dirty="0"/>
              <a:t>something</a:t>
            </a:r>
            <a:r>
              <a:rPr sz="3000" cap="all" spc="-55" dirty="0"/>
              <a:t> </a:t>
            </a:r>
            <a:r>
              <a:rPr sz="3000" cap="all" spc="-10" dirty="0"/>
              <a:t>inside </a:t>
            </a:r>
            <a:r>
              <a:rPr sz="3000" cap="all" dirty="0"/>
              <a:t>you</a:t>
            </a:r>
            <a:r>
              <a:rPr sz="3000" cap="all" spc="-65" dirty="0"/>
              <a:t> </a:t>
            </a:r>
            <a:r>
              <a:rPr sz="3000" cap="all" dirty="0"/>
              <a:t>that</a:t>
            </a:r>
            <a:r>
              <a:rPr sz="3000" cap="all" spc="-75" dirty="0"/>
              <a:t> </a:t>
            </a:r>
            <a:r>
              <a:rPr sz="3000" cap="all" dirty="0"/>
              <a:t>is</a:t>
            </a:r>
            <a:r>
              <a:rPr sz="3000" cap="all" spc="-65" dirty="0"/>
              <a:t> </a:t>
            </a:r>
            <a:r>
              <a:rPr sz="3000" cap="all" dirty="0"/>
              <a:t>greater</a:t>
            </a:r>
            <a:r>
              <a:rPr sz="3000" cap="all" spc="-95" dirty="0"/>
              <a:t> </a:t>
            </a:r>
            <a:r>
              <a:rPr sz="3000" cap="all" spc="-20" dirty="0"/>
              <a:t>than </a:t>
            </a:r>
            <a:r>
              <a:rPr sz="3000" cap="all" dirty="0"/>
              <a:t>any</a:t>
            </a:r>
            <a:r>
              <a:rPr sz="3000" cap="all" spc="-75" dirty="0"/>
              <a:t> </a:t>
            </a:r>
            <a:r>
              <a:rPr sz="3000" cap="all" spc="-10" dirty="0"/>
              <a:t>obstacle.</a:t>
            </a:r>
            <a:br>
              <a:rPr lang="de-DE" sz="3000" cap="all" spc="-10" dirty="0"/>
            </a:br>
            <a:endParaRPr sz="3000" cap="all" dirty="0"/>
          </a:p>
        </p:txBody>
      </p:sp>
      <p:sp>
        <p:nvSpPr>
          <p:cNvPr id="10" name="object 10"/>
          <p:cNvSpPr txBox="1"/>
          <p:nvPr/>
        </p:nvSpPr>
        <p:spPr>
          <a:xfrm>
            <a:off x="5257799" y="4693955"/>
            <a:ext cx="1676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Christian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Larson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5281" y="-9525"/>
            <a:ext cx="3215640" cy="6867525"/>
            <a:chOff x="175281" y="-9525"/>
            <a:chExt cx="3215640" cy="6867525"/>
          </a:xfrm>
        </p:grpSpPr>
        <p:sp>
          <p:nvSpPr>
            <p:cNvPr id="12" name="object 12"/>
            <p:cNvSpPr/>
            <p:nvPr/>
          </p:nvSpPr>
          <p:spPr>
            <a:xfrm>
              <a:off x="2448337" y="0"/>
              <a:ext cx="734695" cy="1046480"/>
            </a:xfrm>
            <a:custGeom>
              <a:avLst/>
              <a:gdLst/>
              <a:ahLst/>
              <a:cxnLst/>
              <a:rect l="l" t="t" r="r" b="b"/>
              <a:pathLst>
                <a:path w="734694" h="1046480">
                  <a:moveTo>
                    <a:pt x="734155" y="1046226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A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4925" y="0"/>
              <a:ext cx="584200" cy="831850"/>
            </a:xfrm>
            <a:custGeom>
              <a:avLst/>
              <a:gdLst/>
              <a:ahLst/>
              <a:cxnLst/>
              <a:rect l="l" t="t" r="r" b="b"/>
              <a:pathLst>
                <a:path w="584200" h="831850">
                  <a:moveTo>
                    <a:pt x="583635" y="83172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A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21387" y="0"/>
              <a:ext cx="469265" cy="617220"/>
            </a:xfrm>
            <a:custGeom>
              <a:avLst/>
              <a:gdLst/>
              <a:ahLst/>
              <a:cxnLst/>
              <a:rect l="l" t="t" r="r" b="b"/>
              <a:pathLst>
                <a:path w="469264" h="617220">
                  <a:moveTo>
                    <a:pt x="433114" y="617220"/>
                  </a:moveTo>
                  <a:lnTo>
                    <a:pt x="0" y="0"/>
                  </a:lnTo>
                </a:path>
                <a:path w="469264" h="617220">
                  <a:moveTo>
                    <a:pt x="468928" y="404113"/>
                  </a:moveTo>
                  <a:lnTo>
                    <a:pt x="185354" y="0"/>
                  </a:lnTo>
                </a:path>
              </a:pathLst>
            </a:custGeom>
            <a:ln w="19050">
              <a:solidFill>
                <a:srgbClr val="00A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281" y="4648193"/>
              <a:ext cx="3215640" cy="2209800"/>
            </a:xfrm>
            <a:custGeom>
              <a:avLst/>
              <a:gdLst/>
              <a:ahLst/>
              <a:cxnLst/>
              <a:rect l="l" t="t" r="r" b="b"/>
              <a:pathLst>
                <a:path w="3215640" h="2209800">
                  <a:moveTo>
                    <a:pt x="485565" y="0"/>
                  </a:moveTo>
                  <a:lnTo>
                    <a:pt x="437189" y="1976"/>
                  </a:lnTo>
                  <a:lnTo>
                    <a:pt x="388332" y="8896"/>
                  </a:lnTo>
                  <a:lnTo>
                    <a:pt x="340443" y="20695"/>
                  </a:lnTo>
                  <a:lnTo>
                    <a:pt x="294914" y="36949"/>
                  </a:lnTo>
                  <a:lnTo>
                    <a:pt x="251929" y="57374"/>
                  </a:lnTo>
                  <a:lnTo>
                    <a:pt x="211674" y="81687"/>
                  </a:lnTo>
                  <a:lnTo>
                    <a:pt x="174333" y="109602"/>
                  </a:lnTo>
                  <a:lnTo>
                    <a:pt x="140092" y="140836"/>
                  </a:lnTo>
                  <a:lnTo>
                    <a:pt x="109137" y="175106"/>
                  </a:lnTo>
                  <a:lnTo>
                    <a:pt x="81652" y="212127"/>
                  </a:lnTo>
                  <a:lnTo>
                    <a:pt x="57771" y="251725"/>
                  </a:lnTo>
                  <a:lnTo>
                    <a:pt x="37835" y="293289"/>
                  </a:lnTo>
                  <a:lnTo>
                    <a:pt x="21874" y="336861"/>
                  </a:lnTo>
                  <a:lnTo>
                    <a:pt x="10124" y="382049"/>
                  </a:lnTo>
                  <a:lnTo>
                    <a:pt x="2771" y="428570"/>
                  </a:lnTo>
                  <a:lnTo>
                    <a:pt x="0" y="476138"/>
                  </a:lnTo>
                  <a:lnTo>
                    <a:pt x="1996" y="524471"/>
                  </a:lnTo>
                  <a:lnTo>
                    <a:pt x="8945" y="573284"/>
                  </a:lnTo>
                  <a:lnTo>
                    <a:pt x="18818" y="622331"/>
                  </a:lnTo>
                  <a:lnTo>
                    <a:pt x="29791" y="671086"/>
                  </a:lnTo>
                  <a:lnTo>
                    <a:pt x="41840" y="719532"/>
                  </a:lnTo>
                  <a:lnTo>
                    <a:pt x="54944" y="767656"/>
                  </a:lnTo>
                  <a:lnTo>
                    <a:pt x="69081" y="815442"/>
                  </a:lnTo>
                  <a:lnTo>
                    <a:pt x="84229" y="862876"/>
                  </a:lnTo>
                  <a:lnTo>
                    <a:pt x="100365" y="909942"/>
                  </a:lnTo>
                  <a:lnTo>
                    <a:pt x="117467" y="956627"/>
                  </a:lnTo>
                  <a:lnTo>
                    <a:pt x="135514" y="1002914"/>
                  </a:lnTo>
                  <a:lnTo>
                    <a:pt x="154482" y="1048789"/>
                  </a:lnTo>
                  <a:lnTo>
                    <a:pt x="174350" y="1094238"/>
                  </a:lnTo>
                  <a:lnTo>
                    <a:pt x="195096" y="1139245"/>
                  </a:lnTo>
                  <a:lnTo>
                    <a:pt x="216697" y="1183795"/>
                  </a:lnTo>
                  <a:lnTo>
                    <a:pt x="239132" y="1227874"/>
                  </a:lnTo>
                  <a:lnTo>
                    <a:pt x="262379" y="1271467"/>
                  </a:lnTo>
                  <a:lnTo>
                    <a:pt x="286414" y="1314559"/>
                  </a:lnTo>
                  <a:lnTo>
                    <a:pt x="311216" y="1357136"/>
                  </a:lnTo>
                  <a:lnTo>
                    <a:pt x="336763" y="1399181"/>
                  </a:lnTo>
                  <a:lnTo>
                    <a:pt x="363033" y="1440681"/>
                  </a:lnTo>
                  <a:lnTo>
                    <a:pt x="391339" y="1482883"/>
                  </a:lnTo>
                  <a:lnTo>
                    <a:pt x="420345" y="1524379"/>
                  </a:lnTo>
                  <a:lnTo>
                    <a:pt x="450052" y="1565159"/>
                  </a:lnTo>
                  <a:lnTo>
                    <a:pt x="480459" y="1605218"/>
                  </a:lnTo>
                  <a:lnTo>
                    <a:pt x="511567" y="1644547"/>
                  </a:lnTo>
                  <a:lnTo>
                    <a:pt x="543376" y="1683139"/>
                  </a:lnTo>
                  <a:lnTo>
                    <a:pt x="575885" y="1720987"/>
                  </a:lnTo>
                  <a:lnTo>
                    <a:pt x="609095" y="1758084"/>
                  </a:lnTo>
                  <a:lnTo>
                    <a:pt x="643005" y="1794422"/>
                  </a:lnTo>
                  <a:lnTo>
                    <a:pt x="677616" y="1829993"/>
                  </a:lnTo>
                  <a:lnTo>
                    <a:pt x="712927" y="1864791"/>
                  </a:lnTo>
                  <a:lnTo>
                    <a:pt x="748939" y="1898808"/>
                  </a:lnTo>
                  <a:lnTo>
                    <a:pt x="785652" y="1932037"/>
                  </a:lnTo>
                  <a:lnTo>
                    <a:pt x="823065" y="1964470"/>
                  </a:lnTo>
                  <a:lnTo>
                    <a:pt x="861179" y="1996100"/>
                  </a:lnTo>
                  <a:lnTo>
                    <a:pt x="899993" y="2026920"/>
                  </a:lnTo>
                  <a:lnTo>
                    <a:pt x="939508" y="2056922"/>
                  </a:lnTo>
                  <a:lnTo>
                    <a:pt x="979723" y="2086098"/>
                  </a:lnTo>
                  <a:lnTo>
                    <a:pt x="1020639" y="2114443"/>
                  </a:lnTo>
                  <a:lnTo>
                    <a:pt x="1062123" y="2142014"/>
                  </a:lnTo>
                  <a:lnTo>
                    <a:pt x="1104027" y="2168864"/>
                  </a:lnTo>
                  <a:lnTo>
                    <a:pt x="1146350" y="2194970"/>
                  </a:lnTo>
                  <a:lnTo>
                    <a:pt x="1171370" y="2209803"/>
                  </a:lnTo>
                  <a:lnTo>
                    <a:pt x="3191986" y="2209803"/>
                  </a:lnTo>
                  <a:lnTo>
                    <a:pt x="3195016" y="2201712"/>
                  </a:lnTo>
                  <a:lnTo>
                    <a:pt x="3206584" y="2157475"/>
                  </a:lnTo>
                  <a:lnTo>
                    <a:pt x="3213507" y="2112004"/>
                  </a:lnTo>
                  <a:lnTo>
                    <a:pt x="3215564" y="2065608"/>
                  </a:lnTo>
                  <a:lnTo>
                    <a:pt x="3212532" y="2018595"/>
                  </a:lnTo>
                  <a:lnTo>
                    <a:pt x="3204188" y="1971274"/>
                  </a:lnTo>
                  <a:lnTo>
                    <a:pt x="3192482" y="1923340"/>
                  </a:lnTo>
                  <a:lnTo>
                    <a:pt x="3176489" y="1877578"/>
                  </a:lnTo>
                  <a:lnTo>
                    <a:pt x="3156470" y="1834185"/>
                  </a:lnTo>
                  <a:lnTo>
                    <a:pt x="3132683" y="1793357"/>
                  </a:lnTo>
                  <a:lnTo>
                    <a:pt x="3105389" y="1755293"/>
                  </a:lnTo>
                  <a:lnTo>
                    <a:pt x="3074846" y="1720191"/>
                  </a:lnTo>
                  <a:lnTo>
                    <a:pt x="3041314" y="1688246"/>
                  </a:lnTo>
                  <a:lnTo>
                    <a:pt x="3005052" y="1659658"/>
                  </a:lnTo>
                  <a:lnTo>
                    <a:pt x="2966320" y="1634622"/>
                  </a:lnTo>
                  <a:lnTo>
                    <a:pt x="2925376" y="1613337"/>
                  </a:lnTo>
                  <a:lnTo>
                    <a:pt x="2882639" y="1596064"/>
                  </a:lnTo>
                  <a:lnTo>
                    <a:pt x="2391268" y="1596064"/>
                  </a:lnTo>
                  <a:lnTo>
                    <a:pt x="2339533" y="1594343"/>
                  </a:lnTo>
                  <a:lnTo>
                    <a:pt x="2287833" y="1590763"/>
                  </a:lnTo>
                  <a:lnTo>
                    <a:pt x="2236244" y="1585360"/>
                  </a:lnTo>
                  <a:lnTo>
                    <a:pt x="2184843" y="1578174"/>
                  </a:lnTo>
                  <a:lnTo>
                    <a:pt x="2133704" y="1569241"/>
                  </a:lnTo>
                  <a:lnTo>
                    <a:pt x="2082905" y="1558601"/>
                  </a:lnTo>
                  <a:lnTo>
                    <a:pt x="2032550" y="1546280"/>
                  </a:lnTo>
                  <a:lnTo>
                    <a:pt x="1982649" y="1532288"/>
                  </a:lnTo>
                  <a:lnTo>
                    <a:pt x="1933239" y="1516626"/>
                  </a:lnTo>
                  <a:lnTo>
                    <a:pt x="1884357" y="1499294"/>
                  </a:lnTo>
                  <a:lnTo>
                    <a:pt x="1836043" y="1480292"/>
                  </a:lnTo>
                  <a:lnTo>
                    <a:pt x="1788333" y="1459619"/>
                  </a:lnTo>
                  <a:lnTo>
                    <a:pt x="1741265" y="1437276"/>
                  </a:lnTo>
                  <a:lnTo>
                    <a:pt x="1694877" y="1413263"/>
                  </a:lnTo>
                  <a:lnTo>
                    <a:pt x="1649208" y="1387581"/>
                  </a:lnTo>
                  <a:lnTo>
                    <a:pt x="1604294" y="1360229"/>
                  </a:lnTo>
                  <a:lnTo>
                    <a:pt x="1560173" y="1331207"/>
                  </a:lnTo>
                  <a:lnTo>
                    <a:pt x="1517130" y="1300524"/>
                  </a:lnTo>
                  <a:lnTo>
                    <a:pt x="1475377" y="1268247"/>
                  </a:lnTo>
                  <a:lnTo>
                    <a:pt x="1434954" y="1234450"/>
                  </a:lnTo>
                  <a:lnTo>
                    <a:pt x="1395896" y="1199209"/>
                  </a:lnTo>
                  <a:lnTo>
                    <a:pt x="1358243" y="1162601"/>
                  </a:lnTo>
                  <a:lnTo>
                    <a:pt x="1322033" y="1124700"/>
                  </a:lnTo>
                  <a:lnTo>
                    <a:pt x="1287302" y="1085584"/>
                  </a:lnTo>
                  <a:lnTo>
                    <a:pt x="1254089" y="1045327"/>
                  </a:lnTo>
                  <a:lnTo>
                    <a:pt x="1222431" y="1004005"/>
                  </a:lnTo>
                  <a:lnTo>
                    <a:pt x="1192367" y="961694"/>
                  </a:lnTo>
                  <a:lnTo>
                    <a:pt x="1163933" y="918470"/>
                  </a:lnTo>
                  <a:lnTo>
                    <a:pt x="1136988" y="874223"/>
                  </a:lnTo>
                  <a:lnTo>
                    <a:pt x="1111372" y="828843"/>
                  </a:lnTo>
                  <a:lnTo>
                    <a:pt x="1087162" y="782441"/>
                  </a:lnTo>
                  <a:lnTo>
                    <a:pt x="1064432" y="735130"/>
                  </a:lnTo>
                  <a:lnTo>
                    <a:pt x="1043260" y="687024"/>
                  </a:lnTo>
                  <a:lnTo>
                    <a:pt x="1023722" y="638235"/>
                  </a:lnTo>
                  <a:lnTo>
                    <a:pt x="1005892" y="588875"/>
                  </a:lnTo>
                  <a:lnTo>
                    <a:pt x="989849" y="539058"/>
                  </a:lnTo>
                  <a:lnTo>
                    <a:pt x="975666" y="488897"/>
                  </a:lnTo>
                  <a:lnTo>
                    <a:pt x="963421" y="438503"/>
                  </a:lnTo>
                  <a:lnTo>
                    <a:pt x="953190" y="387991"/>
                  </a:lnTo>
                  <a:lnTo>
                    <a:pt x="941381" y="340149"/>
                  </a:lnTo>
                  <a:lnTo>
                    <a:pt x="925115" y="294666"/>
                  </a:lnTo>
                  <a:lnTo>
                    <a:pt x="904609" y="251616"/>
                  </a:lnTo>
                  <a:lnTo>
                    <a:pt x="880343" y="211510"/>
                  </a:lnTo>
                  <a:lnTo>
                    <a:pt x="852406" y="174208"/>
                  </a:lnTo>
                  <a:lnTo>
                    <a:pt x="821147" y="140002"/>
                  </a:lnTo>
                  <a:lnTo>
                    <a:pt x="786850" y="109078"/>
                  </a:lnTo>
                  <a:lnTo>
                    <a:pt x="749799" y="81619"/>
                  </a:lnTo>
                  <a:lnTo>
                    <a:pt x="710278" y="57811"/>
                  </a:lnTo>
                  <a:lnTo>
                    <a:pt x="668571" y="37839"/>
                  </a:lnTo>
                  <a:lnTo>
                    <a:pt x="624962" y="21887"/>
                  </a:lnTo>
                  <a:lnTo>
                    <a:pt x="579736" y="10140"/>
                  </a:lnTo>
                  <a:lnTo>
                    <a:pt x="533175" y="2782"/>
                  </a:lnTo>
                  <a:lnTo>
                    <a:pt x="485565" y="0"/>
                  </a:lnTo>
                  <a:close/>
                </a:path>
                <a:path w="3215640" h="2209800">
                  <a:moveTo>
                    <a:pt x="2744676" y="1569649"/>
                  </a:moveTo>
                  <a:lnTo>
                    <a:pt x="2696566" y="1570078"/>
                  </a:lnTo>
                  <a:lnTo>
                    <a:pt x="2647801" y="1575441"/>
                  </a:lnTo>
                  <a:lnTo>
                    <a:pt x="2597034" y="1583589"/>
                  </a:lnTo>
                  <a:lnTo>
                    <a:pt x="2545921" y="1589687"/>
                  </a:lnTo>
                  <a:lnTo>
                    <a:pt x="2494538" y="1593774"/>
                  </a:lnTo>
                  <a:lnTo>
                    <a:pt x="2442962" y="1595887"/>
                  </a:lnTo>
                  <a:lnTo>
                    <a:pt x="2391268" y="1596064"/>
                  </a:lnTo>
                  <a:lnTo>
                    <a:pt x="2882639" y="1596064"/>
                  </a:lnTo>
                  <a:lnTo>
                    <a:pt x="2882481" y="1596000"/>
                  </a:lnTo>
                  <a:lnTo>
                    <a:pt x="2837893" y="1582808"/>
                  </a:lnTo>
                  <a:lnTo>
                    <a:pt x="2791871" y="1573959"/>
                  </a:lnTo>
                  <a:lnTo>
                    <a:pt x="2744676" y="1569649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2598" y="4201871"/>
              <a:ext cx="1222375" cy="1220470"/>
            </a:xfrm>
            <a:custGeom>
              <a:avLst/>
              <a:gdLst/>
              <a:ahLst/>
              <a:cxnLst/>
              <a:rect l="l" t="t" r="r" b="b"/>
              <a:pathLst>
                <a:path w="1222375" h="1220470">
                  <a:moveTo>
                    <a:pt x="597088" y="0"/>
                  </a:moveTo>
                  <a:lnTo>
                    <a:pt x="551686" y="2958"/>
                  </a:lnTo>
                  <a:lnTo>
                    <a:pt x="506182" y="9413"/>
                  </a:lnTo>
                  <a:lnTo>
                    <a:pt x="460743" y="19436"/>
                  </a:lnTo>
                  <a:lnTo>
                    <a:pt x="415539" y="33098"/>
                  </a:lnTo>
                  <a:lnTo>
                    <a:pt x="370740" y="50469"/>
                  </a:lnTo>
                  <a:lnTo>
                    <a:pt x="327357" y="71162"/>
                  </a:lnTo>
                  <a:lnTo>
                    <a:pt x="286339" y="94664"/>
                  </a:lnTo>
                  <a:lnTo>
                    <a:pt x="247755" y="120807"/>
                  </a:lnTo>
                  <a:lnTo>
                    <a:pt x="211677" y="149421"/>
                  </a:lnTo>
                  <a:lnTo>
                    <a:pt x="178175" y="180338"/>
                  </a:lnTo>
                  <a:lnTo>
                    <a:pt x="147321" y="213387"/>
                  </a:lnTo>
                  <a:lnTo>
                    <a:pt x="119185" y="248401"/>
                  </a:lnTo>
                  <a:lnTo>
                    <a:pt x="93839" y="285209"/>
                  </a:lnTo>
                  <a:lnTo>
                    <a:pt x="71354" y="323643"/>
                  </a:lnTo>
                  <a:lnTo>
                    <a:pt x="51799" y="363533"/>
                  </a:lnTo>
                  <a:lnTo>
                    <a:pt x="35247" y="404710"/>
                  </a:lnTo>
                  <a:lnTo>
                    <a:pt x="21767" y="447005"/>
                  </a:lnTo>
                  <a:lnTo>
                    <a:pt x="11432" y="490249"/>
                  </a:lnTo>
                  <a:lnTo>
                    <a:pt x="4312" y="534273"/>
                  </a:lnTo>
                  <a:lnTo>
                    <a:pt x="477" y="578907"/>
                  </a:lnTo>
                  <a:lnTo>
                    <a:pt x="0" y="623983"/>
                  </a:lnTo>
                  <a:lnTo>
                    <a:pt x="2950" y="669331"/>
                  </a:lnTo>
                  <a:lnTo>
                    <a:pt x="9398" y="714782"/>
                  </a:lnTo>
                  <a:lnTo>
                    <a:pt x="19417" y="760167"/>
                  </a:lnTo>
                  <a:lnTo>
                    <a:pt x="33075" y="805316"/>
                  </a:lnTo>
                  <a:lnTo>
                    <a:pt x="50446" y="850061"/>
                  </a:lnTo>
                  <a:lnTo>
                    <a:pt x="71175" y="893391"/>
                  </a:lnTo>
                  <a:lnTo>
                    <a:pt x="94717" y="934360"/>
                  </a:lnTo>
                  <a:lnTo>
                    <a:pt x="120900" y="972898"/>
                  </a:lnTo>
                  <a:lnTo>
                    <a:pt x="149556" y="1008933"/>
                  </a:lnTo>
                  <a:lnTo>
                    <a:pt x="180516" y="1042395"/>
                  </a:lnTo>
                  <a:lnTo>
                    <a:pt x="213610" y="1073212"/>
                  </a:lnTo>
                  <a:lnTo>
                    <a:pt x="248669" y="1101314"/>
                  </a:lnTo>
                  <a:lnTo>
                    <a:pt x="285524" y="1126629"/>
                  </a:lnTo>
                  <a:lnTo>
                    <a:pt x="324006" y="1149087"/>
                  </a:lnTo>
                  <a:lnTo>
                    <a:pt x="363945" y="1168616"/>
                  </a:lnTo>
                  <a:lnTo>
                    <a:pt x="405172" y="1185146"/>
                  </a:lnTo>
                  <a:lnTo>
                    <a:pt x="447518" y="1198605"/>
                  </a:lnTo>
                  <a:lnTo>
                    <a:pt x="490813" y="1208923"/>
                  </a:lnTo>
                  <a:lnTo>
                    <a:pt x="534889" y="1216028"/>
                  </a:lnTo>
                  <a:lnTo>
                    <a:pt x="579576" y="1219849"/>
                  </a:lnTo>
                  <a:lnTo>
                    <a:pt x="624705" y="1220316"/>
                  </a:lnTo>
                  <a:lnTo>
                    <a:pt x="670107" y="1217358"/>
                  </a:lnTo>
                  <a:lnTo>
                    <a:pt x="715612" y="1210902"/>
                  </a:lnTo>
                  <a:lnTo>
                    <a:pt x="761050" y="1200879"/>
                  </a:lnTo>
                  <a:lnTo>
                    <a:pt x="806254" y="1187218"/>
                  </a:lnTo>
                  <a:lnTo>
                    <a:pt x="851054" y="1169847"/>
                  </a:lnTo>
                  <a:lnTo>
                    <a:pt x="894436" y="1149154"/>
                  </a:lnTo>
                  <a:lnTo>
                    <a:pt x="935455" y="1125652"/>
                  </a:lnTo>
                  <a:lnTo>
                    <a:pt x="974038" y="1099509"/>
                  </a:lnTo>
                  <a:lnTo>
                    <a:pt x="1010117" y="1070895"/>
                  </a:lnTo>
                  <a:lnTo>
                    <a:pt x="1043618" y="1039978"/>
                  </a:lnTo>
                  <a:lnTo>
                    <a:pt x="1074472" y="1006928"/>
                  </a:lnTo>
                  <a:lnTo>
                    <a:pt x="1102608" y="971915"/>
                  </a:lnTo>
                  <a:lnTo>
                    <a:pt x="1127954" y="935107"/>
                  </a:lnTo>
                  <a:lnTo>
                    <a:pt x="1150440" y="896673"/>
                  </a:lnTo>
                  <a:lnTo>
                    <a:pt x="1169994" y="856783"/>
                  </a:lnTo>
                  <a:lnTo>
                    <a:pt x="1186547" y="815606"/>
                  </a:lnTo>
                  <a:lnTo>
                    <a:pt x="1200026" y="773311"/>
                  </a:lnTo>
                  <a:lnTo>
                    <a:pt x="1210361" y="730067"/>
                  </a:lnTo>
                  <a:lnTo>
                    <a:pt x="1217481" y="686043"/>
                  </a:lnTo>
                  <a:lnTo>
                    <a:pt x="1221316" y="641408"/>
                  </a:lnTo>
                  <a:lnTo>
                    <a:pt x="1221794" y="596333"/>
                  </a:lnTo>
                  <a:lnTo>
                    <a:pt x="1218844" y="550985"/>
                  </a:lnTo>
                  <a:lnTo>
                    <a:pt x="1212395" y="505534"/>
                  </a:lnTo>
                  <a:lnTo>
                    <a:pt x="1202377" y="460149"/>
                  </a:lnTo>
                  <a:lnTo>
                    <a:pt x="1188718" y="415000"/>
                  </a:lnTo>
                  <a:lnTo>
                    <a:pt x="1171348" y="370255"/>
                  </a:lnTo>
                  <a:lnTo>
                    <a:pt x="1150618" y="326925"/>
                  </a:lnTo>
                  <a:lnTo>
                    <a:pt x="1127077" y="285956"/>
                  </a:lnTo>
                  <a:lnTo>
                    <a:pt x="1100893" y="247418"/>
                  </a:lnTo>
                  <a:lnTo>
                    <a:pt x="1072237" y="211383"/>
                  </a:lnTo>
                  <a:lnTo>
                    <a:pt x="1041277" y="177921"/>
                  </a:lnTo>
                  <a:lnTo>
                    <a:pt x="1008183" y="147104"/>
                  </a:lnTo>
                  <a:lnTo>
                    <a:pt x="973124" y="119002"/>
                  </a:lnTo>
                  <a:lnTo>
                    <a:pt x="936269" y="93687"/>
                  </a:lnTo>
                  <a:lnTo>
                    <a:pt x="897787" y="71229"/>
                  </a:lnTo>
                  <a:lnTo>
                    <a:pt x="857848" y="51699"/>
                  </a:lnTo>
                  <a:lnTo>
                    <a:pt x="816621" y="35170"/>
                  </a:lnTo>
                  <a:lnTo>
                    <a:pt x="774275" y="21711"/>
                  </a:lnTo>
                  <a:lnTo>
                    <a:pt x="730980" y="11393"/>
                  </a:lnTo>
                  <a:lnTo>
                    <a:pt x="686904" y="4288"/>
                  </a:lnTo>
                  <a:lnTo>
                    <a:pt x="642217" y="466"/>
                  </a:lnTo>
                  <a:lnTo>
                    <a:pt x="597088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PoljeZBesedilom 14">
            <a:extLst>
              <a:ext uri="{FF2B5EF4-FFF2-40B4-BE49-F238E27FC236}">
                <a16:creationId xmlns:a16="http://schemas.microsoft.com/office/drawing/2014/main" id="{99C012EB-6BBE-FD00-72C3-6DF723BA57FE}"/>
              </a:ext>
            </a:extLst>
          </p:cNvPr>
          <p:cNvSpPr txBox="1"/>
          <p:nvPr/>
        </p:nvSpPr>
        <p:spPr>
          <a:xfrm>
            <a:off x="9032971" y="6587527"/>
            <a:ext cx="2164281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resource is licensed under CCBY 4.0</a:t>
            </a:r>
            <a:endParaRPr lang="sl-SI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lika 9" descr="Slika, ki vsebuje besede krogla za biljard, športOpis je samodejno ustvarjen">
            <a:extLst>
              <a:ext uri="{FF2B5EF4-FFF2-40B4-BE49-F238E27FC236}">
                <a16:creationId xmlns:a16="http://schemas.microsoft.com/office/drawing/2014/main" id="{F0050DEE-7360-83C3-339C-7201643C5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82" y="6417153"/>
            <a:ext cx="1020589" cy="36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0818" y="2328417"/>
            <a:ext cx="10219055" cy="388492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1992630">
              <a:lnSpc>
                <a:spcPts val="2510"/>
              </a:lnSpc>
              <a:spcBef>
                <a:spcPts val="490"/>
              </a:spcBef>
            </a:pPr>
            <a:r>
              <a:rPr sz="2400" b="1" dirty="0">
                <a:latin typeface="Calibri"/>
                <a:cs typeface="Calibri"/>
              </a:rPr>
              <a:t>Skill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Development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transform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thoughts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affirmations.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2510"/>
              </a:lnSpc>
              <a:spcBef>
                <a:spcPts val="24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talk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significantly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anxiety,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improved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various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tasks.</a:t>
            </a:r>
            <a:endParaRPr sz="2400">
              <a:latin typeface="Calibri"/>
              <a:cs typeface="Calibri"/>
            </a:endParaRPr>
          </a:p>
          <a:p>
            <a:pPr marL="354965" marR="1541145" indent="-342900">
              <a:lnSpc>
                <a:spcPts val="2510"/>
              </a:lnSpc>
              <a:spcBef>
                <a:spcPts val="24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Athletes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talk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technique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their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pressure.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65"/>
              </a:spcBef>
            </a:pPr>
            <a:endParaRPr sz="2400">
              <a:latin typeface="Calibri"/>
              <a:cs typeface="Calibri"/>
            </a:endParaRPr>
          </a:p>
          <a:p>
            <a:pPr marL="12700" marR="824230">
              <a:lnSpc>
                <a:spcPts val="2500"/>
              </a:lnSpc>
            </a:pPr>
            <a:r>
              <a:rPr sz="2400" b="1" spc="-10" dirty="0">
                <a:latin typeface="Calibri"/>
                <a:cs typeface="Calibri"/>
              </a:rPr>
              <a:t>Practice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Exercise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Convert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belief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yourself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positive, </a:t>
            </a:r>
            <a:r>
              <a:rPr sz="2400" dirty="0">
                <a:latin typeface="Calibri"/>
                <a:cs typeface="Calibri"/>
              </a:rPr>
              <a:t>empowering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291084"/>
            <a:ext cx="7396480" cy="744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810260">
              <a:lnSpc>
                <a:spcPct val="100000"/>
              </a:lnSpc>
              <a:spcBef>
                <a:spcPts val="275"/>
              </a:spcBef>
            </a:pPr>
            <a:r>
              <a:rPr dirty="0">
                <a:solidFill>
                  <a:srgbClr val="ED3D81"/>
                </a:solidFill>
              </a:rPr>
              <a:t>The</a:t>
            </a:r>
            <a:r>
              <a:rPr spc="-9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Power</a:t>
            </a:r>
            <a:r>
              <a:rPr spc="-95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of</a:t>
            </a:r>
            <a:r>
              <a:rPr spc="-95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Positive</a:t>
            </a:r>
            <a:r>
              <a:rPr spc="-95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Self-</a:t>
            </a:r>
            <a:r>
              <a:rPr spc="-20" dirty="0">
                <a:solidFill>
                  <a:srgbClr val="ED3D81"/>
                </a:solidFill>
              </a:rPr>
              <a:t>Talk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507" y="-9525"/>
            <a:ext cx="12193014" cy="2147570"/>
            <a:chOff x="-507" y="0"/>
            <a:chExt cx="12193014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07" y="426085"/>
              <a:ext cx="5598160" cy="533400"/>
            </a:xfrm>
            <a:custGeom>
              <a:avLst/>
              <a:gdLst/>
              <a:ahLst/>
              <a:cxnLst/>
              <a:rect l="l" t="t" r="r" b="b"/>
              <a:pathLst>
                <a:path w="5598160" h="533400">
                  <a:moveTo>
                    <a:pt x="5597652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5597652" y="533400"/>
                  </a:lnTo>
                  <a:lnTo>
                    <a:pt x="5597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0818" y="2378710"/>
            <a:ext cx="10139680" cy="414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4048125" indent="-56515">
              <a:lnSpc>
                <a:spcPts val="2510"/>
              </a:lnSpc>
              <a:spcBef>
                <a:spcPts val="95"/>
              </a:spcBef>
            </a:pPr>
            <a:r>
              <a:rPr sz="2000" b="1" dirty="0">
                <a:latin typeface="Calibri"/>
                <a:cs typeface="Calibri"/>
              </a:rPr>
              <a:t>Skill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Enhancement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achievable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goals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can </a:t>
            </a:r>
            <a:r>
              <a:rPr sz="2000" dirty="0">
                <a:latin typeface="Calibri"/>
                <a:cs typeface="Calibri"/>
              </a:rPr>
              <a:t>boost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confidence.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4600"/>
              </a:lnSpc>
              <a:spcBef>
                <a:spcPts val="237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Setting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achieving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small,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realistic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goals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accomplishment,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turn </a:t>
            </a:r>
            <a:r>
              <a:rPr sz="2000" dirty="0">
                <a:latin typeface="Calibri"/>
                <a:cs typeface="Calibri"/>
              </a:rPr>
              <a:t>boosts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confidence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one’s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abilities.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142240" indent="-342900">
              <a:lnSpc>
                <a:spcPct val="1045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goal-</a:t>
            </a:r>
            <a:r>
              <a:rPr sz="2000" dirty="0">
                <a:latin typeface="Calibri"/>
                <a:cs typeface="Calibri"/>
              </a:rPr>
              <a:t>setting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helps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clarify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thoughts,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anxiety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self- </a:t>
            </a:r>
            <a:r>
              <a:rPr sz="2000" dirty="0">
                <a:latin typeface="Calibri"/>
                <a:cs typeface="Calibri"/>
              </a:rPr>
              <a:t>confidence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forward.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396875" indent="-342900">
              <a:lnSpc>
                <a:spcPct val="1045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Achievable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goals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milestones;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reinforces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belief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capabilities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encourages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tackle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bigger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challenges.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Goal-</a:t>
            </a:r>
            <a:r>
              <a:rPr sz="2000" b="1" dirty="0">
                <a:latin typeface="Calibri"/>
                <a:cs typeface="Calibri"/>
              </a:rPr>
              <a:t>Setting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Activity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Write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down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short-</a:t>
            </a:r>
            <a:r>
              <a:rPr sz="2000" dirty="0">
                <a:latin typeface="Calibri"/>
                <a:cs typeface="Calibri"/>
              </a:rPr>
              <a:t>term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achieve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8535" y="416560"/>
            <a:ext cx="4065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D3D81"/>
                </a:solidFill>
              </a:rPr>
              <a:t>Effective</a:t>
            </a:r>
            <a:r>
              <a:rPr spc="-11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Goal</a:t>
            </a:r>
            <a:r>
              <a:rPr spc="-100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Setting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5636"/>
              <a:ext cx="6370320" cy="672465"/>
            </a:xfrm>
            <a:custGeom>
              <a:avLst/>
              <a:gdLst/>
              <a:ahLst/>
              <a:cxnLst/>
              <a:rect l="l" t="t" r="r" b="b"/>
              <a:pathLst>
                <a:path w="6370320" h="672465">
                  <a:moveTo>
                    <a:pt x="6370320" y="0"/>
                  </a:moveTo>
                  <a:lnTo>
                    <a:pt x="0" y="0"/>
                  </a:lnTo>
                  <a:lnTo>
                    <a:pt x="0" y="672083"/>
                  </a:lnTo>
                  <a:lnTo>
                    <a:pt x="6370320" y="672083"/>
                  </a:lnTo>
                  <a:lnTo>
                    <a:pt x="6370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0818" y="2328417"/>
            <a:ext cx="10267315" cy="42024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247650">
              <a:lnSpc>
                <a:spcPts val="2510"/>
              </a:lnSpc>
              <a:spcBef>
                <a:spcPts val="490"/>
              </a:spcBef>
            </a:pPr>
            <a:r>
              <a:rPr sz="2400" b="1" dirty="0">
                <a:latin typeface="Calibri"/>
                <a:cs typeface="Calibri"/>
              </a:rPr>
              <a:t>Inspiration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Source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mentors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influence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your self-</a:t>
            </a:r>
            <a:r>
              <a:rPr sz="2400" spc="-10" dirty="0"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28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Having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mentor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significantly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influence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one’s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approach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505"/>
              </a:lnSpc>
            </a:pPr>
            <a:r>
              <a:rPr sz="2400" dirty="0">
                <a:latin typeface="Calibri"/>
                <a:cs typeface="Calibri"/>
              </a:rPr>
              <a:t>challenges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development.</a:t>
            </a:r>
            <a:endParaRPr sz="2400">
              <a:latin typeface="Calibri"/>
              <a:cs typeface="Calibri"/>
            </a:endParaRPr>
          </a:p>
          <a:p>
            <a:pPr marL="354965" marR="218440" indent="-342900">
              <a:lnSpc>
                <a:spcPts val="25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Role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admired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afar,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real-</a:t>
            </a:r>
            <a:r>
              <a:rPr sz="2400" spc="-20" dirty="0">
                <a:latin typeface="Calibri"/>
                <a:cs typeface="Calibri"/>
              </a:rPr>
              <a:t>life </a:t>
            </a:r>
            <a:r>
              <a:rPr sz="2400" spc="-10" dirty="0">
                <a:latin typeface="Calibri"/>
                <a:cs typeface="Calibri"/>
              </a:rPr>
              <a:t>examples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action.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28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Mentors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guidance,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feedback,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crucial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developing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500"/>
              </a:lnSpc>
            </a:pP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especially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49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Observing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mentors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handle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failure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690"/>
              </a:lnSpc>
            </a:pPr>
            <a:r>
              <a:rPr sz="2400" dirty="0">
                <a:latin typeface="Calibri"/>
                <a:cs typeface="Calibri"/>
              </a:rPr>
              <a:t>valuable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resilience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  <a:p>
            <a:pPr marL="12700" marR="396240">
              <a:lnSpc>
                <a:spcPts val="2500"/>
              </a:lnSpc>
              <a:spcBef>
                <a:spcPts val="2525"/>
              </a:spcBef>
            </a:pPr>
            <a:r>
              <a:rPr sz="2400" b="1" dirty="0">
                <a:latin typeface="Calibri"/>
                <a:cs typeface="Calibri"/>
              </a:rPr>
              <a:t>Research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Task</a:t>
            </a:r>
            <a:r>
              <a:rPr sz="2400" spc="-25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mentor.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Research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journey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6460" y="123571"/>
            <a:ext cx="4916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D3D81"/>
                </a:solidFill>
              </a:rPr>
              <a:t>Role</a:t>
            </a:r>
            <a:r>
              <a:rPr spc="-10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Models</a:t>
            </a:r>
            <a:r>
              <a:rPr spc="-85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and</a:t>
            </a:r>
            <a:r>
              <a:rPr spc="-95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Mentors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11252"/>
              <a:ext cx="8117205" cy="551815"/>
            </a:xfrm>
            <a:custGeom>
              <a:avLst/>
              <a:gdLst/>
              <a:ahLst/>
              <a:cxnLst/>
              <a:rect l="l" t="t" r="r" b="b"/>
              <a:pathLst>
                <a:path w="8117205" h="551815">
                  <a:moveTo>
                    <a:pt x="8116824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8116824" y="551688"/>
                  </a:lnTo>
                  <a:lnTo>
                    <a:pt x="8116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0818" y="2328417"/>
            <a:ext cx="10314940" cy="388492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3935095">
              <a:lnSpc>
                <a:spcPts val="2510"/>
              </a:lnSpc>
              <a:spcBef>
                <a:spcPts val="490"/>
              </a:spcBef>
            </a:pPr>
            <a:r>
              <a:rPr sz="2400" b="1" dirty="0">
                <a:latin typeface="Calibri"/>
                <a:cs typeface="Calibri"/>
              </a:rPr>
              <a:t>Skill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Focus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Explore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key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self-</a:t>
            </a:r>
            <a:r>
              <a:rPr sz="2400" spc="-10" dirty="0"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  <a:p>
            <a:pPr marL="354965" marR="18415" indent="-342900">
              <a:lnSpc>
                <a:spcPts val="2510"/>
              </a:lnSpc>
              <a:spcBef>
                <a:spcPts val="24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latin typeface="Calibri"/>
                <a:cs typeface="Calibri"/>
              </a:rPr>
              <a:t>Effective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communicators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perceived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competent,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trustworthy.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28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verbal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posture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eye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crucial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confident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500"/>
              </a:lnSpc>
            </a:pPr>
            <a:r>
              <a:rPr sz="2400" spc="-10" dirty="0">
                <a:latin typeface="Calibri"/>
                <a:cs typeface="Calibri"/>
              </a:rPr>
              <a:t>communication.</a:t>
            </a:r>
            <a:endParaRPr sz="2400">
              <a:latin typeface="Calibri"/>
              <a:cs typeface="Calibri"/>
            </a:endParaRPr>
          </a:p>
          <a:p>
            <a:pPr marL="354965" marR="19050" indent="-342900">
              <a:lnSpc>
                <a:spcPts val="25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Active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listening,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aspect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stronger,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empathetic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relationships.</a:t>
            </a:r>
            <a:endParaRPr sz="2400">
              <a:latin typeface="Calibri"/>
              <a:cs typeface="Calibri"/>
            </a:endParaRPr>
          </a:p>
          <a:p>
            <a:pPr marL="12700" marR="1524635">
              <a:lnSpc>
                <a:spcPts val="2500"/>
              </a:lnSpc>
              <a:spcBef>
                <a:spcPts val="2500"/>
              </a:spcBef>
            </a:pPr>
            <a:r>
              <a:rPr sz="2400" b="1" spc="-10" dirty="0">
                <a:latin typeface="Calibri"/>
                <a:cs typeface="Calibri"/>
              </a:rPr>
              <a:t>Practice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Scenario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non-verbal </a:t>
            </a:r>
            <a:r>
              <a:rPr sz="2400" dirty="0">
                <a:latin typeface="Calibri"/>
                <a:cs typeface="Calibri"/>
              </a:rPr>
              <a:t>communication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6460" y="38480"/>
            <a:ext cx="6976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D3D81"/>
                </a:solidFill>
              </a:rPr>
              <a:t>Communication</a:t>
            </a:r>
            <a:r>
              <a:rPr spc="-95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Skills</a:t>
            </a:r>
            <a:r>
              <a:rPr spc="-9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for</a:t>
            </a:r>
            <a:r>
              <a:rPr spc="-100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Confidence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0818" y="2328417"/>
            <a:ext cx="9980930" cy="388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Resilience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Building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opportunities.</a:t>
            </a:r>
            <a:endParaRPr sz="2400">
              <a:latin typeface="Calibri"/>
              <a:cs typeface="Calibri"/>
            </a:endParaRPr>
          </a:p>
          <a:p>
            <a:pPr marL="354965" marR="425450" indent="-342900">
              <a:lnSpc>
                <a:spcPts val="2500"/>
              </a:lnSpc>
              <a:spcBef>
                <a:spcPts val="252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Viewing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stepping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stone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rather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setback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trait </a:t>
            </a:r>
            <a:r>
              <a:rPr sz="2400" dirty="0">
                <a:latin typeface="Calibri"/>
                <a:cs typeface="Calibri"/>
              </a:rPr>
              <a:t>among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successful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individuals.</a:t>
            </a:r>
            <a:endParaRPr sz="2400">
              <a:latin typeface="Calibri"/>
              <a:cs typeface="Calibri"/>
            </a:endParaRPr>
          </a:p>
          <a:p>
            <a:pPr marL="354965" marR="187325" indent="-342900">
              <a:lnSpc>
                <a:spcPts val="2500"/>
              </a:lnSpc>
              <a:spcBef>
                <a:spcPts val="25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Fear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realistic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expectations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preparing adequately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tasks.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690"/>
              </a:lnSpc>
              <a:spcBef>
                <a:spcPts val="2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failures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resilience,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essential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long-</a:t>
            </a:r>
            <a:r>
              <a:rPr sz="2400" spc="-20" dirty="0">
                <a:latin typeface="Calibri"/>
                <a:cs typeface="Calibri"/>
              </a:rPr>
              <a:t>term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690"/>
              </a:lnSpc>
            </a:pPr>
            <a:r>
              <a:rPr sz="2400" dirty="0">
                <a:latin typeface="Calibri"/>
                <a:cs typeface="Calibri"/>
              </a:rPr>
              <a:t>success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2400" b="1" spc="-10" dirty="0">
                <a:latin typeface="Calibri"/>
                <a:cs typeface="Calibri"/>
              </a:rPr>
              <a:t>Reflection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Write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something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60020"/>
            <a:ext cx="7426959" cy="6737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185420" algn="ctr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ED3D81"/>
                </a:solidFill>
              </a:rPr>
              <a:t>Overcoming</a:t>
            </a:r>
            <a:r>
              <a:rPr spc="-7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the</a:t>
            </a:r>
            <a:r>
              <a:rPr spc="-7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Fear</a:t>
            </a:r>
            <a:r>
              <a:rPr spc="-9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of</a:t>
            </a:r>
            <a:r>
              <a:rPr spc="-65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Failure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2367"/>
            <a:ext cx="12192000" cy="3406140"/>
          </a:xfrm>
          <a:custGeom>
            <a:avLst/>
            <a:gdLst/>
            <a:ahLst/>
            <a:cxnLst/>
            <a:rect l="l" t="t" r="r" b="b"/>
            <a:pathLst>
              <a:path w="12192000" h="3406140">
                <a:moveTo>
                  <a:pt x="12192000" y="0"/>
                </a:moveTo>
                <a:lnTo>
                  <a:pt x="0" y="0"/>
                </a:lnTo>
                <a:lnTo>
                  <a:pt x="0" y="3406140"/>
                </a:lnTo>
                <a:lnTo>
                  <a:pt x="12192000" y="34061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3126" y="2326460"/>
            <a:ext cx="152400" cy="3083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795" y="130555"/>
            <a:ext cx="1958339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25" dirty="0">
                <a:solidFill>
                  <a:srgbClr val="ED3D81"/>
                </a:solidFill>
              </a:rPr>
              <a:t>04</a:t>
            </a:r>
            <a:endParaRPr sz="15000"/>
          </a:p>
        </p:txBody>
      </p:sp>
      <p:sp>
        <p:nvSpPr>
          <p:cNvPr id="5" name="object 5"/>
          <p:cNvSpPr txBox="1"/>
          <p:nvPr/>
        </p:nvSpPr>
        <p:spPr>
          <a:xfrm>
            <a:off x="563880" y="2429255"/>
            <a:ext cx="3495040" cy="103631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13970" rIns="0" bIns="0" rtlCol="0">
            <a:spAutoFit/>
          </a:bodyPr>
          <a:lstStyle/>
          <a:p>
            <a:pPr marL="90805" marR="125095">
              <a:lnSpc>
                <a:spcPts val="3790"/>
              </a:lnSpc>
              <a:spcBef>
                <a:spcPts val="11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REFLECTION</a:t>
            </a:r>
            <a:r>
              <a:rPr sz="36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095" y="473963"/>
            <a:ext cx="10801985" cy="6384290"/>
            <a:chOff x="-6095" y="473963"/>
            <a:chExt cx="10801985" cy="6384290"/>
          </a:xfrm>
        </p:grpSpPr>
        <p:sp>
          <p:nvSpPr>
            <p:cNvPr id="7" name="object 7"/>
            <p:cNvSpPr/>
            <p:nvPr/>
          </p:nvSpPr>
          <p:spPr>
            <a:xfrm>
              <a:off x="8243894" y="1105469"/>
              <a:ext cx="2552065" cy="2025014"/>
            </a:xfrm>
            <a:custGeom>
              <a:avLst/>
              <a:gdLst/>
              <a:ahLst/>
              <a:cxnLst/>
              <a:rect l="l" t="t" r="r" b="b"/>
              <a:pathLst>
                <a:path w="2552065" h="2025014">
                  <a:moveTo>
                    <a:pt x="402390" y="0"/>
                  </a:moveTo>
                  <a:lnTo>
                    <a:pt x="355350" y="321"/>
                  </a:lnTo>
                  <a:lnTo>
                    <a:pt x="307650" y="6542"/>
                  </a:lnTo>
                  <a:lnTo>
                    <a:pt x="261142" y="18581"/>
                  </a:lnTo>
                  <a:lnTo>
                    <a:pt x="217519" y="35894"/>
                  </a:lnTo>
                  <a:lnTo>
                    <a:pt x="177054" y="58063"/>
                  </a:lnTo>
                  <a:lnTo>
                    <a:pt x="140024" y="84668"/>
                  </a:lnTo>
                  <a:lnTo>
                    <a:pt x="106702" y="115289"/>
                  </a:lnTo>
                  <a:lnTo>
                    <a:pt x="77362" y="149506"/>
                  </a:lnTo>
                  <a:lnTo>
                    <a:pt x="52278" y="186900"/>
                  </a:lnTo>
                  <a:lnTo>
                    <a:pt x="31726" y="227051"/>
                  </a:lnTo>
                  <a:lnTo>
                    <a:pt x="15979" y="269539"/>
                  </a:lnTo>
                  <a:lnTo>
                    <a:pt x="5312" y="313944"/>
                  </a:lnTo>
                  <a:lnTo>
                    <a:pt x="0" y="359848"/>
                  </a:lnTo>
                  <a:lnTo>
                    <a:pt x="315" y="406830"/>
                  </a:lnTo>
                  <a:lnTo>
                    <a:pt x="6533" y="454471"/>
                  </a:lnTo>
                  <a:lnTo>
                    <a:pt x="16613" y="503768"/>
                  </a:lnTo>
                  <a:lnTo>
                    <a:pt x="28083" y="552686"/>
                  </a:lnTo>
                  <a:lnTo>
                    <a:pt x="40908" y="601201"/>
                  </a:lnTo>
                  <a:lnTo>
                    <a:pt x="55052" y="649288"/>
                  </a:lnTo>
                  <a:lnTo>
                    <a:pt x="70480" y="696923"/>
                  </a:lnTo>
                  <a:lnTo>
                    <a:pt x="87157" y="744084"/>
                  </a:lnTo>
                  <a:lnTo>
                    <a:pt x="105047" y="790745"/>
                  </a:lnTo>
                  <a:lnTo>
                    <a:pt x="124115" y="836883"/>
                  </a:lnTo>
                  <a:lnTo>
                    <a:pt x="144324" y="882474"/>
                  </a:lnTo>
                  <a:lnTo>
                    <a:pt x="165641" y="927494"/>
                  </a:lnTo>
                  <a:lnTo>
                    <a:pt x="188029" y="971919"/>
                  </a:lnTo>
                  <a:lnTo>
                    <a:pt x="211453" y="1015726"/>
                  </a:lnTo>
                  <a:lnTo>
                    <a:pt x="235877" y="1058889"/>
                  </a:lnTo>
                  <a:lnTo>
                    <a:pt x="261266" y="1101386"/>
                  </a:lnTo>
                  <a:lnTo>
                    <a:pt x="287584" y="1143192"/>
                  </a:lnTo>
                  <a:lnTo>
                    <a:pt x="316148" y="1185542"/>
                  </a:lnTo>
                  <a:lnTo>
                    <a:pt x="345602" y="1226986"/>
                  </a:lnTo>
                  <a:lnTo>
                    <a:pt x="375947" y="1267514"/>
                  </a:lnTo>
                  <a:lnTo>
                    <a:pt x="407184" y="1307113"/>
                  </a:lnTo>
                  <a:lnTo>
                    <a:pt x="439312" y="1345771"/>
                  </a:lnTo>
                  <a:lnTo>
                    <a:pt x="472332" y="1383478"/>
                  </a:lnTo>
                  <a:lnTo>
                    <a:pt x="506244" y="1420222"/>
                  </a:lnTo>
                  <a:lnTo>
                    <a:pt x="541048" y="1455991"/>
                  </a:lnTo>
                  <a:lnTo>
                    <a:pt x="576745" y="1490774"/>
                  </a:lnTo>
                  <a:lnTo>
                    <a:pt x="613335" y="1524559"/>
                  </a:lnTo>
                  <a:lnTo>
                    <a:pt x="650817" y="1557335"/>
                  </a:lnTo>
                  <a:lnTo>
                    <a:pt x="689193" y="1589090"/>
                  </a:lnTo>
                  <a:lnTo>
                    <a:pt x="728462" y="1619813"/>
                  </a:lnTo>
                  <a:lnTo>
                    <a:pt x="768625" y="1649492"/>
                  </a:lnTo>
                  <a:lnTo>
                    <a:pt x="809681" y="1678116"/>
                  </a:lnTo>
                  <a:lnTo>
                    <a:pt x="851451" y="1705733"/>
                  </a:lnTo>
                  <a:lnTo>
                    <a:pt x="893753" y="1732427"/>
                  </a:lnTo>
                  <a:lnTo>
                    <a:pt x="936587" y="1758162"/>
                  </a:lnTo>
                  <a:lnTo>
                    <a:pt x="979954" y="1782900"/>
                  </a:lnTo>
                  <a:lnTo>
                    <a:pt x="1023855" y="1806607"/>
                  </a:lnTo>
                  <a:lnTo>
                    <a:pt x="1068290" y="1829246"/>
                  </a:lnTo>
                  <a:lnTo>
                    <a:pt x="1113259" y="1850781"/>
                  </a:lnTo>
                  <a:lnTo>
                    <a:pt x="1158763" y="1871176"/>
                  </a:lnTo>
                  <a:lnTo>
                    <a:pt x="1204803" y="1890394"/>
                  </a:lnTo>
                  <a:lnTo>
                    <a:pt x="1251378" y="1908400"/>
                  </a:lnTo>
                  <a:lnTo>
                    <a:pt x="1298489" y="1925157"/>
                  </a:lnTo>
                  <a:lnTo>
                    <a:pt x="1346138" y="1940630"/>
                  </a:lnTo>
                  <a:lnTo>
                    <a:pt x="1394323" y="1954782"/>
                  </a:lnTo>
                  <a:lnTo>
                    <a:pt x="1443046" y="1967577"/>
                  </a:lnTo>
                  <a:lnTo>
                    <a:pt x="1492306" y="1978979"/>
                  </a:lnTo>
                  <a:lnTo>
                    <a:pt x="1541922" y="1989049"/>
                  </a:lnTo>
                  <a:lnTo>
                    <a:pt x="1591693" y="1997873"/>
                  </a:lnTo>
                  <a:lnTo>
                    <a:pt x="1641595" y="2005450"/>
                  </a:lnTo>
                  <a:lnTo>
                    <a:pt x="1691605" y="2011780"/>
                  </a:lnTo>
                  <a:lnTo>
                    <a:pt x="1741697" y="2016863"/>
                  </a:lnTo>
                  <a:lnTo>
                    <a:pt x="1791848" y="2020698"/>
                  </a:lnTo>
                  <a:lnTo>
                    <a:pt x="1842033" y="2023286"/>
                  </a:lnTo>
                  <a:lnTo>
                    <a:pt x="1892229" y="2024626"/>
                  </a:lnTo>
                  <a:lnTo>
                    <a:pt x="1942411" y="2024717"/>
                  </a:lnTo>
                  <a:lnTo>
                    <a:pt x="1992555" y="2023561"/>
                  </a:lnTo>
                  <a:lnTo>
                    <a:pt x="2042637" y="2021156"/>
                  </a:lnTo>
                  <a:lnTo>
                    <a:pt x="2092632" y="2017502"/>
                  </a:lnTo>
                  <a:lnTo>
                    <a:pt x="2142518" y="2012599"/>
                  </a:lnTo>
                  <a:lnTo>
                    <a:pt x="2192268" y="2006447"/>
                  </a:lnTo>
                  <a:lnTo>
                    <a:pt x="2241860" y="1999045"/>
                  </a:lnTo>
                  <a:lnTo>
                    <a:pt x="2288506" y="1988444"/>
                  </a:lnTo>
                  <a:lnTo>
                    <a:pt x="2332447" y="1972362"/>
                  </a:lnTo>
                  <a:lnTo>
                    <a:pt x="2373353" y="1951256"/>
                  </a:lnTo>
                  <a:lnTo>
                    <a:pt x="2410895" y="1925584"/>
                  </a:lnTo>
                  <a:lnTo>
                    <a:pt x="2444745" y="1895802"/>
                  </a:lnTo>
                  <a:lnTo>
                    <a:pt x="2474573" y="1862367"/>
                  </a:lnTo>
                  <a:lnTo>
                    <a:pt x="2500049" y="1825737"/>
                  </a:lnTo>
                  <a:lnTo>
                    <a:pt x="2520846" y="1786368"/>
                  </a:lnTo>
                  <a:lnTo>
                    <a:pt x="2536633" y="1744718"/>
                  </a:lnTo>
                  <a:lnTo>
                    <a:pt x="2547081" y="1701245"/>
                  </a:lnTo>
                  <a:lnTo>
                    <a:pt x="2551862" y="1656404"/>
                  </a:lnTo>
                  <a:lnTo>
                    <a:pt x="2550646" y="1610654"/>
                  </a:lnTo>
                  <a:lnTo>
                    <a:pt x="2543104" y="1564451"/>
                  </a:lnTo>
                  <a:lnTo>
                    <a:pt x="2531173" y="1517855"/>
                  </a:lnTo>
                  <a:lnTo>
                    <a:pt x="2514156" y="1473924"/>
                  </a:lnTo>
                  <a:lnTo>
                    <a:pt x="2492440" y="1432949"/>
                  </a:lnTo>
                  <a:lnTo>
                    <a:pt x="2466408" y="1395222"/>
                  </a:lnTo>
                  <a:lnTo>
                    <a:pt x="2436446" y="1361037"/>
                  </a:lnTo>
                  <a:lnTo>
                    <a:pt x="2402937" y="1330686"/>
                  </a:lnTo>
                  <a:lnTo>
                    <a:pt x="2366267" y="1304460"/>
                  </a:lnTo>
                  <a:lnTo>
                    <a:pt x="2326821" y="1282653"/>
                  </a:lnTo>
                  <a:lnTo>
                    <a:pt x="2284982" y="1265557"/>
                  </a:lnTo>
                  <a:lnTo>
                    <a:pt x="2241136" y="1253463"/>
                  </a:lnTo>
                  <a:lnTo>
                    <a:pt x="2195667" y="1246666"/>
                  </a:lnTo>
                  <a:lnTo>
                    <a:pt x="2148959" y="1245456"/>
                  </a:lnTo>
                  <a:lnTo>
                    <a:pt x="2101398" y="1250126"/>
                  </a:lnTo>
                  <a:lnTo>
                    <a:pt x="2052065" y="1257826"/>
                  </a:lnTo>
                  <a:lnTo>
                    <a:pt x="2002353" y="1263099"/>
                  </a:lnTo>
                  <a:lnTo>
                    <a:pt x="1952371" y="1266001"/>
                  </a:lnTo>
                  <a:lnTo>
                    <a:pt x="1902229" y="1266589"/>
                  </a:lnTo>
                  <a:lnTo>
                    <a:pt x="1852037" y="1264919"/>
                  </a:lnTo>
                  <a:lnTo>
                    <a:pt x="1801904" y="1261048"/>
                  </a:lnTo>
                  <a:lnTo>
                    <a:pt x="1751941" y="1255032"/>
                  </a:lnTo>
                  <a:lnTo>
                    <a:pt x="1702257" y="1246927"/>
                  </a:lnTo>
                  <a:lnTo>
                    <a:pt x="1652961" y="1236791"/>
                  </a:lnTo>
                  <a:lnTo>
                    <a:pt x="1604151" y="1224665"/>
                  </a:lnTo>
                  <a:lnTo>
                    <a:pt x="1555886" y="1210555"/>
                  </a:lnTo>
                  <a:lnTo>
                    <a:pt x="1508224" y="1194462"/>
                  </a:lnTo>
                  <a:lnTo>
                    <a:pt x="1461220" y="1176388"/>
                  </a:lnTo>
                  <a:lnTo>
                    <a:pt x="1414931" y="1156332"/>
                  </a:lnTo>
                  <a:lnTo>
                    <a:pt x="1369413" y="1134297"/>
                  </a:lnTo>
                  <a:lnTo>
                    <a:pt x="1324723" y="1110283"/>
                  </a:lnTo>
                  <a:lnTo>
                    <a:pt x="1280917" y="1084292"/>
                  </a:lnTo>
                  <a:lnTo>
                    <a:pt x="1238052" y="1056324"/>
                  </a:lnTo>
                  <a:lnTo>
                    <a:pt x="1196391" y="1026356"/>
                  </a:lnTo>
                  <a:lnTo>
                    <a:pt x="1156280" y="994523"/>
                  </a:lnTo>
                  <a:lnTo>
                    <a:pt x="1117774" y="960933"/>
                  </a:lnTo>
                  <a:lnTo>
                    <a:pt x="1080926" y="925697"/>
                  </a:lnTo>
                  <a:lnTo>
                    <a:pt x="1045792" y="888924"/>
                  </a:lnTo>
                  <a:lnTo>
                    <a:pt x="1012425" y="850725"/>
                  </a:lnTo>
                  <a:lnTo>
                    <a:pt x="980880" y="811209"/>
                  </a:lnTo>
                  <a:lnTo>
                    <a:pt x="951212" y="770485"/>
                  </a:lnTo>
                  <a:lnTo>
                    <a:pt x="923473" y="728664"/>
                  </a:lnTo>
                  <a:lnTo>
                    <a:pt x="897442" y="685611"/>
                  </a:lnTo>
                  <a:lnTo>
                    <a:pt x="873016" y="641229"/>
                  </a:lnTo>
                  <a:lnTo>
                    <a:pt x="850303" y="595686"/>
                  </a:lnTo>
                  <a:lnTo>
                    <a:pt x="829411" y="549148"/>
                  </a:lnTo>
                  <a:lnTo>
                    <a:pt x="810450" y="501784"/>
                  </a:lnTo>
                  <a:lnTo>
                    <a:pt x="793529" y="453761"/>
                  </a:lnTo>
                  <a:lnTo>
                    <a:pt x="778755" y="405245"/>
                  </a:lnTo>
                  <a:lnTo>
                    <a:pt x="766239" y="356404"/>
                  </a:lnTo>
                  <a:lnTo>
                    <a:pt x="756087" y="307405"/>
                  </a:lnTo>
                  <a:lnTo>
                    <a:pt x="744044" y="260926"/>
                  </a:lnTo>
                  <a:lnTo>
                    <a:pt x="726718" y="217331"/>
                  </a:lnTo>
                  <a:lnTo>
                    <a:pt x="704529" y="176895"/>
                  </a:lnTo>
                  <a:lnTo>
                    <a:pt x="677897" y="139892"/>
                  </a:lnTo>
                  <a:lnTo>
                    <a:pt x="647242" y="106596"/>
                  </a:lnTo>
                  <a:lnTo>
                    <a:pt x="612986" y="77280"/>
                  </a:lnTo>
                  <a:lnTo>
                    <a:pt x="575548" y="52218"/>
                  </a:lnTo>
                  <a:lnTo>
                    <a:pt x="535350" y="31686"/>
                  </a:lnTo>
                  <a:lnTo>
                    <a:pt x="492810" y="15956"/>
                  </a:lnTo>
                  <a:lnTo>
                    <a:pt x="448350" y="5302"/>
                  </a:lnTo>
                  <a:lnTo>
                    <a:pt x="402390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7394" y="5058420"/>
              <a:ext cx="970915" cy="969010"/>
            </a:xfrm>
            <a:custGeom>
              <a:avLst/>
              <a:gdLst/>
              <a:ahLst/>
              <a:cxnLst/>
              <a:rect l="l" t="t" r="r" b="b"/>
              <a:pathLst>
                <a:path w="970915" h="969010">
                  <a:moveTo>
                    <a:pt x="472080" y="0"/>
                  </a:moveTo>
                  <a:lnTo>
                    <a:pt x="427505" y="3503"/>
                  </a:lnTo>
                  <a:lnTo>
                    <a:pt x="382865" y="11266"/>
                  </a:lnTo>
                  <a:lnTo>
                    <a:pt x="338413" y="23394"/>
                  </a:lnTo>
                  <a:lnTo>
                    <a:pt x="294405" y="39994"/>
                  </a:lnTo>
                  <a:lnTo>
                    <a:pt x="252109" y="60626"/>
                  </a:lnTo>
                  <a:lnTo>
                    <a:pt x="212699" y="84612"/>
                  </a:lnTo>
                  <a:lnTo>
                    <a:pt x="176280" y="111699"/>
                  </a:lnTo>
                  <a:lnTo>
                    <a:pt x="142959" y="141634"/>
                  </a:lnTo>
                  <a:lnTo>
                    <a:pt x="112842" y="174164"/>
                  </a:lnTo>
                  <a:lnTo>
                    <a:pt x="86035" y="209035"/>
                  </a:lnTo>
                  <a:lnTo>
                    <a:pt x="62645" y="245996"/>
                  </a:lnTo>
                  <a:lnTo>
                    <a:pt x="42777" y="284793"/>
                  </a:lnTo>
                  <a:lnTo>
                    <a:pt x="26539" y="325172"/>
                  </a:lnTo>
                  <a:lnTo>
                    <a:pt x="14035" y="366881"/>
                  </a:lnTo>
                  <a:lnTo>
                    <a:pt x="5374" y="409667"/>
                  </a:lnTo>
                  <a:lnTo>
                    <a:pt x="660" y="453277"/>
                  </a:lnTo>
                  <a:lnTo>
                    <a:pt x="0" y="497458"/>
                  </a:lnTo>
                  <a:lnTo>
                    <a:pt x="3500" y="541957"/>
                  </a:lnTo>
                  <a:lnTo>
                    <a:pt x="11266" y="586520"/>
                  </a:lnTo>
                  <a:lnTo>
                    <a:pt x="23406" y="630895"/>
                  </a:lnTo>
                  <a:lnTo>
                    <a:pt x="40024" y="674829"/>
                  </a:lnTo>
                  <a:lnTo>
                    <a:pt x="60682" y="717060"/>
                  </a:lnTo>
                  <a:lnTo>
                    <a:pt x="84702" y="756409"/>
                  </a:lnTo>
                  <a:lnTo>
                    <a:pt x="111829" y="792772"/>
                  </a:lnTo>
                  <a:lnTo>
                    <a:pt x="141810" y="826041"/>
                  </a:lnTo>
                  <a:lnTo>
                    <a:pt x="174392" y="856111"/>
                  </a:lnTo>
                  <a:lnTo>
                    <a:pt x="209321" y="882876"/>
                  </a:lnTo>
                  <a:lnTo>
                    <a:pt x="246344" y="906229"/>
                  </a:lnTo>
                  <a:lnTo>
                    <a:pt x="285206" y="926064"/>
                  </a:lnTo>
                  <a:lnTo>
                    <a:pt x="325654" y="942276"/>
                  </a:lnTo>
                  <a:lnTo>
                    <a:pt x="367435" y="954758"/>
                  </a:lnTo>
                  <a:lnTo>
                    <a:pt x="410295" y="963403"/>
                  </a:lnTo>
                  <a:lnTo>
                    <a:pt x="453980" y="968107"/>
                  </a:lnTo>
                  <a:lnTo>
                    <a:pt x="498237" y="968762"/>
                  </a:lnTo>
                  <a:lnTo>
                    <a:pt x="542813" y="965263"/>
                  </a:lnTo>
                  <a:lnTo>
                    <a:pt x="587453" y="957503"/>
                  </a:lnTo>
                  <a:lnTo>
                    <a:pt x="631904" y="945377"/>
                  </a:lnTo>
                  <a:lnTo>
                    <a:pt x="675913" y="928778"/>
                  </a:lnTo>
                  <a:lnTo>
                    <a:pt x="718208" y="908148"/>
                  </a:lnTo>
                  <a:lnTo>
                    <a:pt x="757619" y="884164"/>
                  </a:lnTo>
                  <a:lnTo>
                    <a:pt x="794038" y="857077"/>
                  </a:lnTo>
                  <a:lnTo>
                    <a:pt x="827359" y="827143"/>
                  </a:lnTo>
                  <a:lnTo>
                    <a:pt x="857476" y="794612"/>
                  </a:lnTo>
                  <a:lnTo>
                    <a:pt x="884283" y="759739"/>
                  </a:lnTo>
                  <a:lnTo>
                    <a:pt x="907673" y="722776"/>
                  </a:lnTo>
                  <a:lnTo>
                    <a:pt x="927540" y="683977"/>
                  </a:lnTo>
                  <a:lnTo>
                    <a:pt x="943779" y="643593"/>
                  </a:lnTo>
                  <a:lnTo>
                    <a:pt x="956282" y="601879"/>
                  </a:lnTo>
                  <a:lnTo>
                    <a:pt x="964944" y="559087"/>
                  </a:lnTo>
                  <a:lnTo>
                    <a:pt x="969658" y="515471"/>
                  </a:lnTo>
                  <a:lnTo>
                    <a:pt x="970318" y="471282"/>
                  </a:lnTo>
                  <a:lnTo>
                    <a:pt x="966818" y="426774"/>
                  </a:lnTo>
                  <a:lnTo>
                    <a:pt x="959051" y="382200"/>
                  </a:lnTo>
                  <a:lnTo>
                    <a:pt x="946912" y="337814"/>
                  </a:lnTo>
                  <a:lnTo>
                    <a:pt x="930294" y="293867"/>
                  </a:lnTo>
                  <a:lnTo>
                    <a:pt x="909635" y="251637"/>
                  </a:lnTo>
                  <a:lnTo>
                    <a:pt x="885616" y="212290"/>
                  </a:lnTo>
                  <a:lnTo>
                    <a:pt x="858489" y="175931"/>
                  </a:lnTo>
                  <a:lnTo>
                    <a:pt x="828507" y="142666"/>
                  </a:lnTo>
                  <a:lnTo>
                    <a:pt x="795925" y="112601"/>
                  </a:lnTo>
                  <a:lnTo>
                    <a:pt x="760996" y="85842"/>
                  </a:lnTo>
                  <a:lnTo>
                    <a:pt x="723974" y="62495"/>
                  </a:lnTo>
                  <a:lnTo>
                    <a:pt x="685112" y="42667"/>
                  </a:lnTo>
                  <a:lnTo>
                    <a:pt x="644664" y="26462"/>
                  </a:lnTo>
                  <a:lnTo>
                    <a:pt x="602883" y="13987"/>
                  </a:lnTo>
                  <a:lnTo>
                    <a:pt x="560023" y="5347"/>
                  </a:lnTo>
                  <a:lnTo>
                    <a:pt x="516337" y="650"/>
                  </a:lnTo>
                  <a:lnTo>
                    <a:pt x="472080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920862"/>
              <a:ext cx="1123315" cy="1106805"/>
            </a:xfrm>
            <a:custGeom>
              <a:avLst/>
              <a:gdLst/>
              <a:ahLst/>
              <a:cxnLst/>
              <a:rect l="l" t="t" r="r" b="b"/>
              <a:pathLst>
                <a:path w="1123315" h="1106804">
                  <a:moveTo>
                    <a:pt x="0" y="429410"/>
                  </a:moveTo>
                  <a:lnTo>
                    <a:pt x="687324" y="1106557"/>
                  </a:lnTo>
                </a:path>
                <a:path w="1123315" h="1106804">
                  <a:moveTo>
                    <a:pt x="0" y="214705"/>
                  </a:moveTo>
                  <a:lnTo>
                    <a:pt x="905256" y="1106557"/>
                  </a:lnTo>
                </a:path>
                <a:path w="1123315" h="1106804">
                  <a:moveTo>
                    <a:pt x="0" y="0"/>
                  </a:moveTo>
                  <a:lnTo>
                    <a:pt x="1123188" y="1106557"/>
                  </a:lnTo>
                </a:path>
              </a:pathLst>
            </a:custGeom>
            <a:ln w="12192">
              <a:solidFill>
                <a:srgbClr val="3DA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" y="4709160"/>
              <a:ext cx="1336675" cy="1318260"/>
            </a:xfrm>
            <a:custGeom>
              <a:avLst/>
              <a:gdLst/>
              <a:ahLst/>
              <a:cxnLst/>
              <a:rect l="l" t="t" r="r" b="b"/>
              <a:pathLst>
                <a:path w="1336675" h="1318260">
                  <a:moveTo>
                    <a:pt x="0" y="0"/>
                  </a:moveTo>
                  <a:lnTo>
                    <a:pt x="1336548" y="1318259"/>
                  </a:lnTo>
                </a:path>
              </a:pathLst>
            </a:custGeom>
            <a:ln w="12192">
              <a:solidFill>
                <a:srgbClr val="3DA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4107" y="473963"/>
              <a:ext cx="3432047" cy="63840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0"/>
            <a:ext cx="7399020" cy="6858000"/>
          </a:xfrm>
          <a:custGeom>
            <a:avLst/>
            <a:gdLst/>
            <a:ahLst/>
            <a:cxnLst/>
            <a:rect l="l" t="t" r="r" b="b"/>
            <a:pathLst>
              <a:path w="7399020" h="6858000">
                <a:moveTo>
                  <a:pt x="7399020" y="0"/>
                </a:moveTo>
                <a:lnTo>
                  <a:pt x="0" y="0"/>
                </a:lnTo>
                <a:lnTo>
                  <a:pt x="0" y="6858000"/>
                </a:lnTo>
                <a:lnTo>
                  <a:pt x="7399020" y="6858000"/>
                </a:lnTo>
                <a:lnTo>
                  <a:pt x="739902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34290">
              <a:lnSpc>
                <a:spcPts val="2510"/>
              </a:lnSpc>
              <a:spcBef>
                <a:spcPts val="490"/>
              </a:spcBef>
            </a:pPr>
            <a:r>
              <a:rPr b="1" dirty="0">
                <a:latin typeface="Calibri"/>
                <a:cs typeface="Calibri"/>
              </a:rPr>
              <a:t>Recap</a:t>
            </a:r>
            <a:r>
              <a:rPr dirty="0"/>
              <a:t>:</a:t>
            </a:r>
            <a:r>
              <a:rPr spc="-100" dirty="0"/>
              <a:t> </a:t>
            </a:r>
            <a:r>
              <a:rPr dirty="0"/>
              <a:t>Review</a:t>
            </a:r>
            <a:r>
              <a:rPr spc="-100" dirty="0"/>
              <a:t> </a:t>
            </a:r>
            <a:r>
              <a:rPr dirty="0"/>
              <a:t>what</a:t>
            </a:r>
            <a:r>
              <a:rPr spc="-95" dirty="0"/>
              <a:t> </a:t>
            </a:r>
            <a:r>
              <a:rPr dirty="0"/>
              <a:t>you've</a:t>
            </a:r>
            <a:r>
              <a:rPr spc="-75" dirty="0"/>
              <a:t> </a:t>
            </a:r>
            <a:r>
              <a:rPr dirty="0"/>
              <a:t>learned</a:t>
            </a:r>
            <a:r>
              <a:rPr spc="-85" dirty="0"/>
              <a:t> </a:t>
            </a:r>
            <a:r>
              <a:rPr spc="-10" dirty="0"/>
              <a:t>about </a:t>
            </a:r>
            <a:r>
              <a:rPr dirty="0"/>
              <a:t>building</a:t>
            </a:r>
            <a:r>
              <a:rPr spc="30" dirty="0"/>
              <a:t> </a:t>
            </a:r>
            <a:r>
              <a:rPr spc="-20" dirty="0"/>
              <a:t>self-</a:t>
            </a:r>
            <a:r>
              <a:rPr spc="-10" dirty="0"/>
              <a:t>confidence.</a:t>
            </a:r>
          </a:p>
          <a:p>
            <a:pPr marL="12700" marR="5080">
              <a:lnSpc>
                <a:spcPct val="86900"/>
              </a:lnSpc>
              <a:spcBef>
                <a:spcPts val="2470"/>
              </a:spcBef>
            </a:pPr>
            <a:r>
              <a:rPr b="1" spc="-10" dirty="0">
                <a:latin typeface="Calibri"/>
                <a:cs typeface="Calibri"/>
              </a:rPr>
              <a:t>Personal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Reflection</a:t>
            </a:r>
            <a:r>
              <a:rPr spc="-10" dirty="0"/>
              <a:t>:</a:t>
            </a:r>
            <a:r>
              <a:rPr spc="-70" dirty="0"/>
              <a:t> </a:t>
            </a:r>
            <a:r>
              <a:rPr spc="-10" dirty="0"/>
              <a:t>Write</a:t>
            </a:r>
            <a:r>
              <a:rPr spc="-5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short paragraph</a:t>
            </a:r>
            <a:r>
              <a:rPr spc="-60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dirty="0"/>
              <a:t>how</a:t>
            </a:r>
            <a:r>
              <a:rPr spc="-40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dirty="0"/>
              <a:t>plan</a:t>
            </a:r>
            <a:r>
              <a:rPr spc="-4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apply</a:t>
            </a:r>
            <a:r>
              <a:rPr spc="-55" dirty="0"/>
              <a:t> </a:t>
            </a:r>
            <a:r>
              <a:rPr spc="-10" dirty="0"/>
              <a:t>these </a:t>
            </a:r>
            <a:r>
              <a:rPr dirty="0"/>
              <a:t>lessons</a:t>
            </a:r>
            <a:r>
              <a:rPr spc="-4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your</a:t>
            </a:r>
            <a:r>
              <a:rPr spc="-30" dirty="0"/>
              <a:t> </a:t>
            </a:r>
            <a:r>
              <a:rPr spc="-20" dirty="0"/>
              <a:t>life.</a:t>
            </a:r>
          </a:p>
        </p:txBody>
      </p:sp>
      <p:sp>
        <p:nvSpPr>
          <p:cNvPr id="6" name="object 6"/>
          <p:cNvSpPr/>
          <p:nvPr/>
        </p:nvSpPr>
        <p:spPr>
          <a:xfrm>
            <a:off x="112776" y="332231"/>
            <a:ext cx="6372225" cy="917575"/>
          </a:xfrm>
          <a:custGeom>
            <a:avLst/>
            <a:gdLst/>
            <a:ahLst/>
            <a:cxnLst/>
            <a:rect l="l" t="t" r="r" b="b"/>
            <a:pathLst>
              <a:path w="6372225" h="917575">
                <a:moveTo>
                  <a:pt x="6371844" y="0"/>
                </a:moveTo>
                <a:lnTo>
                  <a:pt x="0" y="0"/>
                </a:lnTo>
                <a:lnTo>
                  <a:pt x="0" y="917448"/>
                </a:lnTo>
                <a:lnTo>
                  <a:pt x="6371844" y="917448"/>
                </a:lnTo>
                <a:lnTo>
                  <a:pt x="6371844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670"/>
              </a:spcBef>
            </a:pPr>
            <a:r>
              <a:rPr spc="-10" dirty="0"/>
              <a:t>Reflecting</a:t>
            </a:r>
            <a:r>
              <a:rPr spc="-90" dirty="0"/>
              <a:t> </a:t>
            </a:r>
            <a:r>
              <a:rPr dirty="0"/>
              <a:t>on</a:t>
            </a:r>
            <a:r>
              <a:rPr spc="-85" dirty="0"/>
              <a:t> </a:t>
            </a:r>
            <a:r>
              <a:rPr spc="-20" dirty="0"/>
              <a:t>Your </a:t>
            </a:r>
            <a:r>
              <a:rPr spc="-10" dirty="0"/>
              <a:t>Confidence</a:t>
            </a:r>
            <a:r>
              <a:rPr spc="-110" dirty="0"/>
              <a:t> </a:t>
            </a:r>
            <a:r>
              <a:rPr spc="-10" dirty="0"/>
              <a:t>Journey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9795" y="562355"/>
            <a:ext cx="4704588" cy="50093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0"/>
            <a:ext cx="7399020" cy="6858000"/>
          </a:xfrm>
          <a:custGeom>
            <a:avLst/>
            <a:gdLst/>
            <a:ahLst/>
            <a:cxnLst/>
            <a:rect l="l" t="t" r="r" b="b"/>
            <a:pathLst>
              <a:path w="7399020" h="6858000">
                <a:moveTo>
                  <a:pt x="7399020" y="0"/>
                </a:moveTo>
                <a:lnTo>
                  <a:pt x="0" y="0"/>
                </a:lnTo>
                <a:lnTo>
                  <a:pt x="0" y="6858000"/>
                </a:lnTo>
                <a:lnTo>
                  <a:pt x="7399020" y="6858000"/>
                </a:lnTo>
                <a:lnTo>
                  <a:pt x="739902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0818" y="1794764"/>
            <a:ext cx="5328285" cy="16624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458470">
              <a:lnSpc>
                <a:spcPts val="2510"/>
              </a:lnSpc>
              <a:spcBef>
                <a:spcPts val="49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building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self-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confidence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journey.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10"/>
              </a:lnSpc>
              <a:spcBef>
                <a:spcPts val="248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continue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growing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confidence.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776" y="341375"/>
            <a:ext cx="6559550" cy="908685"/>
          </a:xfrm>
          <a:custGeom>
            <a:avLst/>
            <a:gdLst/>
            <a:ahLst/>
            <a:cxnLst/>
            <a:rect l="l" t="t" r="r" b="b"/>
            <a:pathLst>
              <a:path w="6559550" h="908685">
                <a:moveTo>
                  <a:pt x="6559296" y="0"/>
                </a:moveTo>
                <a:lnTo>
                  <a:pt x="0" y="0"/>
                </a:lnTo>
                <a:lnTo>
                  <a:pt x="0" y="908303"/>
                </a:lnTo>
                <a:lnTo>
                  <a:pt x="6559296" y="908303"/>
                </a:lnTo>
                <a:lnTo>
                  <a:pt x="6559296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665"/>
              </a:spcBef>
            </a:pPr>
            <a:r>
              <a:rPr dirty="0"/>
              <a:t>The</a:t>
            </a:r>
            <a:r>
              <a:rPr spc="-140" dirty="0"/>
              <a:t> </a:t>
            </a:r>
            <a:r>
              <a:rPr dirty="0"/>
              <a:t>Continuous</a:t>
            </a:r>
            <a:r>
              <a:rPr spc="-120" dirty="0"/>
              <a:t> </a:t>
            </a:r>
            <a:r>
              <a:rPr dirty="0"/>
              <a:t>Path</a:t>
            </a:r>
            <a:r>
              <a:rPr spc="-130" dirty="0"/>
              <a:t> </a:t>
            </a:r>
            <a:r>
              <a:rPr spc="-25" dirty="0"/>
              <a:t>of </a:t>
            </a:r>
            <a:r>
              <a:rPr spc="-10" dirty="0"/>
              <a:t>Growth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3735" y="562355"/>
            <a:ext cx="3340608" cy="50093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759" y="0"/>
            <a:ext cx="11604625" cy="6858000"/>
            <a:chOff x="365759" y="0"/>
            <a:chExt cx="11604625" cy="6858000"/>
          </a:xfrm>
        </p:grpSpPr>
        <p:sp>
          <p:nvSpPr>
            <p:cNvPr id="4" name="object 4"/>
            <p:cNvSpPr/>
            <p:nvPr/>
          </p:nvSpPr>
          <p:spPr>
            <a:xfrm>
              <a:off x="11948159" y="6579107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6095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59" y="0"/>
              <a:ext cx="7399020" cy="6858000"/>
            </a:xfrm>
            <a:custGeom>
              <a:avLst/>
              <a:gdLst/>
              <a:ahLst/>
              <a:cxnLst/>
              <a:rect l="l" t="t" r="r" b="b"/>
              <a:pathLst>
                <a:path w="7399020" h="6858000">
                  <a:moveTo>
                    <a:pt x="73990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99020" y="6858000"/>
                  </a:lnTo>
                  <a:lnTo>
                    <a:pt x="739902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0818" y="1794764"/>
            <a:ext cx="5210810" cy="22967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3500">
              <a:lnSpc>
                <a:spcPct val="8690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Express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self-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confidence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art,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writing,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form.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252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Showcase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represents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confidence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journey.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776" y="301752"/>
            <a:ext cx="5916295" cy="948055"/>
          </a:xfrm>
          <a:custGeom>
            <a:avLst/>
            <a:gdLst/>
            <a:ahLst/>
            <a:cxnLst/>
            <a:rect l="l" t="t" r="r" b="b"/>
            <a:pathLst>
              <a:path w="5916295" h="948055">
                <a:moveTo>
                  <a:pt x="5916168" y="0"/>
                </a:moveTo>
                <a:lnTo>
                  <a:pt x="0" y="0"/>
                </a:lnTo>
                <a:lnTo>
                  <a:pt x="0" y="947927"/>
                </a:lnTo>
                <a:lnTo>
                  <a:pt x="5916168" y="947927"/>
                </a:lnTo>
                <a:lnTo>
                  <a:pt x="5916168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665"/>
              </a:spcBef>
            </a:pPr>
            <a:r>
              <a:rPr dirty="0"/>
              <a:t>Creative</a:t>
            </a:r>
            <a:r>
              <a:rPr spc="-185" dirty="0"/>
              <a:t> </a:t>
            </a:r>
            <a:r>
              <a:rPr dirty="0"/>
              <a:t>Expression</a:t>
            </a:r>
            <a:r>
              <a:rPr spc="-160" dirty="0"/>
              <a:t> </a:t>
            </a:r>
            <a:r>
              <a:rPr spc="-25" dirty="0"/>
              <a:t>of </a:t>
            </a:r>
            <a:r>
              <a:rPr spc="-10" dirty="0"/>
              <a:t>Confidence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2588" y="0"/>
            <a:ext cx="419557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0"/>
            <a:ext cx="7399020" cy="6858000"/>
          </a:xfrm>
          <a:custGeom>
            <a:avLst/>
            <a:gdLst/>
            <a:ahLst/>
            <a:cxnLst/>
            <a:rect l="l" t="t" r="r" b="b"/>
            <a:pathLst>
              <a:path w="7399020" h="6858000">
                <a:moveTo>
                  <a:pt x="7399020" y="0"/>
                </a:moveTo>
                <a:lnTo>
                  <a:pt x="0" y="0"/>
                </a:lnTo>
                <a:lnTo>
                  <a:pt x="0" y="6858000"/>
                </a:lnTo>
                <a:lnTo>
                  <a:pt x="7399020" y="6858000"/>
                </a:lnTo>
                <a:lnTo>
                  <a:pt x="739902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475"/>
              </a:spcBef>
            </a:pPr>
            <a:r>
              <a:rPr b="1" dirty="0">
                <a:latin typeface="Calibri"/>
                <a:cs typeface="Calibri"/>
              </a:rPr>
              <a:t>Module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Evaluation</a:t>
            </a:r>
            <a:r>
              <a:rPr spc="-10" dirty="0"/>
              <a:t>:</a:t>
            </a:r>
            <a:r>
              <a:rPr spc="-100" dirty="0"/>
              <a:t> </a:t>
            </a:r>
            <a:r>
              <a:rPr dirty="0"/>
              <a:t>Provide</a:t>
            </a:r>
            <a:r>
              <a:rPr spc="-90" dirty="0"/>
              <a:t> </a:t>
            </a:r>
            <a:r>
              <a:rPr dirty="0"/>
              <a:t>feedback</a:t>
            </a:r>
            <a:r>
              <a:rPr spc="-90" dirty="0"/>
              <a:t> </a:t>
            </a:r>
            <a:r>
              <a:rPr spc="-25" dirty="0"/>
              <a:t>on </a:t>
            </a:r>
            <a:r>
              <a:rPr dirty="0"/>
              <a:t>this</a:t>
            </a:r>
            <a:r>
              <a:rPr spc="-50" dirty="0"/>
              <a:t> </a:t>
            </a:r>
            <a:r>
              <a:rPr spc="-20" dirty="0"/>
              <a:t>self-</a:t>
            </a:r>
            <a:r>
              <a:rPr dirty="0"/>
              <a:t>confidence</a:t>
            </a:r>
            <a:r>
              <a:rPr spc="-50" dirty="0"/>
              <a:t> </a:t>
            </a:r>
            <a:r>
              <a:rPr dirty="0"/>
              <a:t>module.</a:t>
            </a:r>
            <a:r>
              <a:rPr spc="-50" dirty="0"/>
              <a:t> </a:t>
            </a:r>
            <a:r>
              <a:rPr dirty="0"/>
              <a:t>What</a:t>
            </a:r>
            <a:r>
              <a:rPr spc="-45" dirty="0"/>
              <a:t> </a:t>
            </a:r>
            <a:r>
              <a:rPr spc="-25" dirty="0"/>
              <a:t>was </a:t>
            </a:r>
            <a:r>
              <a:rPr dirty="0"/>
              <a:t>most</a:t>
            </a:r>
            <a:r>
              <a:rPr spc="-55" dirty="0"/>
              <a:t> </a:t>
            </a:r>
            <a:r>
              <a:rPr dirty="0"/>
              <a:t>impactful</a:t>
            </a:r>
            <a:r>
              <a:rPr spc="-5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you?</a:t>
            </a:r>
          </a:p>
          <a:p>
            <a:pPr marL="12700" marR="234950">
              <a:lnSpc>
                <a:spcPts val="2500"/>
              </a:lnSpc>
              <a:spcBef>
                <a:spcPts val="2525"/>
              </a:spcBef>
            </a:pPr>
            <a:r>
              <a:rPr b="1" dirty="0">
                <a:latin typeface="Calibri"/>
                <a:cs typeface="Calibri"/>
              </a:rPr>
              <a:t>Closing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Thoughts</a:t>
            </a:r>
            <a:r>
              <a:rPr dirty="0"/>
              <a:t>:</a:t>
            </a:r>
            <a:r>
              <a:rPr spc="-45" dirty="0"/>
              <a:t> </a:t>
            </a:r>
            <a:r>
              <a:rPr dirty="0"/>
              <a:t>Share</a:t>
            </a:r>
            <a:r>
              <a:rPr spc="-5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spc="-10" dirty="0"/>
              <a:t>closing </a:t>
            </a:r>
            <a:r>
              <a:rPr dirty="0"/>
              <a:t>thoughts</a:t>
            </a:r>
            <a:r>
              <a:rPr spc="-35" dirty="0"/>
              <a:t> </a:t>
            </a:r>
            <a:r>
              <a:rPr dirty="0"/>
              <a:t>on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module</a:t>
            </a:r>
            <a:r>
              <a:rPr spc="-40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class.</a:t>
            </a:r>
          </a:p>
        </p:txBody>
      </p:sp>
      <p:sp>
        <p:nvSpPr>
          <p:cNvPr id="6" name="object 6"/>
          <p:cNvSpPr/>
          <p:nvPr/>
        </p:nvSpPr>
        <p:spPr>
          <a:xfrm>
            <a:off x="112776" y="332231"/>
            <a:ext cx="5434965" cy="917575"/>
          </a:xfrm>
          <a:custGeom>
            <a:avLst/>
            <a:gdLst/>
            <a:ahLst/>
            <a:cxnLst/>
            <a:rect l="l" t="t" r="r" b="b"/>
            <a:pathLst>
              <a:path w="5434965" h="917575">
                <a:moveTo>
                  <a:pt x="5434584" y="0"/>
                </a:moveTo>
                <a:lnTo>
                  <a:pt x="0" y="0"/>
                </a:lnTo>
                <a:lnTo>
                  <a:pt x="0" y="917448"/>
                </a:lnTo>
                <a:lnTo>
                  <a:pt x="5434584" y="917448"/>
                </a:lnTo>
                <a:lnTo>
                  <a:pt x="5434584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223" y="200609"/>
            <a:ext cx="2880360" cy="10566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103505">
              <a:lnSpc>
                <a:spcPts val="3790"/>
              </a:lnSpc>
              <a:spcBef>
                <a:spcPts val="670"/>
              </a:spcBef>
            </a:pPr>
            <a:r>
              <a:rPr spc="-50" dirty="0"/>
              <a:t>Your</a:t>
            </a:r>
            <a:r>
              <a:rPr spc="-125" dirty="0"/>
              <a:t> </a:t>
            </a:r>
            <a:r>
              <a:rPr spc="-10" dirty="0"/>
              <a:t>Feedback Matters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620" y="1557527"/>
            <a:ext cx="4704587" cy="5009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0"/>
            <a:ext cx="7399020" cy="6858000"/>
          </a:xfrm>
          <a:custGeom>
            <a:avLst/>
            <a:gdLst/>
            <a:ahLst/>
            <a:cxnLst/>
            <a:rect l="l" t="t" r="r" b="b"/>
            <a:pathLst>
              <a:path w="7399020" h="6858000">
                <a:moveTo>
                  <a:pt x="7399020" y="0"/>
                </a:moveTo>
                <a:lnTo>
                  <a:pt x="0" y="0"/>
                </a:lnTo>
                <a:lnTo>
                  <a:pt x="0" y="6858000"/>
                </a:lnTo>
                <a:lnTo>
                  <a:pt x="7399020" y="6858000"/>
                </a:lnTo>
                <a:lnTo>
                  <a:pt x="739902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0818" y="1845056"/>
            <a:ext cx="5677535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circle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facing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You’ll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prompt: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"Share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something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you're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feel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confident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it."</a:t>
            </a:r>
            <a:endParaRPr sz="2000">
              <a:latin typeface="Calibri"/>
              <a:cs typeface="Calibri"/>
            </a:endParaRPr>
          </a:p>
          <a:p>
            <a:pPr marL="12700" marR="80010">
              <a:lnSpc>
                <a:spcPct val="104000"/>
              </a:lnSpc>
              <a:spcBef>
                <a:spcPts val="10"/>
              </a:spcBef>
            </a:pP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turns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us.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Just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sentence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perfect!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000">
              <a:latin typeface="Calibri"/>
              <a:cs typeface="Calibri"/>
            </a:endParaRPr>
          </a:p>
          <a:p>
            <a:pPr marL="12700" marR="230504">
              <a:lnSpc>
                <a:spcPct val="104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we've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shared,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we’ll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reflect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feels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speak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strengths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listen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others.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We're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This: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100"/>
              </a:spcBef>
            </a:pP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comfortable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supportive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for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upcoming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discussions.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776" y="577595"/>
            <a:ext cx="6667500" cy="969644"/>
          </a:xfrm>
          <a:custGeom>
            <a:avLst/>
            <a:gdLst/>
            <a:ahLst/>
            <a:cxnLst/>
            <a:rect l="l" t="t" r="r" b="b"/>
            <a:pathLst>
              <a:path w="6667500" h="969644">
                <a:moveTo>
                  <a:pt x="6667500" y="0"/>
                </a:moveTo>
                <a:lnTo>
                  <a:pt x="0" y="0"/>
                </a:lnTo>
                <a:lnTo>
                  <a:pt x="0" y="969263"/>
                </a:lnTo>
                <a:lnTo>
                  <a:pt x="6667500" y="969263"/>
                </a:lnTo>
                <a:lnTo>
                  <a:pt x="6667500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9223" y="473202"/>
            <a:ext cx="4628515" cy="1056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665"/>
              </a:spcBef>
            </a:pPr>
            <a:r>
              <a:rPr spc="-35" dirty="0"/>
              <a:t>Warm-</a:t>
            </a:r>
            <a:r>
              <a:rPr dirty="0"/>
              <a:t>Up</a:t>
            </a:r>
            <a:r>
              <a:rPr spc="-85" dirty="0"/>
              <a:t> </a:t>
            </a:r>
            <a:r>
              <a:rPr dirty="0"/>
              <a:t>Exercise:</a:t>
            </a:r>
            <a:r>
              <a:rPr spc="-110" dirty="0"/>
              <a:t> </a:t>
            </a:r>
            <a:r>
              <a:rPr spc="-20" dirty="0"/>
              <a:t>"The </a:t>
            </a:r>
            <a:r>
              <a:rPr dirty="0"/>
              <a:t>Confidence</a:t>
            </a:r>
            <a:r>
              <a:rPr spc="-165" dirty="0"/>
              <a:t> </a:t>
            </a:r>
            <a:r>
              <a:rPr spc="-10" dirty="0"/>
              <a:t>Circle"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5509" y="1966722"/>
            <a:ext cx="2838457" cy="36034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78479"/>
            <a:ext cx="12192000" cy="2635250"/>
          </a:xfrm>
          <a:custGeom>
            <a:avLst/>
            <a:gdLst/>
            <a:ahLst/>
            <a:cxnLst/>
            <a:rect l="l" t="t" r="r" b="b"/>
            <a:pathLst>
              <a:path w="12192000" h="2635250">
                <a:moveTo>
                  <a:pt x="12192000" y="0"/>
                </a:moveTo>
                <a:lnTo>
                  <a:pt x="0" y="0"/>
                </a:lnTo>
                <a:lnTo>
                  <a:pt x="0" y="2634996"/>
                </a:lnTo>
                <a:lnTo>
                  <a:pt x="12192000" y="2634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3608" y="6158955"/>
            <a:ext cx="537210" cy="354965"/>
            <a:chOff x="673608" y="6158955"/>
            <a:chExt cx="537210" cy="354965"/>
          </a:xfrm>
        </p:grpSpPr>
        <p:sp>
          <p:nvSpPr>
            <p:cNvPr id="4" name="object 4"/>
            <p:cNvSpPr/>
            <p:nvPr/>
          </p:nvSpPr>
          <p:spPr>
            <a:xfrm>
              <a:off x="673608" y="6158955"/>
              <a:ext cx="537210" cy="354965"/>
            </a:xfrm>
            <a:custGeom>
              <a:avLst/>
              <a:gdLst/>
              <a:ahLst/>
              <a:cxnLst/>
              <a:rect l="l" t="t" r="r" b="b"/>
              <a:pathLst>
                <a:path w="537210" h="354965">
                  <a:moveTo>
                    <a:pt x="536965" y="0"/>
                  </a:moveTo>
                  <a:lnTo>
                    <a:pt x="0" y="0"/>
                  </a:lnTo>
                  <a:lnTo>
                    <a:pt x="0" y="354896"/>
                  </a:lnTo>
                  <a:lnTo>
                    <a:pt x="536965" y="354896"/>
                  </a:lnTo>
                  <a:lnTo>
                    <a:pt x="536965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0096" y="6318554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18169" y="0"/>
                  </a:moveTo>
                  <a:lnTo>
                    <a:pt x="16545" y="4636"/>
                  </a:lnTo>
                  <a:lnTo>
                    <a:pt x="13816" y="11781"/>
                  </a:lnTo>
                  <a:lnTo>
                    <a:pt x="5479" y="11937"/>
                  </a:lnTo>
                  <a:lnTo>
                    <a:pt x="0" y="12094"/>
                  </a:lnTo>
                  <a:lnTo>
                    <a:pt x="11023" y="19925"/>
                  </a:lnTo>
                  <a:lnTo>
                    <a:pt x="6994" y="32222"/>
                  </a:lnTo>
                  <a:lnTo>
                    <a:pt x="18169" y="24866"/>
                  </a:lnTo>
                  <a:lnTo>
                    <a:pt x="29409" y="32222"/>
                  </a:lnTo>
                  <a:lnTo>
                    <a:pt x="25489" y="19925"/>
                  </a:lnTo>
                  <a:lnTo>
                    <a:pt x="36555" y="12094"/>
                  </a:lnTo>
                  <a:lnTo>
                    <a:pt x="31011" y="11937"/>
                  </a:lnTo>
                  <a:lnTo>
                    <a:pt x="22739" y="11781"/>
                  </a:lnTo>
                  <a:lnTo>
                    <a:pt x="181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0096" y="6318554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36555" y="12094"/>
                  </a:moveTo>
                  <a:lnTo>
                    <a:pt x="31011" y="11937"/>
                  </a:lnTo>
                  <a:lnTo>
                    <a:pt x="22739" y="11781"/>
                  </a:lnTo>
                  <a:lnTo>
                    <a:pt x="19945" y="4636"/>
                  </a:lnTo>
                  <a:lnTo>
                    <a:pt x="18169" y="0"/>
                  </a:lnTo>
                  <a:lnTo>
                    <a:pt x="16545" y="4636"/>
                  </a:lnTo>
                  <a:lnTo>
                    <a:pt x="13816" y="11781"/>
                  </a:lnTo>
                  <a:lnTo>
                    <a:pt x="5479" y="11937"/>
                  </a:lnTo>
                  <a:lnTo>
                    <a:pt x="0" y="12094"/>
                  </a:lnTo>
                  <a:lnTo>
                    <a:pt x="4504" y="15301"/>
                  </a:lnTo>
                  <a:lnTo>
                    <a:pt x="11023" y="19925"/>
                  </a:lnTo>
                  <a:lnTo>
                    <a:pt x="8597" y="27283"/>
                  </a:lnTo>
                  <a:lnTo>
                    <a:pt x="6994" y="32222"/>
                  </a:lnTo>
                  <a:lnTo>
                    <a:pt x="11347" y="29332"/>
                  </a:lnTo>
                  <a:lnTo>
                    <a:pt x="18169" y="24866"/>
                  </a:lnTo>
                  <a:lnTo>
                    <a:pt x="24991" y="29332"/>
                  </a:lnTo>
                  <a:lnTo>
                    <a:pt x="29409" y="32222"/>
                  </a:lnTo>
                  <a:lnTo>
                    <a:pt x="25489" y="19925"/>
                  </a:lnTo>
                  <a:lnTo>
                    <a:pt x="36555" y="12094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072" y="6218597"/>
              <a:ext cx="81253" cy="760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3217" y="6204427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18386" y="0"/>
                  </a:moveTo>
                  <a:lnTo>
                    <a:pt x="16610" y="4615"/>
                  </a:lnTo>
                  <a:lnTo>
                    <a:pt x="13968" y="11770"/>
                  </a:lnTo>
                  <a:lnTo>
                    <a:pt x="5695" y="12066"/>
                  </a:lnTo>
                  <a:lnTo>
                    <a:pt x="0" y="12066"/>
                  </a:lnTo>
                  <a:lnTo>
                    <a:pt x="11066" y="19899"/>
                  </a:lnTo>
                  <a:lnTo>
                    <a:pt x="8770" y="27266"/>
                  </a:lnTo>
                  <a:lnTo>
                    <a:pt x="7146" y="32199"/>
                  </a:lnTo>
                  <a:lnTo>
                    <a:pt x="18386" y="24853"/>
                  </a:lnTo>
                  <a:lnTo>
                    <a:pt x="29560" y="32199"/>
                  </a:lnTo>
                  <a:lnTo>
                    <a:pt x="25532" y="19899"/>
                  </a:lnTo>
                  <a:lnTo>
                    <a:pt x="32202" y="15284"/>
                  </a:lnTo>
                  <a:lnTo>
                    <a:pt x="36555" y="12066"/>
                  </a:lnTo>
                  <a:lnTo>
                    <a:pt x="31076" y="12066"/>
                  </a:lnTo>
                  <a:lnTo>
                    <a:pt x="22739" y="11770"/>
                  </a:lnTo>
                  <a:lnTo>
                    <a:pt x="20161" y="4615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3217" y="6204427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22739" y="11770"/>
                  </a:moveTo>
                  <a:lnTo>
                    <a:pt x="20161" y="4615"/>
                  </a:lnTo>
                  <a:lnTo>
                    <a:pt x="18386" y="0"/>
                  </a:lnTo>
                  <a:lnTo>
                    <a:pt x="16610" y="4615"/>
                  </a:lnTo>
                  <a:lnTo>
                    <a:pt x="13968" y="11770"/>
                  </a:lnTo>
                  <a:lnTo>
                    <a:pt x="5695" y="12066"/>
                  </a:lnTo>
                  <a:lnTo>
                    <a:pt x="0" y="12066"/>
                  </a:lnTo>
                  <a:lnTo>
                    <a:pt x="4569" y="15284"/>
                  </a:lnTo>
                  <a:lnTo>
                    <a:pt x="11066" y="19899"/>
                  </a:lnTo>
                  <a:lnTo>
                    <a:pt x="8770" y="27266"/>
                  </a:lnTo>
                  <a:lnTo>
                    <a:pt x="7146" y="32199"/>
                  </a:lnTo>
                  <a:lnTo>
                    <a:pt x="11564" y="29320"/>
                  </a:lnTo>
                  <a:lnTo>
                    <a:pt x="18386" y="24853"/>
                  </a:lnTo>
                  <a:lnTo>
                    <a:pt x="25207" y="29320"/>
                  </a:lnTo>
                  <a:lnTo>
                    <a:pt x="29560" y="32199"/>
                  </a:lnTo>
                  <a:lnTo>
                    <a:pt x="27958" y="27266"/>
                  </a:lnTo>
                  <a:lnTo>
                    <a:pt x="25532" y="19899"/>
                  </a:lnTo>
                  <a:lnTo>
                    <a:pt x="32202" y="15284"/>
                  </a:lnTo>
                  <a:lnTo>
                    <a:pt x="36555" y="12066"/>
                  </a:lnTo>
                  <a:lnTo>
                    <a:pt x="31076" y="12066"/>
                  </a:lnTo>
                  <a:lnTo>
                    <a:pt x="22739" y="1177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033" y="6218597"/>
              <a:ext cx="81534" cy="755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6234" y="6318406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18331" y="0"/>
                  </a:moveTo>
                  <a:lnTo>
                    <a:pt x="16558" y="4615"/>
                  </a:lnTo>
                  <a:lnTo>
                    <a:pt x="13976" y="11929"/>
                  </a:lnTo>
                  <a:lnTo>
                    <a:pt x="5645" y="12085"/>
                  </a:lnTo>
                  <a:lnTo>
                    <a:pt x="0" y="12085"/>
                  </a:lnTo>
                  <a:lnTo>
                    <a:pt x="4515" y="15449"/>
                  </a:lnTo>
                  <a:lnTo>
                    <a:pt x="11020" y="20073"/>
                  </a:lnTo>
                  <a:lnTo>
                    <a:pt x="8762" y="27273"/>
                  </a:lnTo>
                  <a:lnTo>
                    <a:pt x="7150" y="32214"/>
                  </a:lnTo>
                  <a:lnTo>
                    <a:pt x="11503" y="29322"/>
                  </a:lnTo>
                  <a:lnTo>
                    <a:pt x="18331" y="24855"/>
                  </a:lnTo>
                  <a:lnTo>
                    <a:pt x="25160" y="29322"/>
                  </a:lnTo>
                  <a:lnTo>
                    <a:pt x="29567" y="32214"/>
                  </a:lnTo>
                  <a:lnTo>
                    <a:pt x="25643" y="20073"/>
                  </a:lnTo>
                  <a:lnTo>
                    <a:pt x="32148" y="15449"/>
                  </a:lnTo>
                  <a:lnTo>
                    <a:pt x="36718" y="12085"/>
                  </a:lnTo>
                  <a:lnTo>
                    <a:pt x="31020" y="12085"/>
                  </a:lnTo>
                  <a:lnTo>
                    <a:pt x="22741" y="11929"/>
                  </a:lnTo>
                  <a:lnTo>
                    <a:pt x="20159" y="4615"/>
                  </a:lnTo>
                  <a:lnTo>
                    <a:pt x="18331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234" y="6318406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25160" y="29322"/>
                  </a:moveTo>
                  <a:lnTo>
                    <a:pt x="29567" y="32214"/>
                  </a:lnTo>
                  <a:lnTo>
                    <a:pt x="27955" y="27273"/>
                  </a:lnTo>
                  <a:lnTo>
                    <a:pt x="25643" y="20073"/>
                  </a:lnTo>
                  <a:lnTo>
                    <a:pt x="32148" y="15449"/>
                  </a:lnTo>
                  <a:lnTo>
                    <a:pt x="36718" y="12085"/>
                  </a:lnTo>
                  <a:lnTo>
                    <a:pt x="31020" y="12085"/>
                  </a:lnTo>
                  <a:lnTo>
                    <a:pt x="22741" y="11929"/>
                  </a:lnTo>
                  <a:lnTo>
                    <a:pt x="20159" y="4615"/>
                  </a:lnTo>
                  <a:lnTo>
                    <a:pt x="18331" y="0"/>
                  </a:lnTo>
                  <a:lnTo>
                    <a:pt x="16558" y="4615"/>
                  </a:lnTo>
                  <a:lnTo>
                    <a:pt x="13976" y="11929"/>
                  </a:lnTo>
                  <a:lnTo>
                    <a:pt x="5645" y="12085"/>
                  </a:lnTo>
                  <a:lnTo>
                    <a:pt x="0" y="12085"/>
                  </a:lnTo>
                  <a:lnTo>
                    <a:pt x="4515" y="15449"/>
                  </a:lnTo>
                  <a:lnTo>
                    <a:pt x="11020" y="20073"/>
                  </a:lnTo>
                  <a:lnTo>
                    <a:pt x="8762" y="27273"/>
                  </a:lnTo>
                  <a:lnTo>
                    <a:pt x="7150" y="32214"/>
                  </a:lnTo>
                  <a:lnTo>
                    <a:pt x="11503" y="29322"/>
                  </a:lnTo>
                  <a:lnTo>
                    <a:pt x="18331" y="24855"/>
                  </a:lnTo>
                  <a:lnTo>
                    <a:pt x="25160" y="29322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872" y="6374048"/>
              <a:ext cx="81197" cy="760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3217" y="6432078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18386" y="0"/>
                  </a:moveTo>
                  <a:lnTo>
                    <a:pt x="16610" y="4782"/>
                  </a:lnTo>
                  <a:lnTo>
                    <a:pt x="13816" y="11929"/>
                  </a:lnTo>
                  <a:lnTo>
                    <a:pt x="0" y="12297"/>
                  </a:lnTo>
                  <a:lnTo>
                    <a:pt x="4569" y="15449"/>
                  </a:lnTo>
                  <a:lnTo>
                    <a:pt x="11066" y="20075"/>
                  </a:lnTo>
                  <a:lnTo>
                    <a:pt x="8597" y="27275"/>
                  </a:lnTo>
                  <a:lnTo>
                    <a:pt x="7146" y="32214"/>
                  </a:lnTo>
                  <a:lnTo>
                    <a:pt x="18386" y="24857"/>
                  </a:lnTo>
                  <a:lnTo>
                    <a:pt x="29560" y="32214"/>
                  </a:lnTo>
                  <a:lnTo>
                    <a:pt x="27958" y="27275"/>
                  </a:lnTo>
                  <a:lnTo>
                    <a:pt x="25532" y="20075"/>
                  </a:lnTo>
                  <a:lnTo>
                    <a:pt x="32051" y="15449"/>
                  </a:lnTo>
                  <a:lnTo>
                    <a:pt x="36555" y="12297"/>
                  </a:lnTo>
                  <a:lnTo>
                    <a:pt x="22739" y="11929"/>
                  </a:lnTo>
                  <a:lnTo>
                    <a:pt x="19988" y="4782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3217" y="6432078"/>
              <a:ext cx="36830" cy="32384"/>
            </a:xfrm>
            <a:custGeom>
              <a:avLst/>
              <a:gdLst/>
              <a:ahLst/>
              <a:cxnLst/>
              <a:rect l="l" t="t" r="r" b="b"/>
              <a:pathLst>
                <a:path w="36830" h="32385">
                  <a:moveTo>
                    <a:pt x="22739" y="11929"/>
                  </a:moveTo>
                  <a:lnTo>
                    <a:pt x="19988" y="4782"/>
                  </a:lnTo>
                  <a:lnTo>
                    <a:pt x="18386" y="0"/>
                  </a:lnTo>
                  <a:lnTo>
                    <a:pt x="16610" y="4782"/>
                  </a:lnTo>
                  <a:lnTo>
                    <a:pt x="13816" y="11929"/>
                  </a:lnTo>
                  <a:lnTo>
                    <a:pt x="5543" y="12138"/>
                  </a:lnTo>
                  <a:lnTo>
                    <a:pt x="0" y="12297"/>
                  </a:lnTo>
                  <a:lnTo>
                    <a:pt x="4569" y="15449"/>
                  </a:lnTo>
                  <a:lnTo>
                    <a:pt x="11066" y="20075"/>
                  </a:lnTo>
                  <a:lnTo>
                    <a:pt x="8597" y="27275"/>
                  </a:lnTo>
                  <a:lnTo>
                    <a:pt x="7146" y="32214"/>
                  </a:lnTo>
                  <a:lnTo>
                    <a:pt x="18386" y="24857"/>
                  </a:lnTo>
                  <a:lnTo>
                    <a:pt x="25207" y="29324"/>
                  </a:lnTo>
                  <a:lnTo>
                    <a:pt x="29560" y="32214"/>
                  </a:lnTo>
                  <a:lnTo>
                    <a:pt x="27958" y="27275"/>
                  </a:lnTo>
                  <a:lnTo>
                    <a:pt x="25532" y="20075"/>
                  </a:lnTo>
                  <a:lnTo>
                    <a:pt x="32051" y="15449"/>
                  </a:lnTo>
                  <a:lnTo>
                    <a:pt x="36555" y="12297"/>
                  </a:lnTo>
                  <a:lnTo>
                    <a:pt x="31076" y="12138"/>
                  </a:lnTo>
                  <a:lnTo>
                    <a:pt x="22739" y="11929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596" y="6374679"/>
              <a:ext cx="81426" cy="7575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62072" y="6160616"/>
            <a:ext cx="108585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800" spc="12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800" spc="12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800" spc="21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800" spc="8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800" spc="8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800" spc="8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5372" y="669243"/>
            <a:ext cx="3571109" cy="115020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6844" y="6158484"/>
            <a:ext cx="1716024" cy="36118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468626" y="6147003"/>
            <a:ext cx="92132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Funded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by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Union.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Views and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opinions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expressed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r>
              <a:rPr sz="11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however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those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author(s)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only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not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necessarily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reflect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those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of the</a:t>
            </a:r>
            <a:r>
              <a:rPr sz="11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Union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Education</a:t>
            </a:r>
            <a:r>
              <a:rPr sz="11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Culture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Executive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Agency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(EACEA).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Neither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European</a:t>
            </a:r>
            <a:r>
              <a:rPr sz="11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Union</a:t>
            </a:r>
            <a:r>
              <a:rPr sz="11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nor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EACEA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can</a:t>
            </a:r>
            <a:r>
              <a:rPr sz="11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held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responsible</a:t>
            </a:r>
            <a:r>
              <a:rPr sz="11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11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Calibri"/>
                <a:cs typeface="Calibri"/>
              </a:rPr>
              <a:t>them.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52488" y="2756916"/>
            <a:ext cx="4493260" cy="672465"/>
          </a:xfrm>
          <a:custGeom>
            <a:avLst/>
            <a:gdLst/>
            <a:ahLst/>
            <a:cxnLst/>
            <a:rect l="l" t="t" r="r" b="b"/>
            <a:pathLst>
              <a:path w="4493259" h="672464">
                <a:moveTo>
                  <a:pt x="4492752" y="0"/>
                </a:moveTo>
                <a:lnTo>
                  <a:pt x="0" y="0"/>
                </a:lnTo>
                <a:lnTo>
                  <a:pt x="0" y="672084"/>
                </a:lnTo>
                <a:lnTo>
                  <a:pt x="4492752" y="672084"/>
                </a:lnTo>
                <a:lnTo>
                  <a:pt x="4492752" y="0"/>
                </a:lnTo>
                <a:close/>
              </a:path>
            </a:pathLst>
          </a:custGeom>
          <a:solidFill>
            <a:srgbClr val="ED3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52488" y="3078479"/>
            <a:ext cx="4493260" cy="350520"/>
          </a:xfrm>
          <a:prstGeom prst="rect">
            <a:avLst/>
          </a:prstGeom>
          <a:solidFill>
            <a:srgbClr val="ED3D81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1789"/>
              </a:lnSpc>
            </a:pPr>
            <a:r>
              <a:rPr sz="3450" b="1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sz="34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345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spc="-10" dirty="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0" y="4720209"/>
            <a:ext cx="1219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03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www.entrepreneurshiplabs.eu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003535" y="4370832"/>
            <a:ext cx="127000" cy="259079"/>
          </a:xfrm>
          <a:custGeom>
            <a:avLst/>
            <a:gdLst/>
            <a:ahLst/>
            <a:cxnLst/>
            <a:rect l="l" t="t" r="r" b="b"/>
            <a:pathLst>
              <a:path w="127000" h="259079">
                <a:moveTo>
                  <a:pt x="84328" y="129540"/>
                </a:moveTo>
                <a:lnTo>
                  <a:pt x="25273" y="129540"/>
                </a:lnTo>
                <a:lnTo>
                  <a:pt x="25273" y="259080"/>
                </a:lnTo>
                <a:lnTo>
                  <a:pt x="84328" y="259080"/>
                </a:lnTo>
                <a:lnTo>
                  <a:pt x="84328" y="129540"/>
                </a:lnTo>
                <a:close/>
              </a:path>
              <a:path w="127000" h="259079">
                <a:moveTo>
                  <a:pt x="126492" y="84963"/>
                </a:moveTo>
                <a:lnTo>
                  <a:pt x="0" y="84963"/>
                </a:lnTo>
                <a:lnTo>
                  <a:pt x="0" y="129540"/>
                </a:lnTo>
                <a:lnTo>
                  <a:pt x="122300" y="129540"/>
                </a:lnTo>
                <a:lnTo>
                  <a:pt x="122366" y="126003"/>
                </a:lnTo>
                <a:lnTo>
                  <a:pt x="122824" y="116395"/>
                </a:lnTo>
                <a:lnTo>
                  <a:pt x="124069" y="102215"/>
                </a:lnTo>
                <a:lnTo>
                  <a:pt x="126492" y="84963"/>
                </a:lnTo>
                <a:close/>
              </a:path>
              <a:path w="127000" h="259079">
                <a:moveTo>
                  <a:pt x="126492" y="0"/>
                </a:moveTo>
                <a:lnTo>
                  <a:pt x="84328" y="0"/>
                </a:lnTo>
                <a:lnTo>
                  <a:pt x="50186" y="7090"/>
                </a:lnTo>
                <a:lnTo>
                  <a:pt x="32654" y="23288"/>
                </a:lnTo>
                <a:lnTo>
                  <a:pt x="26195" y="40987"/>
                </a:lnTo>
                <a:lnTo>
                  <a:pt x="25273" y="52578"/>
                </a:lnTo>
                <a:lnTo>
                  <a:pt x="25273" y="84963"/>
                </a:lnTo>
                <a:lnTo>
                  <a:pt x="84328" y="84963"/>
                </a:lnTo>
                <a:lnTo>
                  <a:pt x="84328" y="52578"/>
                </a:lnTo>
                <a:lnTo>
                  <a:pt x="88519" y="44577"/>
                </a:lnTo>
                <a:lnTo>
                  <a:pt x="126492" y="44577"/>
                </a:lnTo>
                <a:lnTo>
                  <a:pt x="126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36223" y="4376928"/>
            <a:ext cx="256540" cy="247015"/>
          </a:xfrm>
          <a:custGeom>
            <a:avLst/>
            <a:gdLst/>
            <a:ahLst/>
            <a:cxnLst/>
            <a:rect l="l" t="t" r="r" b="b"/>
            <a:pathLst>
              <a:path w="256540" h="247014">
                <a:moveTo>
                  <a:pt x="144018" y="80899"/>
                </a:moveTo>
                <a:lnTo>
                  <a:pt x="88010" y="80899"/>
                </a:lnTo>
                <a:lnTo>
                  <a:pt x="88010" y="246888"/>
                </a:lnTo>
                <a:lnTo>
                  <a:pt x="144018" y="246888"/>
                </a:lnTo>
                <a:lnTo>
                  <a:pt x="144018" y="141605"/>
                </a:lnTo>
                <a:lnTo>
                  <a:pt x="148365" y="133359"/>
                </a:lnTo>
                <a:lnTo>
                  <a:pt x="154987" y="126984"/>
                </a:lnTo>
                <a:lnTo>
                  <a:pt x="163109" y="122870"/>
                </a:lnTo>
                <a:lnTo>
                  <a:pt x="171957" y="121412"/>
                </a:lnTo>
                <a:lnTo>
                  <a:pt x="251631" y="121412"/>
                </a:lnTo>
                <a:lnTo>
                  <a:pt x="251084" y="117895"/>
                </a:lnTo>
                <a:lnTo>
                  <a:pt x="243553" y="105283"/>
                </a:lnTo>
                <a:lnTo>
                  <a:pt x="144018" y="105283"/>
                </a:lnTo>
                <a:lnTo>
                  <a:pt x="144018" y="80899"/>
                </a:lnTo>
                <a:close/>
              </a:path>
              <a:path w="256540" h="247014">
                <a:moveTo>
                  <a:pt x="251631" y="121412"/>
                </a:moveTo>
                <a:lnTo>
                  <a:pt x="171957" y="121412"/>
                </a:lnTo>
                <a:lnTo>
                  <a:pt x="184808" y="124267"/>
                </a:lnTo>
                <a:lnTo>
                  <a:pt x="193516" y="132064"/>
                </a:lnTo>
                <a:lnTo>
                  <a:pt x="198461" y="143646"/>
                </a:lnTo>
                <a:lnTo>
                  <a:pt x="200025" y="157861"/>
                </a:lnTo>
                <a:lnTo>
                  <a:pt x="200025" y="246888"/>
                </a:lnTo>
                <a:lnTo>
                  <a:pt x="256031" y="246888"/>
                </a:lnTo>
                <a:lnTo>
                  <a:pt x="256031" y="149733"/>
                </a:lnTo>
                <a:lnTo>
                  <a:pt x="251631" y="121412"/>
                </a:lnTo>
                <a:close/>
              </a:path>
              <a:path w="256540" h="247014">
                <a:moveTo>
                  <a:pt x="192024" y="76962"/>
                </a:moveTo>
                <a:lnTo>
                  <a:pt x="173807" y="79672"/>
                </a:lnTo>
                <a:lnTo>
                  <a:pt x="160496" y="86550"/>
                </a:lnTo>
                <a:lnTo>
                  <a:pt x="150947" y="95714"/>
                </a:lnTo>
                <a:lnTo>
                  <a:pt x="144018" y="105283"/>
                </a:lnTo>
                <a:lnTo>
                  <a:pt x="243553" y="105283"/>
                </a:lnTo>
                <a:lnTo>
                  <a:pt x="237505" y="95154"/>
                </a:lnTo>
                <a:lnTo>
                  <a:pt x="217187" y="81510"/>
                </a:lnTo>
                <a:lnTo>
                  <a:pt x="192024" y="76962"/>
                </a:lnTo>
                <a:close/>
              </a:path>
              <a:path w="256540" h="247014">
                <a:moveTo>
                  <a:pt x="32003" y="0"/>
                </a:moveTo>
                <a:lnTo>
                  <a:pt x="18538" y="2157"/>
                </a:lnTo>
                <a:lnTo>
                  <a:pt x="8477" y="8112"/>
                </a:lnTo>
                <a:lnTo>
                  <a:pt x="2178" y="17091"/>
                </a:lnTo>
                <a:lnTo>
                  <a:pt x="0" y="28321"/>
                </a:lnTo>
                <a:lnTo>
                  <a:pt x="2178" y="39604"/>
                </a:lnTo>
                <a:lnTo>
                  <a:pt x="8477" y="48577"/>
                </a:lnTo>
                <a:lnTo>
                  <a:pt x="18538" y="54502"/>
                </a:lnTo>
                <a:lnTo>
                  <a:pt x="32003" y="56642"/>
                </a:lnTo>
                <a:lnTo>
                  <a:pt x="43120" y="54502"/>
                </a:lnTo>
                <a:lnTo>
                  <a:pt x="51974" y="48577"/>
                </a:lnTo>
                <a:lnTo>
                  <a:pt x="57828" y="39604"/>
                </a:lnTo>
                <a:lnTo>
                  <a:pt x="59944" y="28321"/>
                </a:lnTo>
                <a:lnTo>
                  <a:pt x="57828" y="17091"/>
                </a:lnTo>
                <a:lnTo>
                  <a:pt x="51974" y="8112"/>
                </a:lnTo>
                <a:lnTo>
                  <a:pt x="43120" y="2157"/>
                </a:lnTo>
                <a:lnTo>
                  <a:pt x="32003" y="0"/>
                </a:lnTo>
                <a:close/>
              </a:path>
              <a:path w="256540" h="247014">
                <a:moveTo>
                  <a:pt x="59944" y="80899"/>
                </a:moveTo>
                <a:lnTo>
                  <a:pt x="3936" y="80899"/>
                </a:lnTo>
                <a:lnTo>
                  <a:pt x="3936" y="246888"/>
                </a:lnTo>
                <a:lnTo>
                  <a:pt x="59944" y="246888"/>
                </a:lnTo>
                <a:lnTo>
                  <a:pt x="59944" y="80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72343" y="4379976"/>
            <a:ext cx="320040" cy="222885"/>
          </a:xfrm>
          <a:custGeom>
            <a:avLst/>
            <a:gdLst/>
            <a:ahLst/>
            <a:cxnLst/>
            <a:rect l="l" t="t" r="r" b="b"/>
            <a:pathLst>
              <a:path w="320040" h="222885">
                <a:moveTo>
                  <a:pt x="0" y="157734"/>
                </a:moveTo>
                <a:lnTo>
                  <a:pt x="33978" y="192528"/>
                </a:lnTo>
                <a:lnTo>
                  <a:pt x="73991" y="213659"/>
                </a:lnTo>
                <a:lnTo>
                  <a:pt x="117168" y="222262"/>
                </a:lnTo>
                <a:lnTo>
                  <a:pt x="160639" y="219471"/>
                </a:lnTo>
                <a:lnTo>
                  <a:pt x="201531" y="206424"/>
                </a:lnTo>
                <a:lnTo>
                  <a:pt x="236976" y="184255"/>
                </a:lnTo>
                <a:lnTo>
                  <a:pt x="238470" y="182594"/>
                </a:lnTo>
                <a:lnTo>
                  <a:pt x="58102" y="182594"/>
                </a:lnTo>
                <a:lnTo>
                  <a:pt x="26467" y="175664"/>
                </a:lnTo>
                <a:lnTo>
                  <a:pt x="0" y="157734"/>
                </a:lnTo>
                <a:close/>
              </a:path>
              <a:path w="320040" h="222885">
                <a:moveTo>
                  <a:pt x="275660" y="127254"/>
                </a:moveTo>
                <a:lnTo>
                  <a:pt x="109981" y="127254"/>
                </a:lnTo>
                <a:lnTo>
                  <a:pt x="98172" y="136302"/>
                </a:lnTo>
                <a:lnTo>
                  <a:pt x="98091" y="146304"/>
                </a:lnTo>
                <a:lnTo>
                  <a:pt x="106463" y="154400"/>
                </a:lnTo>
                <a:lnTo>
                  <a:pt x="120014" y="157734"/>
                </a:lnTo>
                <a:lnTo>
                  <a:pt x="90689" y="177093"/>
                </a:lnTo>
                <a:lnTo>
                  <a:pt x="58102" y="182594"/>
                </a:lnTo>
                <a:lnTo>
                  <a:pt x="238470" y="182594"/>
                </a:lnTo>
                <a:lnTo>
                  <a:pt x="264100" y="154099"/>
                </a:lnTo>
                <a:lnTo>
                  <a:pt x="275660" y="127254"/>
                </a:lnTo>
                <a:close/>
              </a:path>
              <a:path w="320040" h="222885">
                <a:moveTo>
                  <a:pt x="50037" y="25400"/>
                </a:moveTo>
                <a:lnTo>
                  <a:pt x="48982" y="34680"/>
                </a:lnTo>
                <a:lnTo>
                  <a:pt x="53117" y="45831"/>
                </a:lnTo>
                <a:lnTo>
                  <a:pt x="61968" y="56957"/>
                </a:lnTo>
                <a:lnTo>
                  <a:pt x="75056" y="66167"/>
                </a:lnTo>
                <a:lnTo>
                  <a:pt x="54990" y="66167"/>
                </a:lnTo>
                <a:lnTo>
                  <a:pt x="59039" y="77440"/>
                </a:lnTo>
                <a:lnTo>
                  <a:pt x="64992" y="87772"/>
                </a:lnTo>
                <a:lnTo>
                  <a:pt x="74707" y="96224"/>
                </a:lnTo>
                <a:lnTo>
                  <a:pt x="90042" y="101854"/>
                </a:lnTo>
                <a:lnTo>
                  <a:pt x="75056" y="101854"/>
                </a:lnTo>
                <a:lnTo>
                  <a:pt x="69976" y="106934"/>
                </a:lnTo>
                <a:lnTo>
                  <a:pt x="74852" y="115109"/>
                </a:lnTo>
                <a:lnTo>
                  <a:pt x="82502" y="122808"/>
                </a:lnTo>
                <a:lnTo>
                  <a:pt x="93890" y="127650"/>
                </a:lnTo>
                <a:lnTo>
                  <a:pt x="109981" y="127254"/>
                </a:lnTo>
                <a:lnTo>
                  <a:pt x="275660" y="127254"/>
                </a:lnTo>
                <a:lnTo>
                  <a:pt x="280034" y="117093"/>
                </a:lnTo>
                <a:lnTo>
                  <a:pt x="294001" y="116141"/>
                </a:lnTo>
                <a:lnTo>
                  <a:pt x="305657" y="113284"/>
                </a:lnTo>
                <a:lnTo>
                  <a:pt x="314503" y="108521"/>
                </a:lnTo>
                <a:lnTo>
                  <a:pt x="318260" y="103997"/>
                </a:lnTo>
                <a:lnTo>
                  <a:pt x="311044" y="103997"/>
                </a:lnTo>
                <a:lnTo>
                  <a:pt x="300656" y="103758"/>
                </a:lnTo>
                <a:lnTo>
                  <a:pt x="291197" y="102568"/>
                </a:lnTo>
                <a:lnTo>
                  <a:pt x="284987" y="101854"/>
                </a:lnTo>
                <a:lnTo>
                  <a:pt x="296090" y="97891"/>
                </a:lnTo>
                <a:lnTo>
                  <a:pt x="306276" y="93487"/>
                </a:lnTo>
                <a:lnTo>
                  <a:pt x="314580" y="88155"/>
                </a:lnTo>
                <a:lnTo>
                  <a:pt x="318306" y="83550"/>
                </a:lnTo>
                <a:lnTo>
                  <a:pt x="289107" y="83550"/>
                </a:lnTo>
                <a:lnTo>
                  <a:pt x="280034" y="81406"/>
                </a:lnTo>
                <a:lnTo>
                  <a:pt x="155066" y="81406"/>
                </a:lnTo>
                <a:lnTo>
                  <a:pt x="147621" y="74660"/>
                </a:lnTo>
                <a:lnTo>
                  <a:pt x="140652" y="69342"/>
                </a:lnTo>
                <a:lnTo>
                  <a:pt x="134635" y="64976"/>
                </a:lnTo>
                <a:lnTo>
                  <a:pt x="130048" y="61087"/>
                </a:lnTo>
                <a:lnTo>
                  <a:pt x="113992" y="53385"/>
                </a:lnTo>
                <a:lnTo>
                  <a:pt x="95615" y="45196"/>
                </a:lnTo>
                <a:lnTo>
                  <a:pt x="50037" y="25400"/>
                </a:lnTo>
                <a:close/>
              </a:path>
              <a:path w="320040" h="222885">
                <a:moveTo>
                  <a:pt x="320039" y="101854"/>
                </a:moveTo>
                <a:lnTo>
                  <a:pt x="311044" y="103997"/>
                </a:lnTo>
                <a:lnTo>
                  <a:pt x="318260" y="103997"/>
                </a:lnTo>
                <a:lnTo>
                  <a:pt x="320039" y="101854"/>
                </a:lnTo>
                <a:close/>
              </a:path>
              <a:path w="320040" h="222885">
                <a:moveTo>
                  <a:pt x="320039" y="81406"/>
                </a:moveTo>
                <a:lnTo>
                  <a:pt x="310967" y="82121"/>
                </a:lnTo>
                <a:lnTo>
                  <a:pt x="300037" y="83312"/>
                </a:lnTo>
                <a:lnTo>
                  <a:pt x="289107" y="83550"/>
                </a:lnTo>
                <a:lnTo>
                  <a:pt x="318306" y="83550"/>
                </a:lnTo>
                <a:lnTo>
                  <a:pt x="320039" y="81406"/>
                </a:lnTo>
                <a:close/>
              </a:path>
              <a:path w="320040" h="222885">
                <a:moveTo>
                  <a:pt x="204977" y="5080"/>
                </a:moveTo>
                <a:lnTo>
                  <a:pt x="188017" y="19149"/>
                </a:lnTo>
                <a:lnTo>
                  <a:pt x="174355" y="37528"/>
                </a:lnTo>
                <a:lnTo>
                  <a:pt x="163526" y="58765"/>
                </a:lnTo>
                <a:lnTo>
                  <a:pt x="155066" y="81406"/>
                </a:lnTo>
                <a:lnTo>
                  <a:pt x="280034" y="81406"/>
                </a:lnTo>
                <a:lnTo>
                  <a:pt x="280034" y="76326"/>
                </a:lnTo>
                <a:lnTo>
                  <a:pt x="269083" y="54717"/>
                </a:lnTo>
                <a:lnTo>
                  <a:pt x="252523" y="36893"/>
                </a:lnTo>
                <a:lnTo>
                  <a:pt x="232225" y="24784"/>
                </a:lnTo>
                <a:lnTo>
                  <a:pt x="210057" y="20319"/>
                </a:lnTo>
                <a:lnTo>
                  <a:pt x="219963" y="20319"/>
                </a:lnTo>
                <a:lnTo>
                  <a:pt x="219963" y="15240"/>
                </a:lnTo>
                <a:lnTo>
                  <a:pt x="210057" y="15240"/>
                </a:lnTo>
                <a:lnTo>
                  <a:pt x="214044" y="10794"/>
                </a:lnTo>
                <a:lnTo>
                  <a:pt x="214704" y="10473"/>
                </a:lnTo>
                <a:lnTo>
                  <a:pt x="215010" y="10160"/>
                </a:lnTo>
                <a:lnTo>
                  <a:pt x="200025" y="10160"/>
                </a:lnTo>
                <a:lnTo>
                  <a:pt x="204977" y="5080"/>
                </a:lnTo>
                <a:close/>
              </a:path>
              <a:path w="320040" h="222885">
                <a:moveTo>
                  <a:pt x="233257" y="3810"/>
                </a:moveTo>
                <a:lnTo>
                  <a:pt x="223186" y="6350"/>
                </a:lnTo>
                <a:lnTo>
                  <a:pt x="214704" y="10473"/>
                </a:lnTo>
                <a:lnTo>
                  <a:pt x="210057" y="15240"/>
                </a:lnTo>
                <a:lnTo>
                  <a:pt x="240029" y="15240"/>
                </a:lnTo>
                <a:lnTo>
                  <a:pt x="240029" y="5080"/>
                </a:lnTo>
                <a:lnTo>
                  <a:pt x="233257" y="3810"/>
                </a:lnTo>
                <a:close/>
              </a:path>
              <a:path w="320040" h="222885">
                <a:moveTo>
                  <a:pt x="225044" y="0"/>
                </a:moveTo>
                <a:lnTo>
                  <a:pt x="217598" y="873"/>
                </a:lnTo>
                <a:lnTo>
                  <a:pt x="210629" y="3175"/>
                </a:lnTo>
                <a:lnTo>
                  <a:pt x="204612" y="6429"/>
                </a:lnTo>
                <a:lnTo>
                  <a:pt x="200025" y="10160"/>
                </a:lnTo>
                <a:lnTo>
                  <a:pt x="215010" y="10160"/>
                </a:lnTo>
                <a:lnTo>
                  <a:pt x="225044" y="5080"/>
                </a:lnTo>
                <a:lnTo>
                  <a:pt x="225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0791" y="943355"/>
            <a:ext cx="6406896" cy="4273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43" y="0"/>
            <a:ext cx="4382770" cy="6858000"/>
            <a:chOff x="9143" y="0"/>
            <a:chExt cx="4382770" cy="6858000"/>
          </a:xfrm>
        </p:grpSpPr>
        <p:sp>
          <p:nvSpPr>
            <p:cNvPr id="5" name="object 5"/>
            <p:cNvSpPr/>
            <p:nvPr/>
          </p:nvSpPr>
          <p:spPr>
            <a:xfrm>
              <a:off x="9143" y="0"/>
              <a:ext cx="2879090" cy="6858000"/>
            </a:xfrm>
            <a:custGeom>
              <a:avLst/>
              <a:gdLst/>
              <a:ahLst/>
              <a:cxnLst/>
              <a:rect l="l" t="t" r="r" b="b"/>
              <a:pathLst>
                <a:path w="2879090" h="6858000">
                  <a:moveTo>
                    <a:pt x="287883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878836" y="6857999"/>
                  </a:lnTo>
                  <a:lnTo>
                    <a:pt x="2878836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0080" y="4831233"/>
              <a:ext cx="1951989" cy="1548765"/>
            </a:xfrm>
            <a:custGeom>
              <a:avLst/>
              <a:gdLst/>
              <a:ahLst/>
              <a:cxnLst/>
              <a:rect l="l" t="t" r="r" b="b"/>
              <a:pathLst>
                <a:path w="1951989" h="1548764">
                  <a:moveTo>
                    <a:pt x="282906" y="0"/>
                  </a:moveTo>
                  <a:lnTo>
                    <a:pt x="235555" y="5307"/>
                  </a:lnTo>
                  <a:lnTo>
                    <a:pt x="189732" y="18056"/>
                  </a:lnTo>
                  <a:lnTo>
                    <a:pt x="147747" y="37466"/>
                  </a:lnTo>
                  <a:lnTo>
                    <a:pt x="110059" y="62830"/>
                  </a:lnTo>
                  <a:lnTo>
                    <a:pt x="77130" y="93441"/>
                  </a:lnTo>
                  <a:lnTo>
                    <a:pt x="49420" y="128593"/>
                  </a:lnTo>
                  <a:lnTo>
                    <a:pt x="27391" y="167577"/>
                  </a:lnTo>
                  <a:lnTo>
                    <a:pt x="11504" y="209687"/>
                  </a:lnTo>
                  <a:lnTo>
                    <a:pt x="2220" y="254215"/>
                  </a:lnTo>
                  <a:lnTo>
                    <a:pt x="0" y="300455"/>
                  </a:lnTo>
                  <a:lnTo>
                    <a:pt x="5304" y="347699"/>
                  </a:lnTo>
                  <a:lnTo>
                    <a:pt x="16074" y="399042"/>
                  </a:lnTo>
                  <a:lnTo>
                    <a:pt x="28803" y="449823"/>
                  </a:lnTo>
                  <a:lnTo>
                    <a:pt x="43425" y="499999"/>
                  </a:lnTo>
                  <a:lnTo>
                    <a:pt x="59869" y="549525"/>
                  </a:lnTo>
                  <a:lnTo>
                    <a:pt x="78069" y="598355"/>
                  </a:lnTo>
                  <a:lnTo>
                    <a:pt x="97956" y="646446"/>
                  </a:lnTo>
                  <a:lnTo>
                    <a:pt x="119462" y="693752"/>
                  </a:lnTo>
                  <a:lnTo>
                    <a:pt x="142519" y="740230"/>
                  </a:lnTo>
                  <a:lnTo>
                    <a:pt x="167059" y="785833"/>
                  </a:lnTo>
                  <a:lnTo>
                    <a:pt x="193014" y="830519"/>
                  </a:lnTo>
                  <a:lnTo>
                    <a:pt x="220315" y="874241"/>
                  </a:lnTo>
                  <a:lnTo>
                    <a:pt x="250253" y="918212"/>
                  </a:lnTo>
                  <a:lnTo>
                    <a:pt x="281463" y="960893"/>
                  </a:lnTo>
                  <a:lnTo>
                    <a:pt x="313944" y="1002260"/>
                  </a:lnTo>
                  <a:lnTo>
                    <a:pt x="347695" y="1042291"/>
                  </a:lnTo>
                  <a:lnTo>
                    <a:pt x="382716" y="1080963"/>
                  </a:lnTo>
                  <a:lnTo>
                    <a:pt x="419006" y="1118253"/>
                  </a:lnTo>
                  <a:lnTo>
                    <a:pt x="456565" y="1154137"/>
                  </a:lnTo>
                  <a:lnTo>
                    <a:pt x="495392" y="1188592"/>
                  </a:lnTo>
                  <a:lnTo>
                    <a:pt x="535486" y="1221596"/>
                  </a:lnTo>
                  <a:lnTo>
                    <a:pt x="576848" y="1253125"/>
                  </a:lnTo>
                  <a:lnTo>
                    <a:pt x="619476" y="1283156"/>
                  </a:lnTo>
                  <a:lnTo>
                    <a:pt x="663149" y="1311788"/>
                  </a:lnTo>
                  <a:lnTo>
                    <a:pt x="707579" y="1339084"/>
                  </a:lnTo>
                  <a:lnTo>
                    <a:pt x="752765" y="1364972"/>
                  </a:lnTo>
                  <a:lnTo>
                    <a:pt x="798709" y="1389386"/>
                  </a:lnTo>
                  <a:lnTo>
                    <a:pt x="845411" y="1412255"/>
                  </a:lnTo>
                  <a:lnTo>
                    <a:pt x="892872" y="1433511"/>
                  </a:lnTo>
                  <a:lnTo>
                    <a:pt x="941091" y="1453085"/>
                  </a:lnTo>
                  <a:lnTo>
                    <a:pt x="990071" y="1470908"/>
                  </a:lnTo>
                  <a:lnTo>
                    <a:pt x="1039810" y="1486910"/>
                  </a:lnTo>
                  <a:lnTo>
                    <a:pt x="1090311" y="1501023"/>
                  </a:lnTo>
                  <a:lnTo>
                    <a:pt x="1141573" y="1513178"/>
                  </a:lnTo>
                  <a:lnTo>
                    <a:pt x="1193337" y="1523444"/>
                  </a:lnTo>
                  <a:lnTo>
                    <a:pt x="1245312" y="1531935"/>
                  </a:lnTo>
                  <a:lnTo>
                    <a:pt x="1297452" y="1538652"/>
                  </a:lnTo>
                  <a:lnTo>
                    <a:pt x="1349709" y="1543594"/>
                  </a:lnTo>
                  <a:lnTo>
                    <a:pt x="1402036" y="1546762"/>
                  </a:lnTo>
                  <a:lnTo>
                    <a:pt x="1454387" y="1548156"/>
                  </a:lnTo>
                  <a:lnTo>
                    <a:pt x="1506715" y="1547777"/>
                  </a:lnTo>
                  <a:lnTo>
                    <a:pt x="1558972" y="1545623"/>
                  </a:lnTo>
                  <a:lnTo>
                    <a:pt x="1611111" y="1541695"/>
                  </a:lnTo>
                  <a:lnTo>
                    <a:pt x="1663087" y="1535994"/>
                  </a:lnTo>
                  <a:lnTo>
                    <a:pt x="1714851" y="1528520"/>
                  </a:lnTo>
                  <a:lnTo>
                    <a:pt x="1760814" y="1517145"/>
                  </a:lnTo>
                  <a:lnTo>
                    <a:pt x="1803159" y="1498870"/>
                  </a:lnTo>
                  <a:lnTo>
                    <a:pt x="1841334" y="1474462"/>
                  </a:lnTo>
                  <a:lnTo>
                    <a:pt x="1874783" y="1444687"/>
                  </a:lnTo>
                  <a:lnTo>
                    <a:pt x="1902954" y="1410312"/>
                  </a:lnTo>
                  <a:lnTo>
                    <a:pt x="1925291" y="1372103"/>
                  </a:lnTo>
                  <a:lnTo>
                    <a:pt x="1941241" y="1330827"/>
                  </a:lnTo>
                  <a:lnTo>
                    <a:pt x="1950250" y="1287250"/>
                  </a:lnTo>
                  <a:lnTo>
                    <a:pt x="1951764" y="1242140"/>
                  </a:lnTo>
                  <a:lnTo>
                    <a:pt x="1945229" y="1196263"/>
                  </a:lnTo>
                  <a:lnTo>
                    <a:pt x="1932584" y="1150340"/>
                  </a:lnTo>
                  <a:lnTo>
                    <a:pt x="1913521" y="1107976"/>
                  </a:lnTo>
                  <a:lnTo>
                    <a:pt x="1888686" y="1069660"/>
                  </a:lnTo>
                  <a:lnTo>
                    <a:pt x="1858722" y="1035884"/>
                  </a:lnTo>
                  <a:lnTo>
                    <a:pt x="1824277" y="1007137"/>
                  </a:lnTo>
                  <a:lnTo>
                    <a:pt x="1785995" y="983911"/>
                  </a:lnTo>
                  <a:lnTo>
                    <a:pt x="1744522" y="966697"/>
                  </a:lnTo>
                  <a:lnTo>
                    <a:pt x="1700503" y="955985"/>
                  </a:lnTo>
                  <a:lnTo>
                    <a:pt x="1654583" y="952265"/>
                  </a:lnTo>
                  <a:lnTo>
                    <a:pt x="1607409" y="956029"/>
                  </a:lnTo>
                  <a:lnTo>
                    <a:pt x="1558849" y="963238"/>
                  </a:lnTo>
                  <a:lnTo>
                    <a:pt x="1509845" y="967409"/>
                  </a:lnTo>
                  <a:lnTo>
                    <a:pt x="1460575" y="968630"/>
                  </a:lnTo>
                  <a:lnTo>
                    <a:pt x="1411216" y="966991"/>
                  </a:lnTo>
                  <a:lnTo>
                    <a:pt x="1361945" y="962582"/>
                  </a:lnTo>
                  <a:lnTo>
                    <a:pt x="1312941" y="955490"/>
                  </a:lnTo>
                  <a:lnTo>
                    <a:pt x="1264382" y="945806"/>
                  </a:lnTo>
                  <a:lnTo>
                    <a:pt x="1216477" y="933598"/>
                  </a:lnTo>
                  <a:lnTo>
                    <a:pt x="1169275" y="918888"/>
                  </a:lnTo>
                  <a:lnTo>
                    <a:pt x="1122870" y="901675"/>
                  </a:lnTo>
                  <a:lnTo>
                    <a:pt x="1077358" y="881958"/>
                  </a:lnTo>
                  <a:lnTo>
                    <a:pt x="1032834" y="859737"/>
                  </a:lnTo>
                  <a:lnTo>
                    <a:pt x="989395" y="835012"/>
                  </a:lnTo>
                  <a:lnTo>
                    <a:pt x="947136" y="807782"/>
                  </a:lnTo>
                  <a:lnTo>
                    <a:pt x="906399" y="778101"/>
                  </a:lnTo>
                  <a:lnTo>
                    <a:pt x="867633" y="746081"/>
                  </a:lnTo>
                  <a:lnTo>
                    <a:pt x="830926" y="711908"/>
                  </a:lnTo>
                  <a:lnTo>
                    <a:pt x="796368" y="675765"/>
                  </a:lnTo>
                  <a:lnTo>
                    <a:pt x="764046" y="637839"/>
                  </a:lnTo>
                  <a:lnTo>
                    <a:pt x="734051" y="598315"/>
                  </a:lnTo>
                  <a:lnTo>
                    <a:pt x="706471" y="557376"/>
                  </a:lnTo>
                  <a:lnTo>
                    <a:pt x="681145" y="514843"/>
                  </a:lnTo>
                  <a:lnTo>
                    <a:pt x="657868" y="470699"/>
                  </a:lnTo>
                  <a:lnTo>
                    <a:pt x="636821" y="425215"/>
                  </a:lnTo>
                  <a:lnTo>
                    <a:pt x="618187" y="378663"/>
                  </a:lnTo>
                  <a:lnTo>
                    <a:pt x="602147" y="331313"/>
                  </a:lnTo>
                  <a:lnTo>
                    <a:pt x="588885" y="283436"/>
                  </a:lnTo>
                  <a:lnTo>
                    <a:pt x="578582" y="235304"/>
                  </a:lnTo>
                  <a:lnTo>
                    <a:pt x="565795" y="189520"/>
                  </a:lnTo>
                  <a:lnTo>
                    <a:pt x="546345" y="147572"/>
                  </a:lnTo>
                  <a:lnTo>
                    <a:pt x="520938" y="109920"/>
                  </a:lnTo>
                  <a:lnTo>
                    <a:pt x="490279" y="77024"/>
                  </a:lnTo>
                  <a:lnTo>
                    <a:pt x="455074" y="49345"/>
                  </a:lnTo>
                  <a:lnTo>
                    <a:pt x="416029" y="27342"/>
                  </a:lnTo>
                  <a:lnTo>
                    <a:pt x="373849" y="11477"/>
                  </a:lnTo>
                  <a:lnTo>
                    <a:pt x="329239" y="2210"/>
                  </a:lnTo>
                  <a:lnTo>
                    <a:pt x="282906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8508" y="4831233"/>
              <a:ext cx="1950720" cy="1548765"/>
            </a:xfrm>
            <a:custGeom>
              <a:avLst/>
              <a:gdLst/>
              <a:ahLst/>
              <a:cxnLst/>
              <a:rect l="l" t="t" r="r" b="b"/>
              <a:pathLst>
                <a:path w="1950720" h="1548764">
                  <a:moveTo>
                    <a:pt x="1667480" y="0"/>
                  </a:moveTo>
                  <a:lnTo>
                    <a:pt x="1621203" y="2210"/>
                  </a:lnTo>
                  <a:lnTo>
                    <a:pt x="1576638" y="11477"/>
                  </a:lnTo>
                  <a:lnTo>
                    <a:pt x="1534495" y="27342"/>
                  </a:lnTo>
                  <a:lnTo>
                    <a:pt x="1495481" y="49345"/>
                  </a:lnTo>
                  <a:lnTo>
                    <a:pt x="1460303" y="77024"/>
                  </a:lnTo>
                  <a:lnTo>
                    <a:pt x="1429669" y="109920"/>
                  </a:lnTo>
                  <a:lnTo>
                    <a:pt x="1404289" y="147572"/>
                  </a:lnTo>
                  <a:lnTo>
                    <a:pt x="1384868" y="189520"/>
                  </a:lnTo>
                  <a:lnTo>
                    <a:pt x="1372116" y="235304"/>
                  </a:lnTo>
                  <a:lnTo>
                    <a:pt x="1361813" y="283436"/>
                  </a:lnTo>
                  <a:lnTo>
                    <a:pt x="1348550" y="331313"/>
                  </a:lnTo>
                  <a:lnTo>
                    <a:pt x="1332511" y="378663"/>
                  </a:lnTo>
                  <a:lnTo>
                    <a:pt x="1313877" y="425215"/>
                  </a:lnTo>
                  <a:lnTo>
                    <a:pt x="1292830" y="470699"/>
                  </a:lnTo>
                  <a:lnTo>
                    <a:pt x="1269553" y="514843"/>
                  </a:lnTo>
                  <a:lnTo>
                    <a:pt x="1244227" y="557376"/>
                  </a:lnTo>
                  <a:lnTo>
                    <a:pt x="1216694" y="598315"/>
                  </a:lnTo>
                  <a:lnTo>
                    <a:pt x="1186735" y="637839"/>
                  </a:lnTo>
                  <a:lnTo>
                    <a:pt x="1154443" y="675765"/>
                  </a:lnTo>
                  <a:lnTo>
                    <a:pt x="1119912" y="711908"/>
                  </a:lnTo>
                  <a:lnTo>
                    <a:pt x="1083235" y="746081"/>
                  </a:lnTo>
                  <a:lnTo>
                    <a:pt x="1044505" y="778101"/>
                  </a:lnTo>
                  <a:lnTo>
                    <a:pt x="1003816" y="807782"/>
                  </a:lnTo>
                  <a:lnTo>
                    <a:pt x="961563" y="835012"/>
                  </a:lnTo>
                  <a:lnTo>
                    <a:pt x="918142" y="859737"/>
                  </a:lnTo>
                  <a:lnTo>
                    <a:pt x="873644" y="881958"/>
                  </a:lnTo>
                  <a:lnTo>
                    <a:pt x="828159" y="901675"/>
                  </a:lnTo>
                  <a:lnTo>
                    <a:pt x="781779" y="918888"/>
                  </a:lnTo>
                  <a:lnTo>
                    <a:pt x="734594" y="933598"/>
                  </a:lnTo>
                  <a:lnTo>
                    <a:pt x="686697" y="945806"/>
                  </a:lnTo>
                  <a:lnTo>
                    <a:pt x="638192" y="955490"/>
                  </a:lnTo>
                  <a:lnTo>
                    <a:pt x="589242" y="962582"/>
                  </a:lnTo>
                  <a:lnTo>
                    <a:pt x="540026" y="966991"/>
                  </a:lnTo>
                  <a:lnTo>
                    <a:pt x="490722" y="968630"/>
                  </a:lnTo>
                  <a:lnTo>
                    <a:pt x="441505" y="967409"/>
                  </a:lnTo>
                  <a:lnTo>
                    <a:pt x="392556" y="963238"/>
                  </a:lnTo>
                  <a:lnTo>
                    <a:pt x="344051" y="956029"/>
                  </a:lnTo>
                  <a:lnTo>
                    <a:pt x="296914" y="952265"/>
                  </a:lnTo>
                  <a:lnTo>
                    <a:pt x="251032" y="955985"/>
                  </a:lnTo>
                  <a:lnTo>
                    <a:pt x="207050" y="966697"/>
                  </a:lnTo>
                  <a:lnTo>
                    <a:pt x="165612" y="983911"/>
                  </a:lnTo>
                  <a:lnTo>
                    <a:pt x="127364" y="1007137"/>
                  </a:lnTo>
                  <a:lnTo>
                    <a:pt x="92949" y="1035884"/>
                  </a:lnTo>
                  <a:lnTo>
                    <a:pt x="63015" y="1069660"/>
                  </a:lnTo>
                  <a:lnTo>
                    <a:pt x="38204" y="1107976"/>
                  </a:lnTo>
                  <a:lnTo>
                    <a:pt x="19163" y="1150340"/>
                  </a:lnTo>
                  <a:lnTo>
                    <a:pt x="6536" y="1196263"/>
                  </a:lnTo>
                  <a:lnTo>
                    <a:pt x="0" y="1242140"/>
                  </a:lnTo>
                  <a:lnTo>
                    <a:pt x="1503" y="1287250"/>
                  </a:lnTo>
                  <a:lnTo>
                    <a:pt x="10496" y="1330827"/>
                  </a:lnTo>
                  <a:lnTo>
                    <a:pt x="26424" y="1372103"/>
                  </a:lnTo>
                  <a:lnTo>
                    <a:pt x="48736" y="1410312"/>
                  </a:lnTo>
                  <a:lnTo>
                    <a:pt x="76881" y="1444687"/>
                  </a:lnTo>
                  <a:lnTo>
                    <a:pt x="110305" y="1474462"/>
                  </a:lnTo>
                  <a:lnTo>
                    <a:pt x="148457" y="1498870"/>
                  </a:lnTo>
                  <a:lnTo>
                    <a:pt x="190784" y="1517145"/>
                  </a:lnTo>
                  <a:lnTo>
                    <a:pt x="236736" y="1528520"/>
                  </a:lnTo>
                  <a:lnTo>
                    <a:pt x="288462" y="1535994"/>
                  </a:lnTo>
                  <a:lnTo>
                    <a:pt x="340395" y="1541695"/>
                  </a:lnTo>
                  <a:lnTo>
                    <a:pt x="392488" y="1545623"/>
                  </a:lnTo>
                  <a:lnTo>
                    <a:pt x="444695" y="1547777"/>
                  </a:lnTo>
                  <a:lnTo>
                    <a:pt x="496971" y="1548156"/>
                  </a:lnTo>
                  <a:lnTo>
                    <a:pt x="549270" y="1546762"/>
                  </a:lnTo>
                  <a:lnTo>
                    <a:pt x="601547" y="1543594"/>
                  </a:lnTo>
                  <a:lnTo>
                    <a:pt x="653754" y="1538652"/>
                  </a:lnTo>
                  <a:lnTo>
                    <a:pt x="705847" y="1531935"/>
                  </a:lnTo>
                  <a:lnTo>
                    <a:pt x="757779" y="1523444"/>
                  </a:lnTo>
                  <a:lnTo>
                    <a:pt x="809506" y="1513178"/>
                  </a:lnTo>
                  <a:lnTo>
                    <a:pt x="860733" y="1501023"/>
                  </a:lnTo>
                  <a:lnTo>
                    <a:pt x="911199" y="1486910"/>
                  </a:lnTo>
                  <a:lnTo>
                    <a:pt x="960904" y="1470908"/>
                  </a:lnTo>
                  <a:lnTo>
                    <a:pt x="1009849" y="1453085"/>
                  </a:lnTo>
                  <a:lnTo>
                    <a:pt x="1058034" y="1433511"/>
                  </a:lnTo>
                  <a:lnTo>
                    <a:pt x="1105460" y="1412255"/>
                  </a:lnTo>
                  <a:lnTo>
                    <a:pt x="1152127" y="1389386"/>
                  </a:lnTo>
                  <a:lnTo>
                    <a:pt x="1198036" y="1364972"/>
                  </a:lnTo>
                  <a:lnTo>
                    <a:pt x="1243188" y="1339084"/>
                  </a:lnTo>
                  <a:lnTo>
                    <a:pt x="1287583" y="1311788"/>
                  </a:lnTo>
                  <a:lnTo>
                    <a:pt x="1331222" y="1283156"/>
                  </a:lnTo>
                  <a:lnTo>
                    <a:pt x="1373815" y="1253125"/>
                  </a:lnTo>
                  <a:lnTo>
                    <a:pt x="1415143" y="1221596"/>
                  </a:lnTo>
                  <a:lnTo>
                    <a:pt x="1455204" y="1188592"/>
                  </a:lnTo>
                  <a:lnTo>
                    <a:pt x="1494000" y="1154137"/>
                  </a:lnTo>
                  <a:lnTo>
                    <a:pt x="1531530" y="1118253"/>
                  </a:lnTo>
                  <a:lnTo>
                    <a:pt x="1567795" y="1080963"/>
                  </a:lnTo>
                  <a:lnTo>
                    <a:pt x="1602793" y="1042291"/>
                  </a:lnTo>
                  <a:lnTo>
                    <a:pt x="1636526" y="1002260"/>
                  </a:lnTo>
                  <a:lnTo>
                    <a:pt x="1668993" y="960893"/>
                  </a:lnTo>
                  <a:lnTo>
                    <a:pt x="1700194" y="918212"/>
                  </a:lnTo>
                  <a:lnTo>
                    <a:pt x="1730129" y="874241"/>
                  </a:lnTo>
                  <a:lnTo>
                    <a:pt x="1757367" y="830519"/>
                  </a:lnTo>
                  <a:lnTo>
                    <a:pt x="1783270" y="785833"/>
                  </a:lnTo>
                  <a:lnTo>
                    <a:pt x="1807768" y="740230"/>
                  </a:lnTo>
                  <a:lnTo>
                    <a:pt x="1830793" y="693752"/>
                  </a:lnTo>
                  <a:lnTo>
                    <a:pt x="1852275" y="646446"/>
                  </a:lnTo>
                  <a:lnTo>
                    <a:pt x="1872144" y="598355"/>
                  </a:lnTo>
                  <a:lnTo>
                    <a:pt x="1890333" y="549525"/>
                  </a:lnTo>
                  <a:lnTo>
                    <a:pt x="1906770" y="499999"/>
                  </a:lnTo>
                  <a:lnTo>
                    <a:pt x="1921388" y="449823"/>
                  </a:lnTo>
                  <a:lnTo>
                    <a:pt x="1934116" y="399042"/>
                  </a:lnTo>
                  <a:lnTo>
                    <a:pt x="1944886" y="347699"/>
                  </a:lnTo>
                  <a:lnTo>
                    <a:pt x="1950190" y="300455"/>
                  </a:lnTo>
                  <a:lnTo>
                    <a:pt x="1947971" y="254215"/>
                  </a:lnTo>
                  <a:lnTo>
                    <a:pt x="1938689" y="209687"/>
                  </a:lnTo>
                  <a:lnTo>
                    <a:pt x="1922806" y="167577"/>
                  </a:lnTo>
                  <a:lnTo>
                    <a:pt x="1900785" y="128593"/>
                  </a:lnTo>
                  <a:lnTo>
                    <a:pt x="1873087" y="93441"/>
                  </a:lnTo>
                  <a:lnTo>
                    <a:pt x="1840174" y="62830"/>
                  </a:lnTo>
                  <a:lnTo>
                    <a:pt x="1802508" y="37466"/>
                  </a:lnTo>
                  <a:lnTo>
                    <a:pt x="1760550" y="18056"/>
                  </a:lnTo>
                  <a:lnTo>
                    <a:pt x="1714762" y="5307"/>
                  </a:lnTo>
                  <a:lnTo>
                    <a:pt x="1667480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2116" y="4832603"/>
              <a:ext cx="581025" cy="975360"/>
            </a:xfrm>
            <a:custGeom>
              <a:avLst/>
              <a:gdLst/>
              <a:ahLst/>
              <a:cxnLst/>
              <a:rect l="l" t="t" r="r" b="b"/>
              <a:pathLst>
                <a:path w="581025" h="975360">
                  <a:moveTo>
                    <a:pt x="300608" y="0"/>
                  </a:moveTo>
                  <a:lnTo>
                    <a:pt x="280034" y="0"/>
                  </a:lnTo>
                  <a:lnTo>
                    <a:pt x="231735" y="4702"/>
                  </a:lnTo>
                  <a:lnTo>
                    <a:pt x="185636" y="17987"/>
                  </a:lnTo>
                  <a:lnTo>
                    <a:pt x="142719" y="38624"/>
                  </a:lnTo>
                  <a:lnTo>
                    <a:pt x="103966" y="65381"/>
                  </a:lnTo>
                  <a:lnTo>
                    <a:pt x="70357" y="97028"/>
                  </a:lnTo>
                  <a:lnTo>
                    <a:pt x="29416" y="156987"/>
                  </a:lnTo>
                  <a:lnTo>
                    <a:pt x="3809" y="224663"/>
                  </a:lnTo>
                  <a:lnTo>
                    <a:pt x="3809" y="240030"/>
                  </a:lnTo>
                  <a:lnTo>
                    <a:pt x="952" y="266815"/>
                  </a:lnTo>
                  <a:lnTo>
                    <a:pt x="0" y="293624"/>
                  </a:lnTo>
                  <a:lnTo>
                    <a:pt x="952" y="320432"/>
                  </a:lnTo>
                  <a:lnTo>
                    <a:pt x="3809" y="347218"/>
                  </a:lnTo>
                  <a:lnTo>
                    <a:pt x="14579" y="398494"/>
                  </a:lnTo>
                  <a:lnTo>
                    <a:pt x="27308" y="449215"/>
                  </a:lnTo>
                  <a:lnTo>
                    <a:pt x="41928" y="499335"/>
                  </a:lnTo>
                  <a:lnTo>
                    <a:pt x="58369" y="548809"/>
                  </a:lnTo>
                  <a:lnTo>
                    <a:pt x="76563" y="597591"/>
                  </a:lnTo>
                  <a:lnTo>
                    <a:pt x="96441" y="645637"/>
                  </a:lnTo>
                  <a:lnTo>
                    <a:pt x="117935" y="692900"/>
                  </a:lnTo>
                  <a:lnTo>
                    <a:pt x="140976" y="739336"/>
                  </a:lnTo>
                  <a:lnTo>
                    <a:pt x="165495" y="784900"/>
                  </a:lnTo>
                  <a:lnTo>
                    <a:pt x="191424" y="829545"/>
                  </a:lnTo>
                  <a:lnTo>
                    <a:pt x="218694" y="873226"/>
                  </a:lnTo>
                  <a:lnTo>
                    <a:pt x="234922" y="899959"/>
                  </a:lnTo>
                  <a:lnTo>
                    <a:pt x="252602" y="926212"/>
                  </a:lnTo>
                  <a:lnTo>
                    <a:pt x="271236" y="951506"/>
                  </a:lnTo>
                  <a:lnTo>
                    <a:pt x="290321" y="975360"/>
                  </a:lnTo>
                  <a:lnTo>
                    <a:pt x="308693" y="951506"/>
                  </a:lnTo>
                  <a:lnTo>
                    <a:pt x="326136" y="926212"/>
                  </a:lnTo>
                  <a:lnTo>
                    <a:pt x="343578" y="899959"/>
                  </a:lnTo>
                  <a:lnTo>
                    <a:pt x="361950" y="873226"/>
                  </a:lnTo>
                  <a:lnTo>
                    <a:pt x="390364" y="829545"/>
                  </a:lnTo>
                  <a:lnTo>
                    <a:pt x="417002" y="784900"/>
                  </a:lnTo>
                  <a:lnTo>
                    <a:pt x="441865" y="739336"/>
                  </a:lnTo>
                  <a:lnTo>
                    <a:pt x="464952" y="692900"/>
                  </a:lnTo>
                  <a:lnTo>
                    <a:pt x="486263" y="645637"/>
                  </a:lnTo>
                  <a:lnTo>
                    <a:pt x="505797" y="597591"/>
                  </a:lnTo>
                  <a:lnTo>
                    <a:pt x="523556" y="548809"/>
                  </a:lnTo>
                  <a:lnTo>
                    <a:pt x="539540" y="499335"/>
                  </a:lnTo>
                  <a:lnTo>
                    <a:pt x="553747" y="449215"/>
                  </a:lnTo>
                  <a:lnTo>
                    <a:pt x="566178" y="398494"/>
                  </a:lnTo>
                  <a:lnTo>
                    <a:pt x="576833" y="347218"/>
                  </a:lnTo>
                  <a:lnTo>
                    <a:pt x="580643" y="293624"/>
                  </a:lnTo>
                  <a:lnTo>
                    <a:pt x="579691" y="266815"/>
                  </a:lnTo>
                  <a:lnTo>
                    <a:pt x="576833" y="240030"/>
                  </a:lnTo>
                  <a:lnTo>
                    <a:pt x="576833" y="224663"/>
                  </a:lnTo>
                  <a:lnTo>
                    <a:pt x="551227" y="155082"/>
                  </a:lnTo>
                  <a:lnTo>
                    <a:pt x="510285" y="97028"/>
                  </a:lnTo>
                  <a:lnTo>
                    <a:pt x="476677" y="65869"/>
                  </a:lnTo>
                  <a:lnTo>
                    <a:pt x="437924" y="40087"/>
                  </a:lnTo>
                  <a:lnTo>
                    <a:pt x="395007" y="20181"/>
                  </a:lnTo>
                  <a:lnTo>
                    <a:pt x="348908" y="6652"/>
                  </a:lnTo>
                  <a:lnTo>
                    <a:pt x="300608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1004" y="4776506"/>
              <a:ext cx="741680" cy="740410"/>
            </a:xfrm>
            <a:custGeom>
              <a:avLst/>
              <a:gdLst/>
              <a:ahLst/>
              <a:cxnLst/>
              <a:rect l="l" t="t" r="r" b="b"/>
              <a:pathLst>
                <a:path w="741680" h="740410">
                  <a:moveTo>
                    <a:pt x="385538" y="0"/>
                  </a:moveTo>
                  <a:lnTo>
                    <a:pt x="341508" y="966"/>
                  </a:lnTo>
                  <a:lnTo>
                    <a:pt x="298105" y="7188"/>
                  </a:lnTo>
                  <a:lnTo>
                    <a:pt x="255802" y="18486"/>
                  </a:lnTo>
                  <a:lnTo>
                    <a:pt x="215077" y="34679"/>
                  </a:lnTo>
                  <a:lnTo>
                    <a:pt x="176404" y="55585"/>
                  </a:lnTo>
                  <a:lnTo>
                    <a:pt x="140260" y="81024"/>
                  </a:lnTo>
                  <a:lnTo>
                    <a:pt x="107119" y="110816"/>
                  </a:lnTo>
                  <a:lnTo>
                    <a:pt x="77457" y="144779"/>
                  </a:lnTo>
                  <a:lnTo>
                    <a:pt x="51750" y="182734"/>
                  </a:lnTo>
                  <a:lnTo>
                    <a:pt x="30473" y="224499"/>
                  </a:lnTo>
                  <a:lnTo>
                    <a:pt x="14565" y="268490"/>
                  </a:lnTo>
                  <a:lnTo>
                    <a:pt x="4467" y="312954"/>
                  </a:lnTo>
                  <a:lnTo>
                    <a:pt x="0" y="357460"/>
                  </a:lnTo>
                  <a:lnTo>
                    <a:pt x="980" y="401575"/>
                  </a:lnTo>
                  <a:lnTo>
                    <a:pt x="7227" y="444866"/>
                  </a:lnTo>
                  <a:lnTo>
                    <a:pt x="18559" y="486901"/>
                  </a:lnTo>
                  <a:lnTo>
                    <a:pt x="34795" y="527247"/>
                  </a:lnTo>
                  <a:lnTo>
                    <a:pt x="55754" y="565471"/>
                  </a:lnTo>
                  <a:lnTo>
                    <a:pt x="81254" y="601142"/>
                  </a:lnTo>
                  <a:lnTo>
                    <a:pt x="111114" y="633827"/>
                  </a:lnTo>
                  <a:lnTo>
                    <a:pt x="145152" y="663093"/>
                  </a:lnTo>
                  <a:lnTo>
                    <a:pt x="183186" y="688508"/>
                  </a:lnTo>
                  <a:lnTo>
                    <a:pt x="225037" y="709639"/>
                  </a:lnTo>
                  <a:lnTo>
                    <a:pt x="269116" y="725524"/>
                  </a:lnTo>
                  <a:lnTo>
                    <a:pt x="313668" y="735612"/>
                  </a:lnTo>
                  <a:lnTo>
                    <a:pt x="358261" y="740082"/>
                  </a:lnTo>
                  <a:lnTo>
                    <a:pt x="402461" y="739115"/>
                  </a:lnTo>
                  <a:lnTo>
                    <a:pt x="445837" y="732893"/>
                  </a:lnTo>
                  <a:lnTo>
                    <a:pt x="487954" y="721595"/>
                  </a:lnTo>
                  <a:lnTo>
                    <a:pt x="528381" y="705403"/>
                  </a:lnTo>
                  <a:lnTo>
                    <a:pt x="566683" y="684497"/>
                  </a:lnTo>
                  <a:lnTo>
                    <a:pt x="602430" y="659057"/>
                  </a:lnTo>
                  <a:lnTo>
                    <a:pt x="635187" y="629266"/>
                  </a:lnTo>
                  <a:lnTo>
                    <a:pt x="664522" y="595302"/>
                  </a:lnTo>
                  <a:lnTo>
                    <a:pt x="690001" y="557348"/>
                  </a:lnTo>
                  <a:lnTo>
                    <a:pt x="711193" y="515583"/>
                  </a:lnTo>
                  <a:lnTo>
                    <a:pt x="727101" y="471592"/>
                  </a:lnTo>
                  <a:lnTo>
                    <a:pt x="737198" y="427127"/>
                  </a:lnTo>
                  <a:lnTo>
                    <a:pt x="741666" y="382621"/>
                  </a:lnTo>
                  <a:lnTo>
                    <a:pt x="740686" y="338506"/>
                  </a:lnTo>
                  <a:lnTo>
                    <a:pt x="734439" y="295215"/>
                  </a:lnTo>
                  <a:lnTo>
                    <a:pt x="723107" y="253181"/>
                  </a:lnTo>
                  <a:lnTo>
                    <a:pt x="706871" y="212835"/>
                  </a:lnTo>
                  <a:lnTo>
                    <a:pt x="685912" y="174610"/>
                  </a:lnTo>
                  <a:lnTo>
                    <a:pt x="660412" y="138939"/>
                  </a:lnTo>
                  <a:lnTo>
                    <a:pt x="630552" y="106254"/>
                  </a:lnTo>
                  <a:lnTo>
                    <a:pt x="596514" y="76988"/>
                  </a:lnTo>
                  <a:lnTo>
                    <a:pt x="558479" y="51574"/>
                  </a:lnTo>
                  <a:lnTo>
                    <a:pt x="516629" y="30443"/>
                  </a:lnTo>
                  <a:lnTo>
                    <a:pt x="473574" y="14557"/>
                  </a:lnTo>
                  <a:lnTo>
                    <a:pt x="429719" y="4470"/>
                  </a:lnTo>
                  <a:lnTo>
                    <a:pt x="385538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6108" y="4776506"/>
              <a:ext cx="741680" cy="740410"/>
            </a:xfrm>
            <a:custGeom>
              <a:avLst/>
              <a:gdLst/>
              <a:ahLst/>
              <a:cxnLst/>
              <a:rect l="l" t="t" r="r" b="b"/>
              <a:pathLst>
                <a:path w="741679" h="740410">
                  <a:moveTo>
                    <a:pt x="358261" y="0"/>
                  </a:moveTo>
                  <a:lnTo>
                    <a:pt x="313668" y="4470"/>
                  </a:lnTo>
                  <a:lnTo>
                    <a:pt x="269116" y="14557"/>
                  </a:lnTo>
                  <a:lnTo>
                    <a:pt x="225037" y="30443"/>
                  </a:lnTo>
                  <a:lnTo>
                    <a:pt x="183186" y="51574"/>
                  </a:lnTo>
                  <a:lnTo>
                    <a:pt x="145152" y="76988"/>
                  </a:lnTo>
                  <a:lnTo>
                    <a:pt x="111114" y="106254"/>
                  </a:lnTo>
                  <a:lnTo>
                    <a:pt x="81254" y="138939"/>
                  </a:lnTo>
                  <a:lnTo>
                    <a:pt x="55754" y="174610"/>
                  </a:lnTo>
                  <a:lnTo>
                    <a:pt x="34795" y="212835"/>
                  </a:lnTo>
                  <a:lnTo>
                    <a:pt x="18559" y="253181"/>
                  </a:lnTo>
                  <a:lnTo>
                    <a:pt x="7227" y="295215"/>
                  </a:lnTo>
                  <a:lnTo>
                    <a:pt x="980" y="338506"/>
                  </a:lnTo>
                  <a:lnTo>
                    <a:pt x="0" y="382621"/>
                  </a:lnTo>
                  <a:lnTo>
                    <a:pt x="4467" y="427127"/>
                  </a:lnTo>
                  <a:lnTo>
                    <a:pt x="14565" y="471592"/>
                  </a:lnTo>
                  <a:lnTo>
                    <a:pt x="30473" y="515583"/>
                  </a:lnTo>
                  <a:lnTo>
                    <a:pt x="51667" y="557348"/>
                  </a:lnTo>
                  <a:lnTo>
                    <a:pt x="77152" y="595302"/>
                  </a:lnTo>
                  <a:lnTo>
                    <a:pt x="106495" y="629266"/>
                  </a:lnTo>
                  <a:lnTo>
                    <a:pt x="139261" y="659057"/>
                  </a:lnTo>
                  <a:lnTo>
                    <a:pt x="175017" y="684497"/>
                  </a:lnTo>
                  <a:lnTo>
                    <a:pt x="213329" y="705403"/>
                  </a:lnTo>
                  <a:lnTo>
                    <a:pt x="253763" y="721595"/>
                  </a:lnTo>
                  <a:lnTo>
                    <a:pt x="295885" y="732893"/>
                  </a:lnTo>
                  <a:lnTo>
                    <a:pt x="339261" y="739115"/>
                  </a:lnTo>
                  <a:lnTo>
                    <a:pt x="383457" y="740082"/>
                  </a:lnTo>
                  <a:lnTo>
                    <a:pt x="428040" y="735612"/>
                  </a:lnTo>
                  <a:lnTo>
                    <a:pt x="472575" y="725524"/>
                  </a:lnTo>
                  <a:lnTo>
                    <a:pt x="516629" y="709639"/>
                  </a:lnTo>
                  <a:lnTo>
                    <a:pt x="558479" y="688508"/>
                  </a:lnTo>
                  <a:lnTo>
                    <a:pt x="596514" y="663093"/>
                  </a:lnTo>
                  <a:lnTo>
                    <a:pt x="630552" y="633827"/>
                  </a:lnTo>
                  <a:lnTo>
                    <a:pt x="660412" y="601142"/>
                  </a:lnTo>
                  <a:lnTo>
                    <a:pt x="685912" y="565471"/>
                  </a:lnTo>
                  <a:lnTo>
                    <a:pt x="706871" y="527247"/>
                  </a:lnTo>
                  <a:lnTo>
                    <a:pt x="723107" y="486901"/>
                  </a:lnTo>
                  <a:lnTo>
                    <a:pt x="734439" y="444866"/>
                  </a:lnTo>
                  <a:lnTo>
                    <a:pt x="740686" y="401575"/>
                  </a:lnTo>
                  <a:lnTo>
                    <a:pt x="741666" y="357460"/>
                  </a:lnTo>
                  <a:lnTo>
                    <a:pt x="737198" y="312954"/>
                  </a:lnTo>
                  <a:lnTo>
                    <a:pt x="727101" y="268490"/>
                  </a:lnTo>
                  <a:lnTo>
                    <a:pt x="711193" y="224499"/>
                  </a:lnTo>
                  <a:lnTo>
                    <a:pt x="690001" y="182734"/>
                  </a:lnTo>
                  <a:lnTo>
                    <a:pt x="664522" y="144779"/>
                  </a:lnTo>
                  <a:lnTo>
                    <a:pt x="635187" y="110816"/>
                  </a:lnTo>
                  <a:lnTo>
                    <a:pt x="602430" y="81024"/>
                  </a:lnTo>
                  <a:lnTo>
                    <a:pt x="566683" y="55585"/>
                  </a:lnTo>
                  <a:lnTo>
                    <a:pt x="528381" y="34679"/>
                  </a:lnTo>
                  <a:lnTo>
                    <a:pt x="487954" y="18486"/>
                  </a:lnTo>
                  <a:lnTo>
                    <a:pt x="445837" y="7188"/>
                  </a:lnTo>
                  <a:lnTo>
                    <a:pt x="402461" y="966"/>
                  </a:lnTo>
                  <a:lnTo>
                    <a:pt x="358261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31560" y="1698751"/>
            <a:ext cx="3527425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Introduction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Motivation </a:t>
            </a:r>
            <a:r>
              <a:rPr sz="2400" dirty="0">
                <a:latin typeface="Calibri"/>
                <a:cs typeface="Calibri"/>
              </a:rPr>
              <a:t>Concept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Basics</a:t>
            </a:r>
            <a:endParaRPr sz="2400">
              <a:latin typeface="Calibri"/>
              <a:cs typeface="Calibri"/>
            </a:endParaRPr>
          </a:p>
          <a:p>
            <a:pPr marL="12700" marR="50165">
              <a:lnSpc>
                <a:spcPct val="1197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Practical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Skills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 Reflection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Conclusion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25979" y="582168"/>
            <a:ext cx="4430395" cy="670560"/>
          </a:xfrm>
          <a:prstGeom prst="rect">
            <a:avLst/>
          </a:prstGeom>
          <a:solidFill>
            <a:srgbClr val="ED3D8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pc="-30" dirty="0"/>
              <a:t>TABLE</a:t>
            </a:r>
            <a:r>
              <a:rPr spc="-10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80534" y="1704213"/>
            <a:ext cx="436880" cy="1828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05"/>
              </a:spcBef>
            </a:pPr>
            <a:r>
              <a:rPr sz="3200" b="1" spc="-25" dirty="0">
                <a:solidFill>
                  <a:srgbClr val="3DA4DC"/>
                </a:solidFill>
                <a:latin typeface="Calibri"/>
                <a:cs typeface="Calibri"/>
              </a:rPr>
              <a:t>01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50"/>
              </a:lnSpc>
            </a:pPr>
            <a:r>
              <a:rPr sz="3200" b="1" spc="-25" dirty="0">
                <a:solidFill>
                  <a:srgbClr val="3DA4DC"/>
                </a:solidFill>
                <a:latin typeface="Calibri"/>
                <a:cs typeface="Calibri"/>
              </a:rPr>
              <a:t>02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50"/>
              </a:lnSpc>
            </a:pPr>
            <a:r>
              <a:rPr sz="3200" b="1" spc="-25" dirty="0">
                <a:solidFill>
                  <a:srgbClr val="3DA4DC"/>
                </a:solidFill>
                <a:latin typeface="Calibri"/>
                <a:cs typeface="Calibri"/>
              </a:rPr>
              <a:t>03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45"/>
              </a:lnSpc>
            </a:pPr>
            <a:r>
              <a:rPr sz="3200" b="1" spc="-25" dirty="0">
                <a:solidFill>
                  <a:srgbClr val="3DA4DC"/>
                </a:solidFill>
                <a:latin typeface="Calibri"/>
                <a:cs typeface="Calibri"/>
              </a:rPr>
              <a:t>04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50887"/>
            <a:ext cx="1181100" cy="1163955"/>
          </a:xfrm>
          <a:custGeom>
            <a:avLst/>
            <a:gdLst/>
            <a:ahLst/>
            <a:cxnLst/>
            <a:rect l="l" t="t" r="r" b="b"/>
            <a:pathLst>
              <a:path w="1181100" h="1163955">
                <a:moveTo>
                  <a:pt x="0" y="641112"/>
                </a:moveTo>
                <a:lnTo>
                  <a:pt x="530352" y="1163612"/>
                </a:lnTo>
              </a:path>
              <a:path w="1181100" h="1163955">
                <a:moveTo>
                  <a:pt x="0" y="427070"/>
                </a:moveTo>
                <a:lnTo>
                  <a:pt x="746760" y="1163612"/>
                </a:lnTo>
              </a:path>
              <a:path w="1181100" h="1163955">
                <a:moveTo>
                  <a:pt x="0" y="212120"/>
                </a:moveTo>
                <a:lnTo>
                  <a:pt x="964692" y="1163612"/>
                </a:lnTo>
              </a:path>
              <a:path w="1181100" h="1163955">
                <a:moveTo>
                  <a:pt x="0" y="0"/>
                </a:moveTo>
                <a:lnTo>
                  <a:pt x="1181100" y="1163612"/>
                </a:lnTo>
              </a:path>
            </a:pathLst>
          </a:custGeom>
          <a:ln w="12192">
            <a:solidFill>
              <a:srgbClr val="3DA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2367"/>
            <a:ext cx="12192000" cy="3406140"/>
          </a:xfrm>
          <a:custGeom>
            <a:avLst/>
            <a:gdLst/>
            <a:ahLst/>
            <a:cxnLst/>
            <a:rect l="l" t="t" r="r" b="b"/>
            <a:pathLst>
              <a:path w="12192000" h="3406140">
                <a:moveTo>
                  <a:pt x="12192000" y="0"/>
                </a:moveTo>
                <a:lnTo>
                  <a:pt x="0" y="0"/>
                </a:lnTo>
                <a:lnTo>
                  <a:pt x="0" y="3406140"/>
                </a:lnTo>
                <a:lnTo>
                  <a:pt x="12192000" y="34061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3126" y="2326460"/>
            <a:ext cx="152400" cy="3083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795" y="130555"/>
            <a:ext cx="1958339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25" dirty="0">
                <a:solidFill>
                  <a:srgbClr val="ED3D81"/>
                </a:solidFill>
              </a:rPr>
              <a:t>01</a:t>
            </a:r>
            <a:endParaRPr sz="15000"/>
          </a:p>
        </p:txBody>
      </p:sp>
      <p:grpSp>
        <p:nvGrpSpPr>
          <p:cNvPr id="5" name="object 5"/>
          <p:cNvGrpSpPr/>
          <p:nvPr/>
        </p:nvGrpSpPr>
        <p:grpSpPr>
          <a:xfrm>
            <a:off x="4072128" y="1105469"/>
            <a:ext cx="6724015" cy="5753100"/>
            <a:chOff x="4072128" y="1105469"/>
            <a:chExt cx="6724015" cy="57531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2128" y="1670316"/>
              <a:ext cx="4047744" cy="51876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43894" y="1105469"/>
              <a:ext cx="2552065" cy="2025014"/>
            </a:xfrm>
            <a:custGeom>
              <a:avLst/>
              <a:gdLst/>
              <a:ahLst/>
              <a:cxnLst/>
              <a:rect l="l" t="t" r="r" b="b"/>
              <a:pathLst>
                <a:path w="2552065" h="2025014">
                  <a:moveTo>
                    <a:pt x="402390" y="0"/>
                  </a:moveTo>
                  <a:lnTo>
                    <a:pt x="355350" y="321"/>
                  </a:lnTo>
                  <a:lnTo>
                    <a:pt x="307650" y="6542"/>
                  </a:lnTo>
                  <a:lnTo>
                    <a:pt x="261142" y="18581"/>
                  </a:lnTo>
                  <a:lnTo>
                    <a:pt x="217519" y="35894"/>
                  </a:lnTo>
                  <a:lnTo>
                    <a:pt x="177054" y="58063"/>
                  </a:lnTo>
                  <a:lnTo>
                    <a:pt x="140024" y="84668"/>
                  </a:lnTo>
                  <a:lnTo>
                    <a:pt x="106702" y="115289"/>
                  </a:lnTo>
                  <a:lnTo>
                    <a:pt x="77362" y="149506"/>
                  </a:lnTo>
                  <a:lnTo>
                    <a:pt x="52278" y="186900"/>
                  </a:lnTo>
                  <a:lnTo>
                    <a:pt x="31726" y="227051"/>
                  </a:lnTo>
                  <a:lnTo>
                    <a:pt x="15979" y="269539"/>
                  </a:lnTo>
                  <a:lnTo>
                    <a:pt x="5312" y="313944"/>
                  </a:lnTo>
                  <a:lnTo>
                    <a:pt x="0" y="359848"/>
                  </a:lnTo>
                  <a:lnTo>
                    <a:pt x="315" y="406830"/>
                  </a:lnTo>
                  <a:lnTo>
                    <a:pt x="6533" y="454471"/>
                  </a:lnTo>
                  <a:lnTo>
                    <a:pt x="16613" y="503768"/>
                  </a:lnTo>
                  <a:lnTo>
                    <a:pt x="28083" y="552686"/>
                  </a:lnTo>
                  <a:lnTo>
                    <a:pt x="40908" y="601201"/>
                  </a:lnTo>
                  <a:lnTo>
                    <a:pt x="55052" y="649288"/>
                  </a:lnTo>
                  <a:lnTo>
                    <a:pt x="70480" y="696923"/>
                  </a:lnTo>
                  <a:lnTo>
                    <a:pt x="87157" y="744084"/>
                  </a:lnTo>
                  <a:lnTo>
                    <a:pt x="105047" y="790745"/>
                  </a:lnTo>
                  <a:lnTo>
                    <a:pt x="124115" y="836883"/>
                  </a:lnTo>
                  <a:lnTo>
                    <a:pt x="144324" y="882474"/>
                  </a:lnTo>
                  <a:lnTo>
                    <a:pt x="165641" y="927494"/>
                  </a:lnTo>
                  <a:lnTo>
                    <a:pt x="188029" y="971919"/>
                  </a:lnTo>
                  <a:lnTo>
                    <a:pt x="211453" y="1015726"/>
                  </a:lnTo>
                  <a:lnTo>
                    <a:pt x="235877" y="1058889"/>
                  </a:lnTo>
                  <a:lnTo>
                    <a:pt x="261266" y="1101386"/>
                  </a:lnTo>
                  <a:lnTo>
                    <a:pt x="287584" y="1143192"/>
                  </a:lnTo>
                  <a:lnTo>
                    <a:pt x="316148" y="1185542"/>
                  </a:lnTo>
                  <a:lnTo>
                    <a:pt x="345602" y="1226986"/>
                  </a:lnTo>
                  <a:lnTo>
                    <a:pt x="375947" y="1267514"/>
                  </a:lnTo>
                  <a:lnTo>
                    <a:pt x="407184" y="1307113"/>
                  </a:lnTo>
                  <a:lnTo>
                    <a:pt x="439312" y="1345771"/>
                  </a:lnTo>
                  <a:lnTo>
                    <a:pt x="472332" y="1383478"/>
                  </a:lnTo>
                  <a:lnTo>
                    <a:pt x="506244" y="1420222"/>
                  </a:lnTo>
                  <a:lnTo>
                    <a:pt x="541048" y="1455991"/>
                  </a:lnTo>
                  <a:lnTo>
                    <a:pt x="576745" y="1490774"/>
                  </a:lnTo>
                  <a:lnTo>
                    <a:pt x="613335" y="1524559"/>
                  </a:lnTo>
                  <a:lnTo>
                    <a:pt x="650817" y="1557335"/>
                  </a:lnTo>
                  <a:lnTo>
                    <a:pt x="689193" y="1589090"/>
                  </a:lnTo>
                  <a:lnTo>
                    <a:pt x="728462" y="1619813"/>
                  </a:lnTo>
                  <a:lnTo>
                    <a:pt x="768625" y="1649492"/>
                  </a:lnTo>
                  <a:lnTo>
                    <a:pt x="809681" y="1678116"/>
                  </a:lnTo>
                  <a:lnTo>
                    <a:pt x="851451" y="1705733"/>
                  </a:lnTo>
                  <a:lnTo>
                    <a:pt x="893753" y="1732427"/>
                  </a:lnTo>
                  <a:lnTo>
                    <a:pt x="936587" y="1758162"/>
                  </a:lnTo>
                  <a:lnTo>
                    <a:pt x="979954" y="1782900"/>
                  </a:lnTo>
                  <a:lnTo>
                    <a:pt x="1023855" y="1806607"/>
                  </a:lnTo>
                  <a:lnTo>
                    <a:pt x="1068290" y="1829246"/>
                  </a:lnTo>
                  <a:lnTo>
                    <a:pt x="1113259" y="1850781"/>
                  </a:lnTo>
                  <a:lnTo>
                    <a:pt x="1158763" y="1871176"/>
                  </a:lnTo>
                  <a:lnTo>
                    <a:pt x="1204803" y="1890394"/>
                  </a:lnTo>
                  <a:lnTo>
                    <a:pt x="1251378" y="1908400"/>
                  </a:lnTo>
                  <a:lnTo>
                    <a:pt x="1298489" y="1925157"/>
                  </a:lnTo>
                  <a:lnTo>
                    <a:pt x="1346138" y="1940630"/>
                  </a:lnTo>
                  <a:lnTo>
                    <a:pt x="1394323" y="1954782"/>
                  </a:lnTo>
                  <a:lnTo>
                    <a:pt x="1443046" y="1967577"/>
                  </a:lnTo>
                  <a:lnTo>
                    <a:pt x="1492306" y="1978979"/>
                  </a:lnTo>
                  <a:lnTo>
                    <a:pt x="1541922" y="1989049"/>
                  </a:lnTo>
                  <a:lnTo>
                    <a:pt x="1591693" y="1997873"/>
                  </a:lnTo>
                  <a:lnTo>
                    <a:pt x="1641595" y="2005450"/>
                  </a:lnTo>
                  <a:lnTo>
                    <a:pt x="1691605" y="2011780"/>
                  </a:lnTo>
                  <a:lnTo>
                    <a:pt x="1741697" y="2016863"/>
                  </a:lnTo>
                  <a:lnTo>
                    <a:pt x="1791848" y="2020698"/>
                  </a:lnTo>
                  <a:lnTo>
                    <a:pt x="1842033" y="2023286"/>
                  </a:lnTo>
                  <a:lnTo>
                    <a:pt x="1892229" y="2024626"/>
                  </a:lnTo>
                  <a:lnTo>
                    <a:pt x="1942411" y="2024717"/>
                  </a:lnTo>
                  <a:lnTo>
                    <a:pt x="1992555" y="2023561"/>
                  </a:lnTo>
                  <a:lnTo>
                    <a:pt x="2042637" y="2021156"/>
                  </a:lnTo>
                  <a:lnTo>
                    <a:pt x="2092632" y="2017502"/>
                  </a:lnTo>
                  <a:lnTo>
                    <a:pt x="2142518" y="2012599"/>
                  </a:lnTo>
                  <a:lnTo>
                    <a:pt x="2192268" y="2006447"/>
                  </a:lnTo>
                  <a:lnTo>
                    <a:pt x="2241860" y="1999045"/>
                  </a:lnTo>
                  <a:lnTo>
                    <a:pt x="2288506" y="1988444"/>
                  </a:lnTo>
                  <a:lnTo>
                    <a:pt x="2332447" y="1972362"/>
                  </a:lnTo>
                  <a:lnTo>
                    <a:pt x="2373353" y="1951256"/>
                  </a:lnTo>
                  <a:lnTo>
                    <a:pt x="2410895" y="1925584"/>
                  </a:lnTo>
                  <a:lnTo>
                    <a:pt x="2444745" y="1895802"/>
                  </a:lnTo>
                  <a:lnTo>
                    <a:pt x="2474573" y="1862367"/>
                  </a:lnTo>
                  <a:lnTo>
                    <a:pt x="2500049" y="1825737"/>
                  </a:lnTo>
                  <a:lnTo>
                    <a:pt x="2520846" y="1786368"/>
                  </a:lnTo>
                  <a:lnTo>
                    <a:pt x="2536633" y="1744718"/>
                  </a:lnTo>
                  <a:lnTo>
                    <a:pt x="2547081" y="1701245"/>
                  </a:lnTo>
                  <a:lnTo>
                    <a:pt x="2551862" y="1656404"/>
                  </a:lnTo>
                  <a:lnTo>
                    <a:pt x="2550646" y="1610654"/>
                  </a:lnTo>
                  <a:lnTo>
                    <a:pt x="2543104" y="1564451"/>
                  </a:lnTo>
                  <a:lnTo>
                    <a:pt x="2531173" y="1517855"/>
                  </a:lnTo>
                  <a:lnTo>
                    <a:pt x="2514156" y="1473924"/>
                  </a:lnTo>
                  <a:lnTo>
                    <a:pt x="2492440" y="1432949"/>
                  </a:lnTo>
                  <a:lnTo>
                    <a:pt x="2466408" y="1395222"/>
                  </a:lnTo>
                  <a:lnTo>
                    <a:pt x="2436446" y="1361037"/>
                  </a:lnTo>
                  <a:lnTo>
                    <a:pt x="2402937" y="1330686"/>
                  </a:lnTo>
                  <a:lnTo>
                    <a:pt x="2366267" y="1304460"/>
                  </a:lnTo>
                  <a:lnTo>
                    <a:pt x="2326821" y="1282653"/>
                  </a:lnTo>
                  <a:lnTo>
                    <a:pt x="2284982" y="1265557"/>
                  </a:lnTo>
                  <a:lnTo>
                    <a:pt x="2241136" y="1253463"/>
                  </a:lnTo>
                  <a:lnTo>
                    <a:pt x="2195667" y="1246666"/>
                  </a:lnTo>
                  <a:lnTo>
                    <a:pt x="2148959" y="1245456"/>
                  </a:lnTo>
                  <a:lnTo>
                    <a:pt x="2101398" y="1250126"/>
                  </a:lnTo>
                  <a:lnTo>
                    <a:pt x="2052065" y="1257826"/>
                  </a:lnTo>
                  <a:lnTo>
                    <a:pt x="2002353" y="1263099"/>
                  </a:lnTo>
                  <a:lnTo>
                    <a:pt x="1952371" y="1266001"/>
                  </a:lnTo>
                  <a:lnTo>
                    <a:pt x="1902229" y="1266589"/>
                  </a:lnTo>
                  <a:lnTo>
                    <a:pt x="1852037" y="1264919"/>
                  </a:lnTo>
                  <a:lnTo>
                    <a:pt x="1801904" y="1261048"/>
                  </a:lnTo>
                  <a:lnTo>
                    <a:pt x="1751941" y="1255032"/>
                  </a:lnTo>
                  <a:lnTo>
                    <a:pt x="1702257" y="1246927"/>
                  </a:lnTo>
                  <a:lnTo>
                    <a:pt x="1652961" y="1236791"/>
                  </a:lnTo>
                  <a:lnTo>
                    <a:pt x="1604151" y="1224665"/>
                  </a:lnTo>
                  <a:lnTo>
                    <a:pt x="1555886" y="1210555"/>
                  </a:lnTo>
                  <a:lnTo>
                    <a:pt x="1508224" y="1194462"/>
                  </a:lnTo>
                  <a:lnTo>
                    <a:pt x="1461220" y="1176388"/>
                  </a:lnTo>
                  <a:lnTo>
                    <a:pt x="1414931" y="1156332"/>
                  </a:lnTo>
                  <a:lnTo>
                    <a:pt x="1369413" y="1134297"/>
                  </a:lnTo>
                  <a:lnTo>
                    <a:pt x="1324723" y="1110283"/>
                  </a:lnTo>
                  <a:lnTo>
                    <a:pt x="1280917" y="1084292"/>
                  </a:lnTo>
                  <a:lnTo>
                    <a:pt x="1238052" y="1056324"/>
                  </a:lnTo>
                  <a:lnTo>
                    <a:pt x="1196391" y="1026356"/>
                  </a:lnTo>
                  <a:lnTo>
                    <a:pt x="1156280" y="994523"/>
                  </a:lnTo>
                  <a:lnTo>
                    <a:pt x="1117774" y="960933"/>
                  </a:lnTo>
                  <a:lnTo>
                    <a:pt x="1080926" y="925697"/>
                  </a:lnTo>
                  <a:lnTo>
                    <a:pt x="1045792" y="888924"/>
                  </a:lnTo>
                  <a:lnTo>
                    <a:pt x="1012425" y="850725"/>
                  </a:lnTo>
                  <a:lnTo>
                    <a:pt x="980880" y="811209"/>
                  </a:lnTo>
                  <a:lnTo>
                    <a:pt x="951212" y="770485"/>
                  </a:lnTo>
                  <a:lnTo>
                    <a:pt x="923473" y="728664"/>
                  </a:lnTo>
                  <a:lnTo>
                    <a:pt x="897442" y="685611"/>
                  </a:lnTo>
                  <a:lnTo>
                    <a:pt x="873016" y="641229"/>
                  </a:lnTo>
                  <a:lnTo>
                    <a:pt x="850303" y="595686"/>
                  </a:lnTo>
                  <a:lnTo>
                    <a:pt x="829411" y="549148"/>
                  </a:lnTo>
                  <a:lnTo>
                    <a:pt x="810450" y="501784"/>
                  </a:lnTo>
                  <a:lnTo>
                    <a:pt x="793529" y="453761"/>
                  </a:lnTo>
                  <a:lnTo>
                    <a:pt x="778755" y="405245"/>
                  </a:lnTo>
                  <a:lnTo>
                    <a:pt x="766239" y="356404"/>
                  </a:lnTo>
                  <a:lnTo>
                    <a:pt x="756087" y="307405"/>
                  </a:lnTo>
                  <a:lnTo>
                    <a:pt x="744044" y="260926"/>
                  </a:lnTo>
                  <a:lnTo>
                    <a:pt x="726718" y="217331"/>
                  </a:lnTo>
                  <a:lnTo>
                    <a:pt x="704529" y="176895"/>
                  </a:lnTo>
                  <a:lnTo>
                    <a:pt x="677897" y="139892"/>
                  </a:lnTo>
                  <a:lnTo>
                    <a:pt x="647242" y="106596"/>
                  </a:lnTo>
                  <a:lnTo>
                    <a:pt x="612986" y="77280"/>
                  </a:lnTo>
                  <a:lnTo>
                    <a:pt x="575548" y="52218"/>
                  </a:lnTo>
                  <a:lnTo>
                    <a:pt x="535350" y="31686"/>
                  </a:lnTo>
                  <a:lnTo>
                    <a:pt x="492810" y="15956"/>
                  </a:lnTo>
                  <a:lnTo>
                    <a:pt x="448350" y="5302"/>
                  </a:lnTo>
                  <a:lnTo>
                    <a:pt x="402390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7395" y="5058420"/>
              <a:ext cx="970915" cy="969010"/>
            </a:xfrm>
            <a:custGeom>
              <a:avLst/>
              <a:gdLst/>
              <a:ahLst/>
              <a:cxnLst/>
              <a:rect l="l" t="t" r="r" b="b"/>
              <a:pathLst>
                <a:path w="970915" h="969010">
                  <a:moveTo>
                    <a:pt x="472080" y="0"/>
                  </a:moveTo>
                  <a:lnTo>
                    <a:pt x="427505" y="3503"/>
                  </a:lnTo>
                  <a:lnTo>
                    <a:pt x="382865" y="11266"/>
                  </a:lnTo>
                  <a:lnTo>
                    <a:pt x="338413" y="23394"/>
                  </a:lnTo>
                  <a:lnTo>
                    <a:pt x="294405" y="39994"/>
                  </a:lnTo>
                  <a:lnTo>
                    <a:pt x="252109" y="60626"/>
                  </a:lnTo>
                  <a:lnTo>
                    <a:pt x="212699" y="84612"/>
                  </a:lnTo>
                  <a:lnTo>
                    <a:pt x="176280" y="111699"/>
                  </a:lnTo>
                  <a:lnTo>
                    <a:pt x="142959" y="141634"/>
                  </a:lnTo>
                  <a:lnTo>
                    <a:pt x="112842" y="174164"/>
                  </a:lnTo>
                  <a:lnTo>
                    <a:pt x="86035" y="209035"/>
                  </a:lnTo>
                  <a:lnTo>
                    <a:pt x="62645" y="245996"/>
                  </a:lnTo>
                  <a:lnTo>
                    <a:pt x="42777" y="284793"/>
                  </a:lnTo>
                  <a:lnTo>
                    <a:pt x="26539" y="325172"/>
                  </a:lnTo>
                  <a:lnTo>
                    <a:pt x="14035" y="366881"/>
                  </a:lnTo>
                  <a:lnTo>
                    <a:pt x="5374" y="409667"/>
                  </a:lnTo>
                  <a:lnTo>
                    <a:pt x="660" y="453277"/>
                  </a:lnTo>
                  <a:lnTo>
                    <a:pt x="0" y="497458"/>
                  </a:lnTo>
                  <a:lnTo>
                    <a:pt x="3500" y="541957"/>
                  </a:lnTo>
                  <a:lnTo>
                    <a:pt x="11266" y="586520"/>
                  </a:lnTo>
                  <a:lnTo>
                    <a:pt x="23406" y="630895"/>
                  </a:lnTo>
                  <a:lnTo>
                    <a:pt x="40024" y="674829"/>
                  </a:lnTo>
                  <a:lnTo>
                    <a:pt x="60682" y="717060"/>
                  </a:lnTo>
                  <a:lnTo>
                    <a:pt x="84702" y="756409"/>
                  </a:lnTo>
                  <a:lnTo>
                    <a:pt x="111829" y="792772"/>
                  </a:lnTo>
                  <a:lnTo>
                    <a:pt x="141810" y="826041"/>
                  </a:lnTo>
                  <a:lnTo>
                    <a:pt x="174392" y="856111"/>
                  </a:lnTo>
                  <a:lnTo>
                    <a:pt x="209321" y="882876"/>
                  </a:lnTo>
                  <a:lnTo>
                    <a:pt x="246344" y="906229"/>
                  </a:lnTo>
                  <a:lnTo>
                    <a:pt x="285206" y="926064"/>
                  </a:lnTo>
                  <a:lnTo>
                    <a:pt x="325654" y="942276"/>
                  </a:lnTo>
                  <a:lnTo>
                    <a:pt x="367435" y="954758"/>
                  </a:lnTo>
                  <a:lnTo>
                    <a:pt x="410295" y="963403"/>
                  </a:lnTo>
                  <a:lnTo>
                    <a:pt x="453980" y="968107"/>
                  </a:lnTo>
                  <a:lnTo>
                    <a:pt x="498237" y="968762"/>
                  </a:lnTo>
                  <a:lnTo>
                    <a:pt x="542813" y="965263"/>
                  </a:lnTo>
                  <a:lnTo>
                    <a:pt x="587453" y="957503"/>
                  </a:lnTo>
                  <a:lnTo>
                    <a:pt x="631904" y="945377"/>
                  </a:lnTo>
                  <a:lnTo>
                    <a:pt x="675913" y="928778"/>
                  </a:lnTo>
                  <a:lnTo>
                    <a:pt x="718208" y="908148"/>
                  </a:lnTo>
                  <a:lnTo>
                    <a:pt x="757619" y="884164"/>
                  </a:lnTo>
                  <a:lnTo>
                    <a:pt x="794038" y="857077"/>
                  </a:lnTo>
                  <a:lnTo>
                    <a:pt x="827359" y="827143"/>
                  </a:lnTo>
                  <a:lnTo>
                    <a:pt x="857476" y="794612"/>
                  </a:lnTo>
                  <a:lnTo>
                    <a:pt x="884283" y="759739"/>
                  </a:lnTo>
                  <a:lnTo>
                    <a:pt x="907673" y="722776"/>
                  </a:lnTo>
                  <a:lnTo>
                    <a:pt x="927540" y="683977"/>
                  </a:lnTo>
                  <a:lnTo>
                    <a:pt x="943779" y="643593"/>
                  </a:lnTo>
                  <a:lnTo>
                    <a:pt x="956282" y="601879"/>
                  </a:lnTo>
                  <a:lnTo>
                    <a:pt x="964944" y="559087"/>
                  </a:lnTo>
                  <a:lnTo>
                    <a:pt x="969658" y="515471"/>
                  </a:lnTo>
                  <a:lnTo>
                    <a:pt x="970318" y="471282"/>
                  </a:lnTo>
                  <a:lnTo>
                    <a:pt x="966818" y="426774"/>
                  </a:lnTo>
                  <a:lnTo>
                    <a:pt x="959051" y="382200"/>
                  </a:lnTo>
                  <a:lnTo>
                    <a:pt x="946912" y="337814"/>
                  </a:lnTo>
                  <a:lnTo>
                    <a:pt x="930294" y="293867"/>
                  </a:lnTo>
                  <a:lnTo>
                    <a:pt x="909635" y="251637"/>
                  </a:lnTo>
                  <a:lnTo>
                    <a:pt x="885616" y="212290"/>
                  </a:lnTo>
                  <a:lnTo>
                    <a:pt x="858489" y="175931"/>
                  </a:lnTo>
                  <a:lnTo>
                    <a:pt x="828507" y="142666"/>
                  </a:lnTo>
                  <a:lnTo>
                    <a:pt x="795925" y="112601"/>
                  </a:lnTo>
                  <a:lnTo>
                    <a:pt x="760996" y="85842"/>
                  </a:lnTo>
                  <a:lnTo>
                    <a:pt x="723974" y="62495"/>
                  </a:lnTo>
                  <a:lnTo>
                    <a:pt x="685112" y="42667"/>
                  </a:lnTo>
                  <a:lnTo>
                    <a:pt x="644664" y="26462"/>
                  </a:lnTo>
                  <a:lnTo>
                    <a:pt x="602883" y="13987"/>
                  </a:lnTo>
                  <a:lnTo>
                    <a:pt x="560023" y="5347"/>
                  </a:lnTo>
                  <a:lnTo>
                    <a:pt x="516337" y="650"/>
                  </a:lnTo>
                  <a:lnTo>
                    <a:pt x="472080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3880" y="2429255"/>
            <a:ext cx="3685540" cy="1036319"/>
          </a:xfrm>
          <a:prstGeom prst="rect">
            <a:avLst/>
          </a:prstGeom>
          <a:solidFill>
            <a:srgbClr val="3DA4DC"/>
          </a:solidFill>
        </p:spPr>
        <p:txBody>
          <a:bodyPr vert="horz" wrap="square" lIns="0" tIns="13970" rIns="0" bIns="0" rtlCol="0">
            <a:spAutoFit/>
          </a:bodyPr>
          <a:lstStyle/>
          <a:p>
            <a:pPr marL="90805" marR="122555">
              <a:lnSpc>
                <a:spcPts val="3790"/>
              </a:lnSpc>
              <a:spcBef>
                <a:spcPts val="11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INTRODUCTION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60" dirty="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6095" y="4703064"/>
            <a:ext cx="1350645" cy="1330960"/>
            <a:chOff x="-6095" y="4703064"/>
            <a:chExt cx="1350645" cy="1330960"/>
          </a:xfrm>
        </p:grpSpPr>
        <p:sp>
          <p:nvSpPr>
            <p:cNvPr id="11" name="object 11"/>
            <p:cNvSpPr/>
            <p:nvPr/>
          </p:nvSpPr>
          <p:spPr>
            <a:xfrm>
              <a:off x="0" y="4920862"/>
              <a:ext cx="1123315" cy="1106805"/>
            </a:xfrm>
            <a:custGeom>
              <a:avLst/>
              <a:gdLst/>
              <a:ahLst/>
              <a:cxnLst/>
              <a:rect l="l" t="t" r="r" b="b"/>
              <a:pathLst>
                <a:path w="1123315" h="1106804">
                  <a:moveTo>
                    <a:pt x="0" y="429410"/>
                  </a:moveTo>
                  <a:lnTo>
                    <a:pt x="687324" y="1106557"/>
                  </a:lnTo>
                </a:path>
                <a:path w="1123315" h="1106804">
                  <a:moveTo>
                    <a:pt x="0" y="214705"/>
                  </a:moveTo>
                  <a:lnTo>
                    <a:pt x="905256" y="1106557"/>
                  </a:lnTo>
                </a:path>
                <a:path w="1123315" h="1106804">
                  <a:moveTo>
                    <a:pt x="0" y="0"/>
                  </a:moveTo>
                  <a:lnTo>
                    <a:pt x="1123188" y="1106557"/>
                  </a:lnTo>
                </a:path>
              </a:pathLst>
            </a:custGeom>
            <a:ln w="12192">
              <a:solidFill>
                <a:srgbClr val="3DA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" y="4709160"/>
              <a:ext cx="1336675" cy="1318260"/>
            </a:xfrm>
            <a:custGeom>
              <a:avLst/>
              <a:gdLst/>
              <a:ahLst/>
              <a:cxnLst/>
              <a:rect l="l" t="t" r="r" b="b"/>
              <a:pathLst>
                <a:path w="1336675" h="1318260">
                  <a:moveTo>
                    <a:pt x="0" y="0"/>
                  </a:moveTo>
                  <a:lnTo>
                    <a:pt x="1336548" y="1318259"/>
                  </a:lnTo>
                </a:path>
              </a:pathLst>
            </a:custGeom>
            <a:ln w="12192">
              <a:solidFill>
                <a:srgbClr val="3DA4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201525" cy="6582409"/>
            <a:chOff x="0" y="0"/>
            <a:chExt cx="12201525" cy="6582409"/>
          </a:xfrm>
        </p:grpSpPr>
        <p:sp>
          <p:nvSpPr>
            <p:cNvPr id="4" name="object 4"/>
            <p:cNvSpPr/>
            <p:nvPr/>
          </p:nvSpPr>
          <p:spPr>
            <a:xfrm>
              <a:off x="11701271" y="6579107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>
                  <a:moveTo>
                    <a:pt x="0" y="0"/>
                  </a:moveTo>
                  <a:lnTo>
                    <a:pt x="265937" y="0"/>
                  </a:lnTo>
                </a:path>
              </a:pathLst>
            </a:custGeom>
            <a:ln w="6096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9714" y="2378710"/>
            <a:ext cx="7477759" cy="3824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7175">
              <a:lnSpc>
                <a:spcPts val="251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Engagement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Question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self-</a:t>
            </a:r>
            <a:r>
              <a:rPr sz="2000" dirty="0">
                <a:latin typeface="Calibri"/>
                <a:cs typeface="Calibri"/>
              </a:rPr>
              <a:t>confidence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you?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How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impact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activities?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4600"/>
              </a:lnSpc>
              <a:spcBef>
                <a:spcPts val="23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Confidence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triggers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positive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loop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brain,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enhancing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ability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creatively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problems.</a:t>
            </a:r>
            <a:endParaRPr sz="2000">
              <a:latin typeface="Calibri"/>
              <a:cs typeface="Calibri"/>
            </a:endParaRPr>
          </a:p>
          <a:p>
            <a:pPr marL="355600" marR="250825" indent="-342900">
              <a:lnSpc>
                <a:spcPct val="104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brain's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chemistry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confidence,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releasing neurotransmitters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enhance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focus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decision-making.</a:t>
            </a:r>
            <a:endParaRPr sz="2000">
              <a:latin typeface="Calibri"/>
              <a:cs typeface="Calibri"/>
            </a:endParaRPr>
          </a:p>
          <a:p>
            <a:pPr marL="355600" marR="515620" indent="-342900">
              <a:lnSpc>
                <a:spcPct val="104000"/>
              </a:lnSpc>
              <a:spcBef>
                <a:spcPts val="1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Confident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likely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take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calculated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risks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seize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opportunities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effectively.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>
              <a:latin typeface="Calibri"/>
              <a:cs typeface="Calibri"/>
            </a:endParaRPr>
          </a:p>
          <a:p>
            <a:pPr marL="12700" marR="231775">
              <a:lnSpc>
                <a:spcPct val="104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Inspiring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Quote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realization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one’s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potential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self- </a:t>
            </a:r>
            <a:r>
              <a:rPr sz="2000" dirty="0">
                <a:latin typeface="Calibri"/>
                <a:cs typeface="Calibri"/>
              </a:rPr>
              <a:t>confidence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one’s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ability,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build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world."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41375"/>
            <a:ext cx="9546590" cy="934719"/>
          </a:xfrm>
          <a:custGeom>
            <a:avLst/>
            <a:gdLst/>
            <a:ahLst/>
            <a:cxnLst/>
            <a:rect l="l" t="t" r="r" b="b"/>
            <a:pathLst>
              <a:path w="9546590" h="934719">
                <a:moveTo>
                  <a:pt x="9546336" y="0"/>
                </a:moveTo>
                <a:lnTo>
                  <a:pt x="0" y="0"/>
                </a:lnTo>
                <a:lnTo>
                  <a:pt x="0" y="934212"/>
                </a:lnTo>
                <a:lnTo>
                  <a:pt x="9546336" y="934212"/>
                </a:lnTo>
                <a:lnTo>
                  <a:pt x="9546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499745"/>
            <a:ext cx="80873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D3D81"/>
                </a:solidFill>
              </a:rPr>
              <a:t>Welcome</a:t>
            </a:r>
            <a:r>
              <a:rPr spc="-114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to</a:t>
            </a:r>
            <a:r>
              <a:rPr spc="-105" dirty="0">
                <a:solidFill>
                  <a:srgbClr val="ED3D81"/>
                </a:solidFill>
              </a:rPr>
              <a:t> </a:t>
            </a:r>
            <a:r>
              <a:rPr spc="-60" dirty="0">
                <a:solidFill>
                  <a:srgbClr val="ED3D81"/>
                </a:solidFill>
              </a:rPr>
              <a:t>Your</a:t>
            </a:r>
            <a:r>
              <a:rPr spc="-114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Self-</a:t>
            </a:r>
            <a:r>
              <a:rPr spc="-10" dirty="0">
                <a:solidFill>
                  <a:srgbClr val="ED3D81"/>
                </a:solidFill>
              </a:rPr>
              <a:t>Confidence</a:t>
            </a:r>
            <a:r>
              <a:rPr spc="-110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Journey!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5947" y="1175002"/>
            <a:ext cx="3816096" cy="5582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9714" y="2328417"/>
            <a:ext cx="7417434" cy="42024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65150" algn="just">
              <a:lnSpc>
                <a:spcPct val="86900"/>
              </a:lnSpc>
              <a:spcBef>
                <a:spcPts val="475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Insight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Discover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essential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various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aspects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life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growth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career success.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00"/>
              </a:lnSpc>
              <a:spcBef>
                <a:spcPts val="253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Overcoming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resilience,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key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component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self-confidence.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28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overcome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'proof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point',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00"/>
              </a:lnSpc>
            </a:pPr>
            <a:r>
              <a:rPr sz="2400" spc="-10" dirty="0">
                <a:latin typeface="Calibri"/>
                <a:cs typeface="Calibri"/>
              </a:rPr>
              <a:t>reinforcing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belief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abilities.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49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head-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690"/>
              </a:lnSpc>
            </a:pP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coping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strategies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time.</a:t>
            </a:r>
            <a:endParaRPr sz="2400">
              <a:latin typeface="Calibri"/>
              <a:cs typeface="Calibri"/>
            </a:endParaRPr>
          </a:p>
          <a:p>
            <a:pPr marL="12700" marR="469900" algn="just">
              <a:lnSpc>
                <a:spcPts val="2500"/>
              </a:lnSpc>
              <a:spcBef>
                <a:spcPts val="2520"/>
              </a:spcBef>
            </a:pPr>
            <a:r>
              <a:rPr sz="2400" b="1" spc="-10" dirty="0">
                <a:latin typeface="Calibri"/>
                <a:cs typeface="Calibri"/>
              </a:rPr>
              <a:t>Reflection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confidence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50" dirty="0">
                <a:latin typeface="Calibri"/>
                <a:cs typeface="Calibri"/>
              </a:rPr>
              <a:t> a </a:t>
            </a:r>
            <a:r>
              <a:rPr sz="2400" spc="-10" dirty="0">
                <a:latin typeface="Calibri"/>
                <a:cs typeface="Calibri"/>
              </a:rPr>
              <a:t>difference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life.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577595"/>
            <a:ext cx="8135620" cy="672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89090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ED3D81"/>
                </a:solidFill>
              </a:rPr>
              <a:t>The</a:t>
            </a:r>
            <a:r>
              <a:rPr spc="-75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Importance</a:t>
            </a:r>
            <a:r>
              <a:rPr spc="-6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of</a:t>
            </a:r>
            <a:r>
              <a:rPr spc="-75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Self-</a:t>
            </a:r>
            <a:r>
              <a:rPr spc="-10" dirty="0">
                <a:solidFill>
                  <a:srgbClr val="ED3D81"/>
                </a:solidFill>
              </a:rPr>
              <a:t>Confidence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311" y="2250948"/>
            <a:ext cx="3339084" cy="4410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0840" y="3922983"/>
            <a:ext cx="114300" cy="2543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libri"/>
                <a:cs typeface="Calibri"/>
              </a:rPr>
              <a:t>E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x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245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n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e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u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r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s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h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i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</a:t>
            </a:r>
            <a:r>
              <a:rPr sz="700" spc="250" dirty="0">
                <a:latin typeface="Calibri"/>
                <a:cs typeface="Calibri"/>
              </a:rPr>
              <a:t>  </a:t>
            </a:r>
            <a:r>
              <a:rPr sz="700" dirty="0">
                <a:latin typeface="Calibri"/>
                <a:cs typeface="Calibri"/>
              </a:rPr>
              <a:t>L</a:t>
            </a:r>
            <a:r>
              <a:rPr sz="700" spc="1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</a:t>
            </a:r>
            <a:r>
              <a:rPr sz="700" spc="1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</a:t>
            </a:r>
            <a:r>
              <a:rPr sz="700" spc="130" dirty="0">
                <a:latin typeface="Calibri"/>
                <a:cs typeface="Calibri"/>
              </a:rPr>
              <a:t> </a:t>
            </a:r>
            <a:r>
              <a:rPr sz="700" spc="-50" dirty="0"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01271" y="657910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7" y="0"/>
                </a:lnTo>
              </a:path>
            </a:pathLst>
          </a:custGeom>
          <a:ln w="6096">
            <a:solidFill>
              <a:srgbClr val="76C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1525" cy="2147570"/>
            <a:chOff x="0" y="0"/>
            <a:chExt cx="12201525" cy="214757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147570"/>
            </a:xfrm>
            <a:custGeom>
              <a:avLst/>
              <a:gdLst/>
              <a:ahLst/>
              <a:cxnLst/>
              <a:rect l="l" t="t" r="r" b="b"/>
              <a:pathLst>
                <a:path w="12192000" h="2147570">
                  <a:moveTo>
                    <a:pt x="12192000" y="0"/>
                  </a:moveTo>
                  <a:lnTo>
                    <a:pt x="0" y="0"/>
                  </a:lnTo>
                  <a:lnTo>
                    <a:pt x="0" y="2147316"/>
                  </a:lnTo>
                  <a:lnTo>
                    <a:pt x="12192000" y="21473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93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26697" y="132271"/>
              <a:ext cx="765810" cy="1732914"/>
            </a:xfrm>
            <a:custGeom>
              <a:avLst/>
              <a:gdLst/>
              <a:ahLst/>
              <a:cxnLst/>
              <a:rect l="l" t="t" r="r" b="b"/>
              <a:pathLst>
                <a:path w="765809" h="1732914">
                  <a:moveTo>
                    <a:pt x="107823" y="1732850"/>
                  </a:moveTo>
                  <a:lnTo>
                    <a:pt x="765301" y="795894"/>
                  </a:lnTo>
                </a:path>
                <a:path w="765809" h="1732914">
                  <a:moveTo>
                    <a:pt x="71754" y="1518347"/>
                  </a:moveTo>
                  <a:lnTo>
                    <a:pt x="765301" y="529992"/>
                  </a:lnTo>
                </a:path>
                <a:path w="765809" h="1732914">
                  <a:moveTo>
                    <a:pt x="35813" y="1303844"/>
                  </a:moveTo>
                  <a:lnTo>
                    <a:pt x="765301" y="264270"/>
                  </a:lnTo>
                </a:path>
                <a:path w="765809" h="1732914">
                  <a:moveTo>
                    <a:pt x="0" y="1090611"/>
                  </a:moveTo>
                  <a:lnTo>
                    <a:pt x="765301" y="0"/>
                  </a:lnTo>
                </a:path>
              </a:pathLst>
            </a:custGeom>
            <a:ln w="19050">
              <a:solidFill>
                <a:srgbClr val="76C6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9714" y="2360421"/>
            <a:ext cx="9046210" cy="4154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730">
              <a:lnSpc>
                <a:spcPct val="1161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Interactive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Task</a:t>
            </a:r>
            <a:r>
              <a:rPr sz="1800" spc="-20" dirty="0">
                <a:latin typeface="Calibri"/>
                <a:cs typeface="Calibri"/>
              </a:rPr>
              <a:t>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myths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you’ve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heard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self-confidence.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Let’s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myths together!</a:t>
            </a:r>
            <a:endParaRPr sz="1800">
              <a:latin typeface="Calibri"/>
              <a:cs typeface="Calibri"/>
            </a:endParaRPr>
          </a:p>
          <a:p>
            <a:pPr marL="355600" marR="237490" indent="-342900">
              <a:lnSpc>
                <a:spcPct val="115599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One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myth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self-confidence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you're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aspect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life.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spc="-20" dirty="0">
                <a:latin typeface="Calibri"/>
                <a:cs typeface="Calibri"/>
              </a:rPr>
              <a:t>reality,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it's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normal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355600" marR="34290" indent="-342900">
              <a:lnSpc>
                <a:spcPct val="115599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myth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self-confidence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something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you're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born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However, </a:t>
            </a:r>
            <a:r>
              <a:rPr sz="1800" spc="-10" dirty="0">
                <a:latin typeface="Calibri"/>
                <a:cs typeface="Calibri"/>
              </a:rPr>
              <a:t>confidence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strengthened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experiences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learning.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15900"/>
              </a:lnSpc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There's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misconception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never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experience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doubt.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truth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confident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individuals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moments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uncertainty;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apart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they </a:t>
            </a:r>
            <a:r>
              <a:rPr sz="1800" dirty="0">
                <a:latin typeface="Calibri"/>
                <a:cs typeface="Calibri"/>
              </a:rPr>
              <a:t>manage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respond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doubts.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Discussion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thoughts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partner.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beliefs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misleading?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577595"/>
            <a:ext cx="6783705" cy="672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559435"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ED3D81"/>
                </a:solidFill>
              </a:rPr>
              <a:t>Myths</a:t>
            </a:r>
            <a:r>
              <a:rPr spc="-70" dirty="0">
                <a:solidFill>
                  <a:srgbClr val="ED3D81"/>
                </a:solidFill>
              </a:rPr>
              <a:t> </a:t>
            </a:r>
            <a:r>
              <a:rPr dirty="0">
                <a:solidFill>
                  <a:srgbClr val="ED3D81"/>
                </a:solidFill>
              </a:rPr>
              <a:t>About</a:t>
            </a:r>
            <a:r>
              <a:rPr spc="-80" dirty="0">
                <a:solidFill>
                  <a:srgbClr val="ED3D81"/>
                </a:solidFill>
              </a:rPr>
              <a:t> </a:t>
            </a:r>
            <a:r>
              <a:rPr spc="-10" dirty="0">
                <a:solidFill>
                  <a:srgbClr val="ED3D81"/>
                </a:solidFill>
              </a:rPr>
              <a:t>Self-Confidence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2367"/>
            <a:ext cx="12192000" cy="3406140"/>
          </a:xfrm>
          <a:custGeom>
            <a:avLst/>
            <a:gdLst/>
            <a:ahLst/>
            <a:cxnLst/>
            <a:rect l="l" t="t" r="r" b="b"/>
            <a:pathLst>
              <a:path w="12192000" h="3406140">
                <a:moveTo>
                  <a:pt x="12192000" y="0"/>
                </a:moveTo>
                <a:lnTo>
                  <a:pt x="0" y="0"/>
                </a:lnTo>
                <a:lnTo>
                  <a:pt x="0" y="3406140"/>
                </a:lnTo>
                <a:lnTo>
                  <a:pt x="12192000" y="34061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3C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3126" y="2326460"/>
            <a:ext cx="152400" cy="3083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1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25" dirty="0">
                <a:solidFill>
                  <a:srgbClr val="ED3D81"/>
                </a:solidFill>
              </a:rPr>
              <a:t>02</a:t>
            </a:r>
            <a:endParaRPr sz="15000"/>
          </a:p>
        </p:txBody>
      </p:sp>
      <p:sp>
        <p:nvSpPr>
          <p:cNvPr id="5" name="object 5"/>
          <p:cNvSpPr/>
          <p:nvPr/>
        </p:nvSpPr>
        <p:spPr>
          <a:xfrm>
            <a:off x="806195" y="2756916"/>
            <a:ext cx="4569460" cy="672465"/>
          </a:xfrm>
          <a:custGeom>
            <a:avLst/>
            <a:gdLst/>
            <a:ahLst/>
            <a:cxnLst/>
            <a:rect l="l" t="t" r="r" b="b"/>
            <a:pathLst>
              <a:path w="4569460" h="672464">
                <a:moveTo>
                  <a:pt x="4568952" y="0"/>
                </a:moveTo>
                <a:lnTo>
                  <a:pt x="0" y="0"/>
                </a:lnTo>
                <a:lnTo>
                  <a:pt x="0" y="672084"/>
                </a:lnTo>
                <a:lnTo>
                  <a:pt x="4568952" y="672084"/>
                </a:lnTo>
                <a:lnTo>
                  <a:pt x="4568952" y="0"/>
                </a:lnTo>
                <a:close/>
              </a:path>
            </a:pathLst>
          </a:custGeom>
          <a:solidFill>
            <a:srgbClr val="3DA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5545" y="2745485"/>
            <a:ext cx="4206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BASICS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0555" y="1503233"/>
            <a:ext cx="6204585" cy="5354955"/>
            <a:chOff x="5210555" y="1503233"/>
            <a:chExt cx="6204585" cy="5354955"/>
          </a:xfrm>
        </p:grpSpPr>
        <p:sp>
          <p:nvSpPr>
            <p:cNvPr id="8" name="object 8"/>
            <p:cNvSpPr/>
            <p:nvPr/>
          </p:nvSpPr>
          <p:spPr>
            <a:xfrm>
              <a:off x="8361242" y="1503233"/>
              <a:ext cx="2553970" cy="2025014"/>
            </a:xfrm>
            <a:custGeom>
              <a:avLst/>
              <a:gdLst/>
              <a:ahLst/>
              <a:cxnLst/>
              <a:rect l="l" t="t" r="r" b="b"/>
              <a:pathLst>
                <a:path w="2553970" h="2025014">
                  <a:moveTo>
                    <a:pt x="402693" y="0"/>
                  </a:moveTo>
                  <a:lnTo>
                    <a:pt x="355630" y="321"/>
                  </a:lnTo>
                  <a:lnTo>
                    <a:pt x="307904" y="6542"/>
                  </a:lnTo>
                  <a:lnTo>
                    <a:pt x="261341" y="18581"/>
                  </a:lnTo>
                  <a:lnTo>
                    <a:pt x="217672" y="35894"/>
                  </a:lnTo>
                  <a:lnTo>
                    <a:pt x="177169" y="58063"/>
                  </a:lnTo>
                  <a:lnTo>
                    <a:pt x="140107" y="84668"/>
                  </a:lnTo>
                  <a:lnTo>
                    <a:pt x="106760" y="115289"/>
                  </a:lnTo>
                  <a:lnTo>
                    <a:pt x="77400" y="149506"/>
                  </a:lnTo>
                  <a:lnTo>
                    <a:pt x="52302" y="186900"/>
                  </a:lnTo>
                  <a:lnTo>
                    <a:pt x="31740" y="227051"/>
                  </a:lnTo>
                  <a:lnTo>
                    <a:pt x="15986" y="269539"/>
                  </a:lnTo>
                  <a:lnTo>
                    <a:pt x="5315" y="313944"/>
                  </a:lnTo>
                  <a:lnTo>
                    <a:pt x="0" y="359848"/>
                  </a:lnTo>
                  <a:lnTo>
                    <a:pt x="314" y="406830"/>
                  </a:lnTo>
                  <a:lnTo>
                    <a:pt x="6533" y="454471"/>
                  </a:lnTo>
                  <a:lnTo>
                    <a:pt x="16614" y="503768"/>
                  </a:lnTo>
                  <a:lnTo>
                    <a:pt x="28088" y="552686"/>
                  </a:lnTo>
                  <a:lnTo>
                    <a:pt x="40921" y="601201"/>
                  </a:lnTo>
                  <a:lnTo>
                    <a:pt x="55076" y="649288"/>
                  </a:lnTo>
                  <a:lnTo>
                    <a:pt x="70517" y="696923"/>
                  </a:lnTo>
                  <a:lnTo>
                    <a:pt x="87209" y="744084"/>
                  </a:lnTo>
                  <a:lnTo>
                    <a:pt x="105116" y="790745"/>
                  </a:lnTo>
                  <a:lnTo>
                    <a:pt x="124203" y="836883"/>
                  </a:lnTo>
                  <a:lnTo>
                    <a:pt x="144433" y="882474"/>
                  </a:lnTo>
                  <a:lnTo>
                    <a:pt x="165772" y="927494"/>
                  </a:lnTo>
                  <a:lnTo>
                    <a:pt x="188183" y="971919"/>
                  </a:lnTo>
                  <a:lnTo>
                    <a:pt x="211630" y="1015726"/>
                  </a:lnTo>
                  <a:lnTo>
                    <a:pt x="236079" y="1058889"/>
                  </a:lnTo>
                  <a:lnTo>
                    <a:pt x="261493" y="1101386"/>
                  </a:lnTo>
                  <a:lnTo>
                    <a:pt x="287838" y="1143192"/>
                  </a:lnTo>
                  <a:lnTo>
                    <a:pt x="316402" y="1185542"/>
                  </a:lnTo>
                  <a:lnTo>
                    <a:pt x="345861" y="1226986"/>
                  </a:lnTo>
                  <a:lnTo>
                    <a:pt x="376214" y="1267514"/>
                  </a:lnTo>
                  <a:lnTo>
                    <a:pt x="407461" y="1307113"/>
                  </a:lnTo>
                  <a:lnTo>
                    <a:pt x="439603" y="1345771"/>
                  </a:lnTo>
                  <a:lnTo>
                    <a:pt x="472638" y="1383478"/>
                  </a:lnTo>
                  <a:lnTo>
                    <a:pt x="506567" y="1420222"/>
                  </a:lnTo>
                  <a:lnTo>
                    <a:pt x="541390" y="1455991"/>
                  </a:lnTo>
                  <a:lnTo>
                    <a:pt x="577108" y="1490774"/>
                  </a:lnTo>
                  <a:lnTo>
                    <a:pt x="613720" y="1524559"/>
                  </a:lnTo>
                  <a:lnTo>
                    <a:pt x="651225" y="1557335"/>
                  </a:lnTo>
                  <a:lnTo>
                    <a:pt x="689625" y="1589090"/>
                  </a:lnTo>
                  <a:lnTo>
                    <a:pt x="728919" y="1619813"/>
                  </a:lnTo>
                  <a:lnTo>
                    <a:pt x="769107" y="1649492"/>
                  </a:lnTo>
                  <a:lnTo>
                    <a:pt x="810189" y="1678116"/>
                  </a:lnTo>
                  <a:lnTo>
                    <a:pt x="851961" y="1705733"/>
                  </a:lnTo>
                  <a:lnTo>
                    <a:pt x="894272" y="1732427"/>
                  </a:lnTo>
                  <a:lnTo>
                    <a:pt x="937121" y="1758162"/>
                  </a:lnTo>
                  <a:lnTo>
                    <a:pt x="980508" y="1782900"/>
                  </a:lnTo>
                  <a:lnTo>
                    <a:pt x="1024433" y="1806607"/>
                  </a:lnTo>
                  <a:lnTo>
                    <a:pt x="1068895" y="1829246"/>
                  </a:lnTo>
                  <a:lnTo>
                    <a:pt x="1113894" y="1850781"/>
                  </a:lnTo>
                  <a:lnTo>
                    <a:pt x="1159429" y="1871176"/>
                  </a:lnTo>
                  <a:lnTo>
                    <a:pt x="1205502" y="1890394"/>
                  </a:lnTo>
                  <a:lnTo>
                    <a:pt x="1252111" y="1908400"/>
                  </a:lnTo>
                  <a:lnTo>
                    <a:pt x="1299256" y="1925157"/>
                  </a:lnTo>
                  <a:lnTo>
                    <a:pt x="1346937" y="1940630"/>
                  </a:lnTo>
                  <a:lnTo>
                    <a:pt x="1395154" y="1954782"/>
                  </a:lnTo>
                  <a:lnTo>
                    <a:pt x="1443907" y="1967577"/>
                  </a:lnTo>
                  <a:lnTo>
                    <a:pt x="1493195" y="1978979"/>
                  </a:lnTo>
                  <a:lnTo>
                    <a:pt x="1542836" y="1989049"/>
                  </a:lnTo>
                  <a:lnTo>
                    <a:pt x="1592632" y="1997873"/>
                  </a:lnTo>
                  <a:lnTo>
                    <a:pt x="1642561" y="2005450"/>
                  </a:lnTo>
                  <a:lnTo>
                    <a:pt x="1692597" y="2011780"/>
                  </a:lnTo>
                  <a:lnTo>
                    <a:pt x="1742717" y="2016863"/>
                  </a:lnTo>
                  <a:lnTo>
                    <a:pt x="1792896" y="2020698"/>
                  </a:lnTo>
                  <a:lnTo>
                    <a:pt x="1843112" y="2023286"/>
                  </a:lnTo>
                  <a:lnTo>
                    <a:pt x="1893339" y="2024626"/>
                  </a:lnTo>
                  <a:lnTo>
                    <a:pt x="1943555" y="2024717"/>
                  </a:lnTo>
                  <a:lnTo>
                    <a:pt x="1993734" y="2023561"/>
                  </a:lnTo>
                  <a:lnTo>
                    <a:pt x="2043854" y="2021156"/>
                  </a:lnTo>
                  <a:lnTo>
                    <a:pt x="2093890" y="2017502"/>
                  </a:lnTo>
                  <a:lnTo>
                    <a:pt x="2143819" y="2012599"/>
                  </a:lnTo>
                  <a:lnTo>
                    <a:pt x="2193615" y="2006447"/>
                  </a:lnTo>
                  <a:lnTo>
                    <a:pt x="2243257" y="1999045"/>
                  </a:lnTo>
                  <a:lnTo>
                    <a:pt x="2289929" y="1988444"/>
                  </a:lnTo>
                  <a:lnTo>
                    <a:pt x="2333893" y="1972362"/>
                  </a:lnTo>
                  <a:lnTo>
                    <a:pt x="2374818" y="1951256"/>
                  </a:lnTo>
                  <a:lnTo>
                    <a:pt x="2412376" y="1925584"/>
                  </a:lnTo>
                  <a:lnTo>
                    <a:pt x="2446238" y="1895802"/>
                  </a:lnTo>
                  <a:lnTo>
                    <a:pt x="2476076" y="1862367"/>
                  </a:lnTo>
                  <a:lnTo>
                    <a:pt x="2501560" y="1825737"/>
                  </a:lnTo>
                  <a:lnTo>
                    <a:pt x="2522361" y="1786368"/>
                  </a:lnTo>
                  <a:lnTo>
                    <a:pt x="2538152" y="1744718"/>
                  </a:lnTo>
                  <a:lnTo>
                    <a:pt x="2548603" y="1701245"/>
                  </a:lnTo>
                  <a:lnTo>
                    <a:pt x="2553385" y="1656404"/>
                  </a:lnTo>
                  <a:lnTo>
                    <a:pt x="2552169" y="1610654"/>
                  </a:lnTo>
                  <a:lnTo>
                    <a:pt x="2544628" y="1564451"/>
                  </a:lnTo>
                  <a:lnTo>
                    <a:pt x="2532669" y="1517855"/>
                  </a:lnTo>
                  <a:lnTo>
                    <a:pt x="2515629" y="1473924"/>
                  </a:lnTo>
                  <a:lnTo>
                    <a:pt x="2493892" y="1432949"/>
                  </a:lnTo>
                  <a:lnTo>
                    <a:pt x="2467843" y="1395222"/>
                  </a:lnTo>
                  <a:lnTo>
                    <a:pt x="2437864" y="1361037"/>
                  </a:lnTo>
                  <a:lnTo>
                    <a:pt x="2404341" y="1330686"/>
                  </a:lnTo>
                  <a:lnTo>
                    <a:pt x="2367656" y="1304460"/>
                  </a:lnTo>
                  <a:lnTo>
                    <a:pt x="2328195" y="1282653"/>
                  </a:lnTo>
                  <a:lnTo>
                    <a:pt x="2286340" y="1265557"/>
                  </a:lnTo>
                  <a:lnTo>
                    <a:pt x="2242476" y="1253463"/>
                  </a:lnTo>
                  <a:lnTo>
                    <a:pt x="2196986" y="1246666"/>
                  </a:lnTo>
                  <a:lnTo>
                    <a:pt x="2150256" y="1245456"/>
                  </a:lnTo>
                  <a:lnTo>
                    <a:pt x="2102668" y="1250126"/>
                  </a:lnTo>
                  <a:lnTo>
                    <a:pt x="2053330" y="1257826"/>
                  </a:lnTo>
                  <a:lnTo>
                    <a:pt x="2003605" y="1263099"/>
                  </a:lnTo>
                  <a:lnTo>
                    <a:pt x="1953602" y="1266001"/>
                  </a:lnTo>
                  <a:lnTo>
                    <a:pt x="1903434" y="1266589"/>
                  </a:lnTo>
                  <a:lnTo>
                    <a:pt x="1853210" y="1264919"/>
                  </a:lnTo>
                  <a:lnTo>
                    <a:pt x="1803042" y="1261048"/>
                  </a:lnTo>
                  <a:lnTo>
                    <a:pt x="1753039" y="1255032"/>
                  </a:lnTo>
                  <a:lnTo>
                    <a:pt x="1703314" y="1246927"/>
                  </a:lnTo>
                  <a:lnTo>
                    <a:pt x="1653977" y="1236791"/>
                  </a:lnTo>
                  <a:lnTo>
                    <a:pt x="1605124" y="1224665"/>
                  </a:lnTo>
                  <a:lnTo>
                    <a:pt x="1556817" y="1210555"/>
                  </a:lnTo>
                  <a:lnTo>
                    <a:pt x="1509112" y="1194462"/>
                  </a:lnTo>
                  <a:lnTo>
                    <a:pt x="1462065" y="1176388"/>
                  </a:lnTo>
                  <a:lnTo>
                    <a:pt x="1415734" y="1156332"/>
                  </a:lnTo>
                  <a:lnTo>
                    <a:pt x="1370174" y="1134297"/>
                  </a:lnTo>
                  <a:lnTo>
                    <a:pt x="1325442" y="1110283"/>
                  </a:lnTo>
                  <a:lnTo>
                    <a:pt x="1281594" y="1084292"/>
                  </a:lnTo>
                  <a:lnTo>
                    <a:pt x="1238687" y="1056324"/>
                  </a:lnTo>
                  <a:lnTo>
                    <a:pt x="1197059" y="1026356"/>
                  </a:lnTo>
                  <a:lnTo>
                    <a:pt x="1156964" y="994523"/>
                  </a:lnTo>
                  <a:lnTo>
                    <a:pt x="1118460" y="960933"/>
                  </a:lnTo>
                  <a:lnTo>
                    <a:pt x="1081602" y="925697"/>
                  </a:lnTo>
                  <a:lnTo>
                    <a:pt x="1046446" y="888924"/>
                  </a:lnTo>
                  <a:lnTo>
                    <a:pt x="1013050" y="850725"/>
                  </a:lnTo>
                  <a:lnTo>
                    <a:pt x="981469" y="811209"/>
                  </a:lnTo>
                  <a:lnTo>
                    <a:pt x="951761" y="770485"/>
                  </a:lnTo>
                  <a:lnTo>
                    <a:pt x="923981" y="728664"/>
                  </a:lnTo>
                  <a:lnTo>
                    <a:pt x="897950" y="685611"/>
                  </a:lnTo>
                  <a:lnTo>
                    <a:pt x="873523" y="641229"/>
                  </a:lnTo>
                  <a:lnTo>
                    <a:pt x="850810" y="595686"/>
                  </a:lnTo>
                  <a:lnTo>
                    <a:pt x="829918" y="549148"/>
                  </a:lnTo>
                  <a:lnTo>
                    <a:pt x="810957" y="501784"/>
                  </a:lnTo>
                  <a:lnTo>
                    <a:pt x="794036" y="453761"/>
                  </a:lnTo>
                  <a:lnTo>
                    <a:pt x="779263" y="405245"/>
                  </a:lnTo>
                  <a:lnTo>
                    <a:pt x="766746" y="356404"/>
                  </a:lnTo>
                  <a:lnTo>
                    <a:pt x="756595" y="307405"/>
                  </a:lnTo>
                  <a:lnTo>
                    <a:pt x="744524" y="260926"/>
                  </a:lnTo>
                  <a:lnTo>
                    <a:pt x="727175" y="217331"/>
                  </a:lnTo>
                  <a:lnTo>
                    <a:pt x="704965" y="176895"/>
                  </a:lnTo>
                  <a:lnTo>
                    <a:pt x="678315" y="139892"/>
                  </a:lnTo>
                  <a:lnTo>
                    <a:pt x="647645" y="106596"/>
                  </a:lnTo>
                  <a:lnTo>
                    <a:pt x="613374" y="77280"/>
                  </a:lnTo>
                  <a:lnTo>
                    <a:pt x="575921" y="52218"/>
                  </a:lnTo>
                  <a:lnTo>
                    <a:pt x="535707" y="31686"/>
                  </a:lnTo>
                  <a:lnTo>
                    <a:pt x="493151" y="15956"/>
                  </a:lnTo>
                  <a:lnTo>
                    <a:pt x="448674" y="5302"/>
                  </a:lnTo>
                  <a:lnTo>
                    <a:pt x="402693" y="0"/>
                  </a:lnTo>
                  <a:close/>
                </a:path>
              </a:pathLst>
            </a:custGeom>
            <a:solidFill>
              <a:srgbClr val="ED3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38010" y="1545600"/>
              <a:ext cx="970915" cy="969010"/>
            </a:xfrm>
            <a:custGeom>
              <a:avLst/>
              <a:gdLst/>
              <a:ahLst/>
              <a:cxnLst/>
              <a:rect l="l" t="t" r="r" b="b"/>
              <a:pathLst>
                <a:path w="970915" h="969010">
                  <a:moveTo>
                    <a:pt x="472080" y="0"/>
                  </a:moveTo>
                  <a:lnTo>
                    <a:pt x="427505" y="3503"/>
                  </a:lnTo>
                  <a:lnTo>
                    <a:pt x="382865" y="11266"/>
                  </a:lnTo>
                  <a:lnTo>
                    <a:pt x="338413" y="23394"/>
                  </a:lnTo>
                  <a:lnTo>
                    <a:pt x="294405" y="39994"/>
                  </a:lnTo>
                  <a:lnTo>
                    <a:pt x="252109" y="60626"/>
                  </a:lnTo>
                  <a:lnTo>
                    <a:pt x="212699" y="84612"/>
                  </a:lnTo>
                  <a:lnTo>
                    <a:pt x="176280" y="111699"/>
                  </a:lnTo>
                  <a:lnTo>
                    <a:pt x="142959" y="141634"/>
                  </a:lnTo>
                  <a:lnTo>
                    <a:pt x="112842" y="174165"/>
                  </a:lnTo>
                  <a:lnTo>
                    <a:pt x="86035" y="209037"/>
                  </a:lnTo>
                  <a:lnTo>
                    <a:pt x="62645" y="245999"/>
                  </a:lnTo>
                  <a:lnTo>
                    <a:pt x="42777" y="284797"/>
                  </a:lnTo>
                  <a:lnTo>
                    <a:pt x="26539" y="325178"/>
                  </a:lnTo>
                  <a:lnTo>
                    <a:pt x="14035" y="366889"/>
                  </a:lnTo>
                  <a:lnTo>
                    <a:pt x="5374" y="409678"/>
                  </a:lnTo>
                  <a:lnTo>
                    <a:pt x="660" y="453291"/>
                  </a:lnTo>
                  <a:lnTo>
                    <a:pt x="0" y="497475"/>
                  </a:lnTo>
                  <a:lnTo>
                    <a:pt x="3500" y="541978"/>
                  </a:lnTo>
                  <a:lnTo>
                    <a:pt x="11266" y="586546"/>
                  </a:lnTo>
                  <a:lnTo>
                    <a:pt x="23406" y="630927"/>
                  </a:lnTo>
                  <a:lnTo>
                    <a:pt x="40024" y="674867"/>
                  </a:lnTo>
                  <a:lnTo>
                    <a:pt x="60682" y="717097"/>
                  </a:lnTo>
                  <a:lnTo>
                    <a:pt x="84702" y="756444"/>
                  </a:lnTo>
                  <a:lnTo>
                    <a:pt x="111829" y="792804"/>
                  </a:lnTo>
                  <a:lnTo>
                    <a:pt x="141810" y="826069"/>
                  </a:lnTo>
                  <a:lnTo>
                    <a:pt x="174392" y="856133"/>
                  </a:lnTo>
                  <a:lnTo>
                    <a:pt x="209321" y="882892"/>
                  </a:lnTo>
                  <a:lnTo>
                    <a:pt x="246344" y="906239"/>
                  </a:lnTo>
                  <a:lnTo>
                    <a:pt x="285206" y="926068"/>
                  </a:lnTo>
                  <a:lnTo>
                    <a:pt x="325654" y="942273"/>
                  </a:lnTo>
                  <a:lnTo>
                    <a:pt x="367435" y="954748"/>
                  </a:lnTo>
                  <a:lnTo>
                    <a:pt x="410295" y="963387"/>
                  </a:lnTo>
                  <a:lnTo>
                    <a:pt x="453980" y="968085"/>
                  </a:lnTo>
                  <a:lnTo>
                    <a:pt x="498237" y="968735"/>
                  </a:lnTo>
                  <a:lnTo>
                    <a:pt x="542813" y="965231"/>
                  </a:lnTo>
                  <a:lnTo>
                    <a:pt x="587453" y="957468"/>
                  </a:lnTo>
                  <a:lnTo>
                    <a:pt x="631904" y="945340"/>
                  </a:lnTo>
                  <a:lnTo>
                    <a:pt x="675913" y="928740"/>
                  </a:lnTo>
                  <a:lnTo>
                    <a:pt x="718208" y="908108"/>
                  </a:lnTo>
                  <a:lnTo>
                    <a:pt x="757619" y="884122"/>
                  </a:lnTo>
                  <a:lnTo>
                    <a:pt x="794038" y="857035"/>
                  </a:lnTo>
                  <a:lnTo>
                    <a:pt x="827359" y="827100"/>
                  </a:lnTo>
                  <a:lnTo>
                    <a:pt x="857476" y="794569"/>
                  </a:lnTo>
                  <a:lnTo>
                    <a:pt x="884283" y="759697"/>
                  </a:lnTo>
                  <a:lnTo>
                    <a:pt x="907673" y="722735"/>
                  </a:lnTo>
                  <a:lnTo>
                    <a:pt x="927540" y="683938"/>
                  </a:lnTo>
                  <a:lnTo>
                    <a:pt x="943779" y="643557"/>
                  </a:lnTo>
                  <a:lnTo>
                    <a:pt x="956282" y="601845"/>
                  </a:lnTo>
                  <a:lnTo>
                    <a:pt x="964944" y="559057"/>
                  </a:lnTo>
                  <a:lnTo>
                    <a:pt x="969658" y="515444"/>
                  </a:lnTo>
                  <a:lnTo>
                    <a:pt x="970318" y="471259"/>
                  </a:lnTo>
                  <a:lnTo>
                    <a:pt x="966818" y="426756"/>
                  </a:lnTo>
                  <a:lnTo>
                    <a:pt x="959051" y="382188"/>
                  </a:lnTo>
                  <a:lnTo>
                    <a:pt x="946912" y="337807"/>
                  </a:lnTo>
                  <a:lnTo>
                    <a:pt x="930294" y="293867"/>
                  </a:lnTo>
                  <a:lnTo>
                    <a:pt x="909635" y="251637"/>
                  </a:lnTo>
                  <a:lnTo>
                    <a:pt x="885616" y="212290"/>
                  </a:lnTo>
                  <a:lnTo>
                    <a:pt x="858489" y="175931"/>
                  </a:lnTo>
                  <a:lnTo>
                    <a:pt x="828507" y="142666"/>
                  </a:lnTo>
                  <a:lnTo>
                    <a:pt x="795925" y="112601"/>
                  </a:lnTo>
                  <a:lnTo>
                    <a:pt x="760996" y="85842"/>
                  </a:lnTo>
                  <a:lnTo>
                    <a:pt x="723974" y="62495"/>
                  </a:lnTo>
                  <a:lnTo>
                    <a:pt x="685112" y="42667"/>
                  </a:lnTo>
                  <a:lnTo>
                    <a:pt x="644664" y="26462"/>
                  </a:lnTo>
                  <a:lnTo>
                    <a:pt x="602883" y="13987"/>
                  </a:lnTo>
                  <a:lnTo>
                    <a:pt x="560023" y="5347"/>
                  </a:lnTo>
                  <a:lnTo>
                    <a:pt x="516337" y="650"/>
                  </a:lnTo>
                  <a:lnTo>
                    <a:pt x="472080" y="0"/>
                  </a:lnTo>
                  <a:close/>
                </a:path>
              </a:pathLst>
            </a:custGeom>
            <a:solidFill>
              <a:srgbClr val="3DA4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0555" y="3113531"/>
              <a:ext cx="6204204" cy="3744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34ABE1725AD546A0718A12DDE892CF" ma:contentTypeVersion="14" ma:contentTypeDescription="Ein neues Dokument erstellen." ma:contentTypeScope="" ma:versionID="97e4622ea98c3b99695a57078e94d175">
  <xsd:schema xmlns:xsd="http://www.w3.org/2001/XMLSchema" xmlns:xs="http://www.w3.org/2001/XMLSchema" xmlns:p="http://schemas.microsoft.com/office/2006/metadata/properties" xmlns:ns2="dd34db74-4d35-4e18-8a72-9b1bc5183849" xmlns:ns3="aabdb8d6-f71b-4f0b-a1f1-674c3652b43c" targetNamespace="http://schemas.microsoft.com/office/2006/metadata/properties" ma:root="true" ma:fieldsID="4a27234c4ae80c91e9d300d034c5466f" ns2:_="" ns3:_="">
    <xsd:import namespace="dd34db74-4d35-4e18-8a72-9b1bc5183849"/>
    <xsd:import namespace="aabdb8d6-f71b-4f0b-a1f1-674c3652b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4db74-4d35-4e18-8a72-9b1bc5183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77bb5f2b-d4a0-4b54-bd97-63e1ab2bf3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db8d6-f71b-4f0b-a1f1-674c3652b43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b052e51-d624-4a1f-bc3e-a43645dce8e9}" ma:internalName="TaxCatchAll" ma:showField="CatchAllData" ma:web="aabdb8d6-f71b-4f0b-a1f1-674c3652b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4db74-4d35-4e18-8a72-9b1bc5183849">
      <Terms xmlns="http://schemas.microsoft.com/office/infopath/2007/PartnerControls"/>
    </lcf76f155ced4ddcb4097134ff3c332f>
    <TaxCatchAll xmlns="aabdb8d6-f71b-4f0b-a1f1-674c3652b43c" xsi:nil="true"/>
  </documentManagement>
</p:properties>
</file>

<file path=customXml/itemProps1.xml><?xml version="1.0" encoding="utf-8"?>
<ds:datastoreItem xmlns:ds="http://schemas.openxmlformats.org/officeDocument/2006/customXml" ds:itemID="{13E7B300-96D9-4DAE-B0CC-ACD564ECD4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5A1F6-BE03-4C3F-9475-47BDF61DA0E1}"/>
</file>

<file path=customXml/itemProps3.xml><?xml version="1.0" encoding="utf-8"?>
<ds:datastoreItem xmlns:ds="http://schemas.openxmlformats.org/officeDocument/2006/customXml" ds:itemID="{D63A0F22-4FE5-483B-AB17-A0F9CCA01B83}">
  <ds:schemaRefs>
    <ds:schemaRef ds:uri="http://schemas.microsoft.com/office/2006/metadata/properties"/>
    <ds:schemaRef ds:uri="http://schemas.microsoft.com/office/infopath/2007/PartnerControls"/>
    <ds:schemaRef ds:uri="dd34db74-4d35-4e18-8a72-9b1bc5183849"/>
    <ds:schemaRef ds:uri="aabdb8d6-f71b-4f0b-a1f1-674c3652b4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2832</Words>
  <Application>Microsoft Office PowerPoint</Application>
  <PresentationFormat>Breitbild</PresentationFormat>
  <Paragraphs>236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 MT</vt:lpstr>
      <vt:lpstr>Calibri</vt:lpstr>
      <vt:lpstr>Office Theme</vt:lpstr>
      <vt:lpstr>BUILDING SELF-CONFIDENCE</vt:lpstr>
      <vt:lpstr> Believe in yourself and all that you are. Know that there is something inside you that is greater than any obstacle. </vt:lpstr>
      <vt:lpstr>Warm-Up Exercise: "The Confidence Circle"</vt:lpstr>
      <vt:lpstr>TABLE OF CONTENTS</vt:lpstr>
      <vt:lpstr>01</vt:lpstr>
      <vt:lpstr>Welcome to Your Self-Confidence Journey!</vt:lpstr>
      <vt:lpstr>The Importance of Self-Confidence</vt:lpstr>
      <vt:lpstr>Myths About Self-Confidence</vt:lpstr>
      <vt:lpstr>02</vt:lpstr>
      <vt:lpstr>What Is Self-Confidence?</vt:lpstr>
      <vt:lpstr>Self-Confidence vs. Self-Esteem</vt:lpstr>
      <vt:lpstr>The Science of Self-Confidence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03</vt:lpstr>
      <vt:lpstr>Building Confidence Through Challenges</vt:lpstr>
      <vt:lpstr>The Power of Positive Self-Talk</vt:lpstr>
      <vt:lpstr>Effective Goal Setting</vt:lpstr>
      <vt:lpstr>Role Models and Mentors</vt:lpstr>
      <vt:lpstr>Communication Skills for Confidence</vt:lpstr>
      <vt:lpstr>Overcoming the Fear of Failure</vt:lpstr>
      <vt:lpstr>04</vt:lpstr>
      <vt:lpstr>Reflecting on Your Confidence Journey</vt:lpstr>
      <vt:lpstr>The Continuous Path of Growth</vt:lpstr>
      <vt:lpstr>Creative Expression of Confidence</vt:lpstr>
      <vt:lpstr>Your Feedback Matters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Samantha Carty</dc:creator>
  <cp:lastModifiedBy>Julia Grey</cp:lastModifiedBy>
  <cp:revision>3</cp:revision>
  <dcterms:created xsi:type="dcterms:W3CDTF">2024-06-06T12:51:52Z</dcterms:created>
  <dcterms:modified xsi:type="dcterms:W3CDTF">2024-06-13T08:47:47Z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2024-06-06T00:00:00Z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0x0101004334ABE1725AD546A0718A12DDE892CF</vt:lpwstr>
  </property>
</Properties>
</file>