
<file path=[Content_Types].xml><?xml version="1.0" encoding="utf-8"?>
<Types xmlns="http://schemas.openxmlformats.org/package/2006/content-types">
  <Default Extension="bin" ContentType="image/unknown"/>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2" r:id="rId4"/>
    <p:sldMasterId id="2147483844" r:id="rId5"/>
    <p:sldMasterId id="2147483660" r:id="rId6"/>
  </p:sldMasterIdLst>
  <p:notesMasterIdLst>
    <p:notesMasterId r:id="rId49"/>
  </p:notesMasterIdLst>
  <p:handoutMasterIdLst>
    <p:handoutMasterId r:id="rId50"/>
  </p:handoutMasterIdLst>
  <p:sldIdLst>
    <p:sldId id="719" r:id="rId7"/>
    <p:sldId id="714" r:id="rId8"/>
    <p:sldId id="763" r:id="rId9"/>
    <p:sldId id="806" r:id="rId10"/>
    <p:sldId id="814" r:id="rId11"/>
    <p:sldId id="815" r:id="rId12"/>
    <p:sldId id="822" r:id="rId13"/>
    <p:sldId id="812" r:id="rId14"/>
    <p:sldId id="813" r:id="rId15"/>
    <p:sldId id="802" r:id="rId16"/>
    <p:sldId id="715" r:id="rId17"/>
    <p:sldId id="786" r:id="rId18"/>
    <p:sldId id="698" r:id="rId19"/>
    <p:sldId id="734" r:id="rId20"/>
    <p:sldId id="735" r:id="rId21"/>
    <p:sldId id="736" r:id="rId22"/>
    <p:sldId id="723" r:id="rId23"/>
    <p:sldId id="737" r:id="rId24"/>
    <p:sldId id="739" r:id="rId25"/>
    <p:sldId id="784" r:id="rId26"/>
    <p:sldId id="725" r:id="rId27"/>
    <p:sldId id="804" r:id="rId28"/>
    <p:sldId id="817" r:id="rId29"/>
    <p:sldId id="820" r:id="rId30"/>
    <p:sldId id="819" r:id="rId31"/>
    <p:sldId id="818" r:id="rId32"/>
    <p:sldId id="796" r:id="rId33"/>
    <p:sldId id="799" r:id="rId34"/>
    <p:sldId id="790" r:id="rId35"/>
    <p:sldId id="780" r:id="rId36"/>
    <p:sldId id="753" r:id="rId37"/>
    <p:sldId id="800" r:id="rId38"/>
    <p:sldId id="770" r:id="rId39"/>
    <p:sldId id="809" r:id="rId40"/>
    <p:sldId id="810" r:id="rId41"/>
    <p:sldId id="811" r:id="rId42"/>
    <p:sldId id="758" r:id="rId43"/>
    <p:sldId id="765" r:id="rId44"/>
    <p:sldId id="727" r:id="rId45"/>
    <p:sldId id="821" r:id="rId46"/>
    <p:sldId id="794" r:id="rId47"/>
    <p:sldId id="773" r:id="rId48"/>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Grey" initials="JG" lastIdx="13" clrIdx="0">
    <p:extLst>
      <p:ext uri="{19B8F6BF-5375-455C-9EA6-DF929625EA0E}">
        <p15:presenceInfo xmlns:p15="http://schemas.microsoft.com/office/powerpoint/2012/main" userId="18f5a034b9241c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3D91"/>
    <a:srgbClr val="E32D91"/>
    <a:srgbClr val="EE3E81"/>
    <a:srgbClr val="3EA5DC"/>
    <a:srgbClr val="76C7EF"/>
    <a:srgbClr val="BE65A7"/>
    <a:srgbClr val="F16924"/>
    <a:srgbClr val="00A8F6"/>
    <a:srgbClr val="000D41"/>
    <a:srgbClr val="010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315A28-CFA2-632F-CFEB-01769BF78E58}" v="3" dt="2024-05-08T18:30:00.161"/>
  </p1510:revLst>
</p1510:revInfo>
</file>

<file path=ppt/tableStyles.xml><?xml version="1.0" encoding="utf-8"?>
<a:tblStyleLst xmlns:a="http://schemas.openxmlformats.org/drawingml/2006/main" def="{5C22544A-7EE6-4342-B048-85BDC9FD1C3A}">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8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liz" userId="S::filiz_olemisen.fi#ext#@rfka.onmicrosoft.com::e5a83ebe-02e3-472b-82e5-a4e6b577a1ff" providerId="AD" clId="Web-{A71343F6-BBD1-2479-6748-C648D0C10901}"/>
    <pc:docChg chg="modSld">
      <pc:chgData name="filiz" userId="S::filiz_olemisen.fi#ext#@rfka.onmicrosoft.com::e5a83ebe-02e3-472b-82e5-a4e6b577a1ff" providerId="AD" clId="Web-{A71343F6-BBD1-2479-6748-C648D0C10901}" dt="2024-02-03T15:10:15.609" v="14" actId="20577"/>
      <pc:docMkLst>
        <pc:docMk/>
      </pc:docMkLst>
      <pc:sldChg chg="modSp">
        <pc:chgData name="filiz" userId="S::filiz_olemisen.fi#ext#@rfka.onmicrosoft.com::e5a83ebe-02e3-472b-82e5-a4e6b577a1ff" providerId="AD" clId="Web-{A71343F6-BBD1-2479-6748-C648D0C10901}" dt="2024-02-03T15:10:15.609" v="14" actId="20577"/>
        <pc:sldMkLst>
          <pc:docMk/>
          <pc:sldMk cId="1761058737" sldId="800"/>
        </pc:sldMkLst>
        <pc:spChg chg="mod">
          <ac:chgData name="filiz" userId="S::filiz_olemisen.fi#ext#@rfka.onmicrosoft.com::e5a83ebe-02e3-472b-82e5-a4e6b577a1ff" providerId="AD" clId="Web-{A71343F6-BBD1-2479-6748-C648D0C10901}" dt="2024-02-03T15:10:15.609" v="14" actId="20577"/>
          <ac:spMkLst>
            <pc:docMk/>
            <pc:sldMk cId="1761058737" sldId="800"/>
            <ac:spMk id="4" creationId="{5E5DFEDF-610F-27A8-A055-B9F984090772}"/>
          </ac:spMkLst>
        </pc:spChg>
      </pc:sldChg>
      <pc:sldChg chg="modSp">
        <pc:chgData name="filiz" userId="S::filiz_olemisen.fi#ext#@rfka.onmicrosoft.com::e5a83ebe-02e3-472b-82e5-a4e6b577a1ff" providerId="AD" clId="Web-{A71343F6-BBD1-2479-6748-C648D0C10901}" dt="2024-02-03T15:08:12.746" v="13" actId="20577"/>
        <pc:sldMkLst>
          <pc:docMk/>
          <pc:sldMk cId="4010686532" sldId="802"/>
        </pc:sldMkLst>
        <pc:spChg chg="mod">
          <ac:chgData name="filiz" userId="S::filiz_olemisen.fi#ext#@rfka.onmicrosoft.com::e5a83ebe-02e3-472b-82e5-a4e6b577a1ff" providerId="AD" clId="Web-{A71343F6-BBD1-2479-6748-C648D0C10901}" dt="2024-02-03T15:08:12.746" v="13" actId="20577"/>
          <ac:spMkLst>
            <pc:docMk/>
            <pc:sldMk cId="4010686532" sldId="802"/>
            <ac:spMk id="15" creationId="{A3B016CE-DAB6-9640-B44D-A78DE1197BA2}"/>
          </ac:spMkLst>
        </pc:spChg>
      </pc:sldChg>
      <pc:sldChg chg="addSp delSp modSp">
        <pc:chgData name="filiz" userId="S::filiz_olemisen.fi#ext#@rfka.onmicrosoft.com::e5a83ebe-02e3-472b-82e5-a4e6b577a1ff" providerId="AD" clId="Web-{A71343F6-BBD1-2479-6748-C648D0C10901}" dt="2024-02-03T15:04:13.301" v="9" actId="14100"/>
        <pc:sldMkLst>
          <pc:docMk/>
          <pc:sldMk cId="1153272619" sldId="821"/>
        </pc:sldMkLst>
        <pc:spChg chg="del">
          <ac:chgData name="filiz" userId="S::filiz_olemisen.fi#ext#@rfka.onmicrosoft.com::e5a83ebe-02e3-472b-82e5-a4e6b577a1ff" providerId="AD" clId="Web-{A71343F6-BBD1-2479-6748-C648D0C10901}" dt="2024-02-03T14:44:31.696" v="0"/>
          <ac:spMkLst>
            <pc:docMk/>
            <pc:sldMk cId="1153272619" sldId="821"/>
            <ac:spMk id="4" creationId="{631B125F-C8CD-CC29-B665-B1DCC6A43E21}"/>
          </ac:spMkLst>
        </pc:spChg>
        <pc:spChg chg="add del mod">
          <ac:chgData name="filiz" userId="S::filiz_olemisen.fi#ext#@rfka.onmicrosoft.com::e5a83ebe-02e3-472b-82e5-a4e6b577a1ff" providerId="AD" clId="Web-{A71343F6-BBD1-2479-6748-C648D0C10901}" dt="2024-02-03T14:44:43.259" v="2"/>
          <ac:spMkLst>
            <pc:docMk/>
            <pc:sldMk cId="1153272619" sldId="821"/>
            <ac:spMk id="7" creationId="{5C1F51EE-6AC2-0F6C-554A-62FB873C76DE}"/>
          </ac:spMkLst>
        </pc:spChg>
        <pc:picChg chg="add mod">
          <ac:chgData name="filiz" userId="S::filiz_olemisen.fi#ext#@rfka.onmicrosoft.com::e5a83ebe-02e3-472b-82e5-a4e6b577a1ff" providerId="AD" clId="Web-{A71343F6-BBD1-2479-6748-C648D0C10901}" dt="2024-02-03T15:04:13.301" v="9" actId="14100"/>
          <ac:picMkLst>
            <pc:docMk/>
            <pc:sldMk cId="1153272619" sldId="821"/>
            <ac:picMk id="4" creationId="{9FA3E055-8092-B6A6-9896-BF1778409A9D}"/>
          </ac:picMkLst>
        </pc:picChg>
        <pc:picChg chg="add del mod ord">
          <ac:chgData name="filiz" userId="S::filiz_olemisen.fi#ext#@rfka.onmicrosoft.com::e5a83ebe-02e3-472b-82e5-a4e6b577a1ff" providerId="AD" clId="Web-{A71343F6-BBD1-2479-6748-C648D0C10901}" dt="2024-02-03T14:44:43.259" v="2"/>
          <ac:picMkLst>
            <pc:docMk/>
            <pc:sldMk cId="1153272619" sldId="821"/>
            <ac:picMk id="5" creationId="{284C9F41-6EBE-B8A3-C6CC-D3C7B9D5C2B3}"/>
          </ac:picMkLst>
        </pc:picChg>
      </pc:sldChg>
    </pc:docChg>
  </pc:docChgLst>
  <pc:docChgLst>
    <pc:chgData name="filiz" userId="S::filiz_olemisen.fi#ext#@rfka.onmicrosoft.com::e5a83ebe-02e3-472b-82e5-a4e6b577a1ff" providerId="AD" clId="Web-{7BC21CA5-2FB7-9ABD-CF56-A17D70E70E05}"/>
    <pc:docChg chg="modSld">
      <pc:chgData name="filiz" userId="S::filiz_olemisen.fi#ext#@rfka.onmicrosoft.com::e5a83ebe-02e3-472b-82e5-a4e6b577a1ff" providerId="AD" clId="Web-{7BC21CA5-2FB7-9ABD-CF56-A17D70E70E05}" dt="2024-01-31T07:30:49.604" v="4" actId="20577"/>
      <pc:docMkLst>
        <pc:docMk/>
      </pc:docMkLst>
      <pc:sldChg chg="modSp">
        <pc:chgData name="filiz" userId="S::filiz_olemisen.fi#ext#@rfka.onmicrosoft.com::e5a83ebe-02e3-472b-82e5-a4e6b577a1ff" providerId="AD" clId="Web-{7BC21CA5-2FB7-9ABD-CF56-A17D70E70E05}" dt="2024-01-31T07:30:49.604" v="4" actId="20577"/>
        <pc:sldMkLst>
          <pc:docMk/>
          <pc:sldMk cId="2463981083" sldId="805"/>
        </pc:sldMkLst>
        <pc:spChg chg="mod">
          <ac:chgData name="filiz" userId="S::filiz_olemisen.fi#ext#@rfka.onmicrosoft.com::e5a83ebe-02e3-472b-82e5-a4e6b577a1ff" providerId="AD" clId="Web-{7BC21CA5-2FB7-9ABD-CF56-A17D70E70E05}" dt="2024-01-31T07:30:49.604" v="4" actId="20577"/>
          <ac:spMkLst>
            <pc:docMk/>
            <pc:sldMk cId="2463981083" sldId="805"/>
            <ac:spMk id="2" creationId="{94D0C340-37DF-0AA9-E486-AFBA0FA91E4C}"/>
          </ac:spMkLst>
        </pc:spChg>
      </pc:sldChg>
    </pc:docChg>
  </pc:docChgLst>
  <pc:docChgLst>
    <pc:chgData name="filiz" userId="S::filiz_olemisen.fi#ext#@rfka.onmicrosoft.com::e5a83ebe-02e3-472b-82e5-a4e6b577a1ff" providerId="AD" clId="Web-{7633463A-9374-0C6B-CCAD-B27A521EBFAC}"/>
    <pc:docChg chg="modSld">
      <pc:chgData name="filiz" userId="S::filiz_olemisen.fi#ext#@rfka.onmicrosoft.com::e5a83ebe-02e3-472b-82e5-a4e6b577a1ff" providerId="AD" clId="Web-{7633463A-9374-0C6B-CCAD-B27A521EBFAC}" dt="2023-12-20T08:30:02.366" v="8" actId="20577"/>
      <pc:docMkLst>
        <pc:docMk/>
      </pc:docMkLst>
      <pc:sldChg chg="modSp">
        <pc:chgData name="filiz" userId="S::filiz_olemisen.fi#ext#@rfka.onmicrosoft.com::e5a83ebe-02e3-472b-82e5-a4e6b577a1ff" providerId="AD" clId="Web-{7633463A-9374-0C6B-CCAD-B27A521EBFAC}" dt="2023-12-20T08:30:02.366" v="8" actId="20577"/>
        <pc:sldMkLst>
          <pc:docMk/>
          <pc:sldMk cId="3794869882" sldId="796"/>
        </pc:sldMkLst>
        <pc:spChg chg="mod">
          <ac:chgData name="filiz" userId="S::filiz_olemisen.fi#ext#@rfka.onmicrosoft.com::e5a83ebe-02e3-472b-82e5-a4e6b577a1ff" providerId="AD" clId="Web-{7633463A-9374-0C6B-CCAD-B27A521EBFAC}" dt="2023-12-20T08:30:02.366" v="8" actId="20577"/>
          <ac:spMkLst>
            <pc:docMk/>
            <pc:sldMk cId="3794869882" sldId="796"/>
            <ac:spMk id="2" creationId="{95BC304A-16EA-517A-0803-C99C23BAE1BF}"/>
          </ac:spMkLst>
        </pc:spChg>
        <pc:spChg chg="mod">
          <ac:chgData name="filiz" userId="S::filiz_olemisen.fi#ext#@rfka.onmicrosoft.com::e5a83ebe-02e3-472b-82e5-a4e6b577a1ff" providerId="AD" clId="Web-{7633463A-9374-0C6B-CCAD-B27A521EBFAC}" dt="2023-12-20T08:29:51.631" v="3" actId="20577"/>
          <ac:spMkLst>
            <pc:docMk/>
            <pc:sldMk cId="3794869882" sldId="796"/>
            <ac:spMk id="3" creationId="{B1D25D88-B648-1A64-F3E0-40ABE1450A92}"/>
          </ac:spMkLst>
        </pc:spChg>
      </pc:sldChg>
    </pc:docChg>
  </pc:docChgLst>
  <pc:docChgLst>
    <pc:chgData name="filiz" userId="S::filiz_olemisen.fi#ext#@rfka.onmicrosoft.com::e5a83ebe-02e3-472b-82e5-a4e6b577a1ff" providerId="AD" clId="Web-{914E063C-EE41-1D78-ADE4-4736FE1C99C9}"/>
    <pc:docChg chg="addSld delSld modSld sldOrd">
      <pc:chgData name="filiz" userId="S::filiz_olemisen.fi#ext#@rfka.onmicrosoft.com::e5a83ebe-02e3-472b-82e5-a4e6b577a1ff" providerId="AD" clId="Web-{914E063C-EE41-1D78-ADE4-4736FE1C99C9}" dt="2024-02-03T14:33:42.616" v="571" actId="20577"/>
      <pc:docMkLst>
        <pc:docMk/>
      </pc:docMkLst>
      <pc:sldChg chg="modSp">
        <pc:chgData name="filiz" userId="S::filiz_olemisen.fi#ext#@rfka.onmicrosoft.com::e5a83ebe-02e3-472b-82e5-a4e6b577a1ff" providerId="AD" clId="Web-{914E063C-EE41-1D78-ADE4-4736FE1C99C9}" dt="2024-02-03T14:05:21.727" v="554" actId="14100"/>
        <pc:sldMkLst>
          <pc:docMk/>
          <pc:sldMk cId="3559446771" sldId="727"/>
        </pc:sldMkLst>
        <pc:spChg chg="mod">
          <ac:chgData name="filiz" userId="S::filiz_olemisen.fi#ext#@rfka.onmicrosoft.com::e5a83ebe-02e3-472b-82e5-a4e6b577a1ff" providerId="AD" clId="Web-{914E063C-EE41-1D78-ADE4-4736FE1C99C9}" dt="2024-02-03T14:05:21.727" v="554" actId="14100"/>
          <ac:spMkLst>
            <pc:docMk/>
            <pc:sldMk cId="3559446771" sldId="727"/>
            <ac:spMk id="8" creationId="{0E83ACCB-3DC3-F5A5-787F-9C5C329AE70C}"/>
          </ac:spMkLst>
        </pc:spChg>
      </pc:sldChg>
      <pc:sldChg chg="modSp">
        <pc:chgData name="filiz" userId="S::filiz_olemisen.fi#ext#@rfka.onmicrosoft.com::e5a83ebe-02e3-472b-82e5-a4e6b577a1ff" providerId="AD" clId="Web-{914E063C-EE41-1D78-ADE4-4736FE1C99C9}" dt="2024-02-03T13:45:14.425" v="466" actId="20577"/>
        <pc:sldMkLst>
          <pc:docMk/>
          <pc:sldMk cId="3250898989" sldId="794"/>
        </pc:sldMkLst>
        <pc:spChg chg="mod">
          <ac:chgData name="filiz" userId="S::filiz_olemisen.fi#ext#@rfka.onmicrosoft.com::e5a83ebe-02e3-472b-82e5-a4e6b577a1ff" providerId="AD" clId="Web-{914E063C-EE41-1D78-ADE4-4736FE1C99C9}" dt="2024-02-03T13:45:14.425" v="466" actId="20577"/>
          <ac:spMkLst>
            <pc:docMk/>
            <pc:sldMk cId="3250898989" sldId="794"/>
            <ac:spMk id="7" creationId="{6BC907A5-B625-F8C5-CF08-E23B0E106624}"/>
          </ac:spMkLst>
        </pc:spChg>
      </pc:sldChg>
      <pc:sldChg chg="modSp">
        <pc:chgData name="filiz" userId="S::filiz_olemisen.fi#ext#@rfka.onmicrosoft.com::e5a83ebe-02e3-472b-82e5-a4e6b577a1ff" providerId="AD" clId="Web-{914E063C-EE41-1D78-ADE4-4736FE1C99C9}" dt="2024-02-03T13:59:23.575" v="527" actId="20577"/>
        <pc:sldMkLst>
          <pc:docMk/>
          <pc:sldMk cId="3794869882" sldId="796"/>
        </pc:sldMkLst>
        <pc:spChg chg="mod">
          <ac:chgData name="filiz" userId="S::filiz_olemisen.fi#ext#@rfka.onmicrosoft.com::e5a83ebe-02e3-472b-82e5-a4e6b577a1ff" providerId="AD" clId="Web-{914E063C-EE41-1D78-ADE4-4736FE1C99C9}" dt="2024-02-03T13:59:23.575" v="527" actId="20577"/>
          <ac:spMkLst>
            <pc:docMk/>
            <pc:sldMk cId="3794869882" sldId="796"/>
            <ac:spMk id="2" creationId="{95BC304A-16EA-517A-0803-C99C23BAE1BF}"/>
          </ac:spMkLst>
        </pc:spChg>
        <pc:spChg chg="mod">
          <ac:chgData name="filiz" userId="S::filiz_olemisen.fi#ext#@rfka.onmicrosoft.com::e5a83ebe-02e3-472b-82e5-a4e6b577a1ff" providerId="AD" clId="Web-{914E063C-EE41-1D78-ADE4-4736FE1C99C9}" dt="2024-02-03T12:56:57.909" v="144" actId="20577"/>
          <ac:spMkLst>
            <pc:docMk/>
            <pc:sldMk cId="3794869882" sldId="796"/>
            <ac:spMk id="3" creationId="{B1D25D88-B648-1A64-F3E0-40ABE1450A92}"/>
          </ac:spMkLst>
        </pc:spChg>
      </pc:sldChg>
      <pc:sldChg chg="modSp">
        <pc:chgData name="filiz" userId="S::filiz_olemisen.fi#ext#@rfka.onmicrosoft.com::e5a83ebe-02e3-472b-82e5-a4e6b577a1ff" providerId="AD" clId="Web-{914E063C-EE41-1D78-ADE4-4736FE1C99C9}" dt="2024-02-03T13:27:18.189" v="382" actId="20577"/>
        <pc:sldMkLst>
          <pc:docMk/>
          <pc:sldMk cId="1761058737" sldId="800"/>
        </pc:sldMkLst>
        <pc:spChg chg="mod">
          <ac:chgData name="filiz" userId="S::filiz_olemisen.fi#ext#@rfka.onmicrosoft.com::e5a83ebe-02e3-472b-82e5-a4e6b577a1ff" providerId="AD" clId="Web-{914E063C-EE41-1D78-ADE4-4736FE1C99C9}" dt="2024-02-03T13:27:18.189" v="382" actId="20577"/>
          <ac:spMkLst>
            <pc:docMk/>
            <pc:sldMk cId="1761058737" sldId="800"/>
            <ac:spMk id="4" creationId="{5E5DFEDF-610F-27A8-A055-B9F984090772}"/>
          </ac:spMkLst>
        </pc:spChg>
      </pc:sldChg>
      <pc:sldChg chg="modSp">
        <pc:chgData name="filiz" userId="S::filiz_olemisen.fi#ext#@rfka.onmicrosoft.com::e5a83ebe-02e3-472b-82e5-a4e6b577a1ff" providerId="AD" clId="Web-{914E063C-EE41-1D78-ADE4-4736FE1C99C9}" dt="2024-02-03T14:06:38.557" v="568" actId="20577"/>
        <pc:sldMkLst>
          <pc:docMk/>
          <pc:sldMk cId="4182087703" sldId="804"/>
        </pc:sldMkLst>
        <pc:spChg chg="mod">
          <ac:chgData name="filiz" userId="S::filiz_olemisen.fi#ext#@rfka.onmicrosoft.com::e5a83ebe-02e3-472b-82e5-a4e6b577a1ff" providerId="AD" clId="Web-{914E063C-EE41-1D78-ADE4-4736FE1C99C9}" dt="2024-02-03T14:06:38.557" v="568" actId="20577"/>
          <ac:spMkLst>
            <pc:docMk/>
            <pc:sldMk cId="4182087703" sldId="804"/>
            <ac:spMk id="2" creationId="{FD41E2D0-9A2F-8544-8CBD-AF88B3FF9FE2}"/>
          </ac:spMkLst>
        </pc:spChg>
      </pc:sldChg>
      <pc:sldChg chg="modSp del">
        <pc:chgData name="filiz" userId="S::filiz_olemisen.fi#ext#@rfka.onmicrosoft.com::e5a83ebe-02e3-472b-82e5-a4e6b577a1ff" providerId="AD" clId="Web-{914E063C-EE41-1D78-ADE4-4736FE1C99C9}" dt="2024-02-03T13:34:09.030" v="418"/>
        <pc:sldMkLst>
          <pc:docMk/>
          <pc:sldMk cId="2463981083" sldId="805"/>
        </pc:sldMkLst>
        <pc:spChg chg="mod">
          <ac:chgData name="filiz" userId="S::filiz_olemisen.fi#ext#@rfka.onmicrosoft.com::e5a83ebe-02e3-472b-82e5-a4e6b577a1ff" providerId="AD" clId="Web-{914E063C-EE41-1D78-ADE4-4736FE1C99C9}" dt="2024-02-03T13:24:20.731" v="356" actId="20577"/>
          <ac:spMkLst>
            <pc:docMk/>
            <pc:sldMk cId="2463981083" sldId="805"/>
            <ac:spMk id="3" creationId="{91FDCA8E-D435-0E52-23BB-70917FD10549}"/>
          </ac:spMkLst>
        </pc:spChg>
      </pc:sldChg>
      <pc:sldChg chg="new del">
        <pc:chgData name="filiz" userId="S::filiz_olemisen.fi#ext#@rfka.onmicrosoft.com::e5a83ebe-02e3-472b-82e5-a4e6b577a1ff" providerId="AD" clId="Web-{914E063C-EE41-1D78-ADE4-4736FE1C99C9}" dt="2024-02-03T12:54:54.734" v="137"/>
        <pc:sldMkLst>
          <pc:docMk/>
          <pc:sldMk cId="2995504576" sldId="816"/>
        </pc:sldMkLst>
      </pc:sldChg>
      <pc:sldChg chg="addSp delSp modSp new">
        <pc:chgData name="filiz" userId="S::filiz_olemisen.fi#ext#@rfka.onmicrosoft.com::e5a83ebe-02e3-472b-82e5-a4e6b577a1ff" providerId="AD" clId="Web-{914E063C-EE41-1D78-ADE4-4736FE1C99C9}" dt="2024-02-03T14:33:42.616" v="571" actId="20577"/>
        <pc:sldMkLst>
          <pc:docMk/>
          <pc:sldMk cId="1255451007" sldId="817"/>
        </pc:sldMkLst>
        <pc:spChg chg="del mod">
          <ac:chgData name="filiz" userId="S::filiz_olemisen.fi#ext#@rfka.onmicrosoft.com::e5a83ebe-02e3-472b-82e5-a4e6b577a1ff" providerId="AD" clId="Web-{914E063C-EE41-1D78-ADE4-4736FE1C99C9}" dt="2024-02-03T13:57:43.979" v="513"/>
          <ac:spMkLst>
            <pc:docMk/>
            <pc:sldMk cId="1255451007" sldId="817"/>
            <ac:spMk id="2" creationId="{5B77629F-3B9E-5C97-C82D-0067D842D9F3}"/>
          </ac:spMkLst>
        </pc:spChg>
        <pc:spChg chg="add del mod">
          <ac:chgData name="filiz" userId="S::filiz_olemisen.fi#ext#@rfka.onmicrosoft.com::e5a83ebe-02e3-472b-82e5-a4e6b577a1ff" providerId="AD" clId="Web-{914E063C-EE41-1D78-ADE4-4736FE1C99C9}" dt="2024-02-03T12:59:48.164" v="167"/>
          <ac:spMkLst>
            <pc:docMk/>
            <pc:sldMk cId="1255451007" sldId="817"/>
            <ac:spMk id="3" creationId="{72C47BDA-C1B5-B19C-BD60-EDD91510F33C}"/>
          </ac:spMkLst>
        </pc:spChg>
        <pc:spChg chg="add mod">
          <ac:chgData name="filiz" userId="S::filiz_olemisen.fi#ext#@rfka.onmicrosoft.com::e5a83ebe-02e3-472b-82e5-a4e6b577a1ff" providerId="AD" clId="Web-{914E063C-EE41-1D78-ADE4-4736FE1C99C9}" dt="2024-02-03T14:33:42.616" v="571" actId="20577"/>
          <ac:spMkLst>
            <pc:docMk/>
            <pc:sldMk cId="1255451007" sldId="817"/>
            <ac:spMk id="4" creationId="{C11186C8-FFAE-B893-A8B8-36F1F1546B61}"/>
          </ac:spMkLst>
        </pc:spChg>
      </pc:sldChg>
      <pc:sldChg chg="addSp delSp modSp new">
        <pc:chgData name="filiz" userId="S::filiz_olemisen.fi#ext#@rfka.onmicrosoft.com::e5a83ebe-02e3-472b-82e5-a4e6b577a1ff" providerId="AD" clId="Web-{914E063C-EE41-1D78-ADE4-4736FE1C99C9}" dt="2024-02-03T14:01:34.048" v="542" actId="20577"/>
        <pc:sldMkLst>
          <pc:docMk/>
          <pc:sldMk cId="691958256" sldId="818"/>
        </pc:sldMkLst>
        <pc:spChg chg="del mod">
          <ac:chgData name="filiz" userId="S::filiz_olemisen.fi#ext#@rfka.onmicrosoft.com::e5a83ebe-02e3-472b-82e5-a4e6b577a1ff" providerId="AD" clId="Web-{914E063C-EE41-1D78-ADE4-4736FE1C99C9}" dt="2024-02-03T14:01:04.141" v="529"/>
          <ac:spMkLst>
            <pc:docMk/>
            <pc:sldMk cId="691958256" sldId="818"/>
            <ac:spMk id="2" creationId="{8CF73E87-4964-5BEB-C29E-9967DA19CDCF}"/>
          </ac:spMkLst>
        </pc:spChg>
        <pc:spChg chg="add del mod">
          <ac:chgData name="filiz" userId="S::filiz_olemisen.fi#ext#@rfka.onmicrosoft.com::e5a83ebe-02e3-472b-82e5-a4e6b577a1ff" providerId="AD" clId="Web-{914E063C-EE41-1D78-ADE4-4736FE1C99C9}" dt="2024-02-03T13:19:20.859" v="290"/>
          <ac:spMkLst>
            <pc:docMk/>
            <pc:sldMk cId="691958256" sldId="818"/>
            <ac:spMk id="3" creationId="{223C34D7-DC8F-D576-DE58-E669118B73EA}"/>
          </ac:spMkLst>
        </pc:spChg>
        <pc:spChg chg="add mod">
          <ac:chgData name="filiz" userId="S::filiz_olemisen.fi#ext#@rfka.onmicrosoft.com::e5a83ebe-02e3-472b-82e5-a4e6b577a1ff" providerId="AD" clId="Web-{914E063C-EE41-1D78-ADE4-4736FE1C99C9}" dt="2024-02-03T14:01:34.048" v="542" actId="20577"/>
          <ac:spMkLst>
            <pc:docMk/>
            <pc:sldMk cId="691958256" sldId="818"/>
            <ac:spMk id="4" creationId="{9B1D78FE-B413-FFC4-5B1B-C206023E2C2C}"/>
          </ac:spMkLst>
        </pc:spChg>
      </pc:sldChg>
      <pc:sldChg chg="modSp new ord">
        <pc:chgData name="filiz" userId="S::filiz_olemisen.fi#ext#@rfka.onmicrosoft.com::e5a83ebe-02e3-472b-82e5-a4e6b577a1ff" providerId="AD" clId="Web-{914E063C-EE41-1D78-ADE4-4736FE1C99C9}" dt="2024-02-03T13:24:41.029" v="364" actId="14100"/>
        <pc:sldMkLst>
          <pc:docMk/>
          <pc:sldMk cId="2035710158" sldId="819"/>
        </pc:sldMkLst>
        <pc:spChg chg="mod">
          <ac:chgData name="filiz" userId="S::filiz_olemisen.fi#ext#@rfka.onmicrosoft.com::e5a83ebe-02e3-472b-82e5-a4e6b577a1ff" providerId="AD" clId="Web-{914E063C-EE41-1D78-ADE4-4736FE1C99C9}" dt="2024-02-03T13:21:47.273" v="316" actId="20577"/>
          <ac:spMkLst>
            <pc:docMk/>
            <pc:sldMk cId="2035710158" sldId="819"/>
            <ac:spMk id="2" creationId="{9E51520E-EBFC-651E-0F8F-7112151B68E6}"/>
          </ac:spMkLst>
        </pc:spChg>
        <pc:spChg chg="mod">
          <ac:chgData name="filiz" userId="S::filiz_olemisen.fi#ext#@rfka.onmicrosoft.com::e5a83ebe-02e3-472b-82e5-a4e6b577a1ff" providerId="AD" clId="Web-{914E063C-EE41-1D78-ADE4-4736FE1C99C9}" dt="2024-02-03T13:24:41.029" v="364" actId="14100"/>
          <ac:spMkLst>
            <pc:docMk/>
            <pc:sldMk cId="2035710158" sldId="819"/>
            <ac:spMk id="3" creationId="{40CA8124-B4CE-3EC0-D324-CC35AD2DF22A}"/>
          </ac:spMkLst>
        </pc:spChg>
      </pc:sldChg>
      <pc:sldChg chg="modSp new ord">
        <pc:chgData name="filiz" userId="S::filiz_olemisen.fi#ext#@rfka.onmicrosoft.com::e5a83ebe-02e3-472b-82e5-a4e6b577a1ff" providerId="AD" clId="Web-{914E063C-EE41-1D78-ADE4-4736FE1C99C9}" dt="2024-02-03T13:33:34.123" v="417" actId="14100"/>
        <pc:sldMkLst>
          <pc:docMk/>
          <pc:sldMk cId="1407226234" sldId="820"/>
        </pc:sldMkLst>
        <pc:spChg chg="mod">
          <ac:chgData name="filiz" userId="S::filiz_olemisen.fi#ext#@rfka.onmicrosoft.com::e5a83ebe-02e3-472b-82e5-a4e6b577a1ff" providerId="AD" clId="Web-{914E063C-EE41-1D78-ADE4-4736FE1C99C9}" dt="2024-02-03T13:33:34.123" v="417" actId="14100"/>
          <ac:spMkLst>
            <pc:docMk/>
            <pc:sldMk cId="1407226234" sldId="820"/>
            <ac:spMk id="2" creationId="{1E93B6A1-EA89-0DDF-227B-EE82E35BA24A}"/>
          </ac:spMkLst>
        </pc:spChg>
        <pc:spChg chg="mod">
          <ac:chgData name="filiz" userId="S::filiz_olemisen.fi#ext#@rfka.onmicrosoft.com::e5a83ebe-02e3-472b-82e5-a4e6b577a1ff" providerId="AD" clId="Web-{914E063C-EE41-1D78-ADE4-4736FE1C99C9}" dt="2024-02-03T13:30:08.382" v="393" actId="20577"/>
          <ac:spMkLst>
            <pc:docMk/>
            <pc:sldMk cId="1407226234" sldId="820"/>
            <ac:spMk id="3" creationId="{76CE5C03-3CB1-5CD4-7045-B39D65E48E33}"/>
          </ac:spMkLst>
        </pc:spChg>
      </pc:sldChg>
      <pc:sldChg chg="new del">
        <pc:chgData name="filiz" userId="S::filiz_olemisen.fi#ext#@rfka.onmicrosoft.com::e5a83ebe-02e3-472b-82e5-a4e6b577a1ff" providerId="AD" clId="Web-{914E063C-EE41-1D78-ADE4-4736FE1C99C9}" dt="2024-02-03T13:18:55.437" v="283"/>
        <pc:sldMkLst>
          <pc:docMk/>
          <pc:sldMk cId="3814591833" sldId="820"/>
        </pc:sldMkLst>
      </pc:sldChg>
      <pc:sldChg chg="modSp new ord">
        <pc:chgData name="filiz" userId="S::filiz_olemisen.fi#ext#@rfka.onmicrosoft.com::e5a83ebe-02e3-472b-82e5-a4e6b577a1ff" providerId="AD" clId="Web-{914E063C-EE41-1D78-ADE4-4736FE1C99C9}" dt="2024-02-03T13:47:00.241" v="478" actId="14100"/>
        <pc:sldMkLst>
          <pc:docMk/>
          <pc:sldMk cId="1153272619" sldId="821"/>
        </pc:sldMkLst>
        <pc:spChg chg="mod">
          <ac:chgData name="filiz" userId="S::filiz_olemisen.fi#ext#@rfka.onmicrosoft.com::e5a83ebe-02e3-472b-82e5-a4e6b577a1ff" providerId="AD" clId="Web-{914E063C-EE41-1D78-ADE4-4736FE1C99C9}" dt="2024-02-03T13:47:00.241" v="478" actId="14100"/>
          <ac:spMkLst>
            <pc:docMk/>
            <pc:sldMk cId="1153272619" sldId="821"/>
            <ac:spMk id="2" creationId="{C3A76092-4326-A649-F719-83FE661E839F}"/>
          </ac:spMkLst>
        </pc:spChg>
        <pc:spChg chg="mod">
          <ac:chgData name="filiz" userId="S::filiz_olemisen.fi#ext#@rfka.onmicrosoft.com::e5a83ebe-02e3-472b-82e5-a4e6b577a1ff" providerId="AD" clId="Web-{914E063C-EE41-1D78-ADE4-4736FE1C99C9}" dt="2024-02-03T13:46:41.349" v="476" actId="1076"/>
          <ac:spMkLst>
            <pc:docMk/>
            <pc:sldMk cId="1153272619" sldId="821"/>
            <ac:spMk id="3" creationId="{F00C1FC3-25D6-E8DA-5BC1-8BBFE296C3D7}"/>
          </ac:spMkLst>
        </pc:spChg>
        <pc:spChg chg="mod">
          <ac:chgData name="filiz" userId="S::filiz_olemisen.fi#ext#@rfka.onmicrosoft.com::e5a83ebe-02e3-472b-82e5-a4e6b577a1ff" providerId="AD" clId="Web-{914E063C-EE41-1D78-ADE4-4736FE1C99C9}" dt="2024-02-03T13:46:17.224" v="473" actId="14100"/>
          <ac:spMkLst>
            <pc:docMk/>
            <pc:sldMk cId="1153272619" sldId="821"/>
            <ac:spMk id="4" creationId="{631B125F-C8CD-CC29-B665-B1DCC6A43E21}"/>
          </ac:spMkLst>
        </pc:spChg>
      </pc:sldChg>
    </pc:docChg>
  </pc:docChgLst>
  <pc:docChgLst>
    <pc:chgData name="filiz" userId="S::filiz_olemisen.fi#ext#@rfka.onmicrosoft.com::e5a83ebe-02e3-472b-82e5-a4e6b577a1ff" providerId="AD" clId="Web-{9EC9BBD1-1850-8E39-CA4D-2F1A0EB98388}"/>
    <pc:docChg chg="addSld modSld">
      <pc:chgData name="filiz" userId="S::filiz_olemisen.fi#ext#@rfka.onmicrosoft.com::e5a83ebe-02e3-472b-82e5-a4e6b577a1ff" providerId="AD" clId="Web-{9EC9BBD1-1850-8E39-CA4D-2F1A0EB98388}" dt="2024-02-03T15:51:05.118" v="97" actId="14100"/>
      <pc:docMkLst>
        <pc:docMk/>
      </pc:docMkLst>
      <pc:sldChg chg="modSp">
        <pc:chgData name="filiz" userId="S::filiz_olemisen.fi#ext#@rfka.onmicrosoft.com::e5a83ebe-02e3-472b-82e5-a4e6b577a1ff" providerId="AD" clId="Web-{9EC9BBD1-1850-8E39-CA4D-2F1A0EB98388}" dt="2024-02-03T15:43:00.365" v="14" actId="20577"/>
        <pc:sldMkLst>
          <pc:docMk/>
          <pc:sldMk cId="3794869882" sldId="796"/>
        </pc:sldMkLst>
        <pc:spChg chg="mod">
          <ac:chgData name="filiz" userId="S::filiz_olemisen.fi#ext#@rfka.onmicrosoft.com::e5a83ebe-02e3-472b-82e5-a4e6b577a1ff" providerId="AD" clId="Web-{9EC9BBD1-1850-8E39-CA4D-2F1A0EB98388}" dt="2024-02-03T15:43:00.365" v="14" actId="20577"/>
          <ac:spMkLst>
            <pc:docMk/>
            <pc:sldMk cId="3794869882" sldId="796"/>
            <ac:spMk id="2" creationId="{95BC304A-16EA-517A-0803-C99C23BAE1BF}"/>
          </ac:spMkLst>
        </pc:spChg>
      </pc:sldChg>
      <pc:sldChg chg="modSp">
        <pc:chgData name="filiz" userId="S::filiz_olemisen.fi#ext#@rfka.onmicrosoft.com::e5a83ebe-02e3-472b-82e5-a4e6b577a1ff" providerId="AD" clId="Web-{9EC9BBD1-1850-8E39-CA4D-2F1A0EB98388}" dt="2024-02-03T15:46:19.832" v="35" actId="20577"/>
        <pc:sldMkLst>
          <pc:docMk/>
          <pc:sldMk cId="3912146016" sldId="815"/>
        </pc:sldMkLst>
        <pc:spChg chg="mod">
          <ac:chgData name="filiz" userId="S::filiz_olemisen.fi#ext#@rfka.onmicrosoft.com::e5a83ebe-02e3-472b-82e5-a4e6b577a1ff" providerId="AD" clId="Web-{9EC9BBD1-1850-8E39-CA4D-2F1A0EB98388}" dt="2024-02-03T15:46:19.832" v="35" actId="20577"/>
          <ac:spMkLst>
            <pc:docMk/>
            <pc:sldMk cId="3912146016" sldId="815"/>
            <ac:spMk id="2" creationId="{314B8F89-E6D7-2516-6250-D3465079D760}"/>
          </ac:spMkLst>
        </pc:spChg>
      </pc:sldChg>
      <pc:sldChg chg="addSp delSp modSp new mod modClrScheme chgLayout">
        <pc:chgData name="filiz" userId="S::filiz_olemisen.fi#ext#@rfka.onmicrosoft.com::e5a83ebe-02e3-472b-82e5-a4e6b577a1ff" providerId="AD" clId="Web-{9EC9BBD1-1850-8E39-CA4D-2F1A0EB98388}" dt="2024-02-03T15:51:05.118" v="97" actId="14100"/>
        <pc:sldMkLst>
          <pc:docMk/>
          <pc:sldMk cId="608619980" sldId="822"/>
        </pc:sldMkLst>
        <pc:spChg chg="del mod ord">
          <ac:chgData name="filiz" userId="S::filiz_olemisen.fi#ext#@rfka.onmicrosoft.com::e5a83ebe-02e3-472b-82e5-a4e6b577a1ff" providerId="AD" clId="Web-{9EC9BBD1-1850-8E39-CA4D-2F1A0EB98388}" dt="2024-02-03T15:50:03.910" v="81"/>
          <ac:spMkLst>
            <pc:docMk/>
            <pc:sldMk cId="608619980" sldId="822"/>
            <ac:spMk id="2" creationId="{9061E1AA-E757-DA68-9828-1620CC0300F3}"/>
          </ac:spMkLst>
        </pc:spChg>
        <pc:spChg chg="del">
          <ac:chgData name="filiz" userId="S::filiz_olemisen.fi#ext#@rfka.onmicrosoft.com::e5a83ebe-02e3-472b-82e5-a4e6b577a1ff" providerId="AD" clId="Web-{9EC9BBD1-1850-8E39-CA4D-2F1A0EB98388}" dt="2024-02-03T15:44:53.060" v="24"/>
          <ac:spMkLst>
            <pc:docMk/>
            <pc:sldMk cId="608619980" sldId="822"/>
            <ac:spMk id="3" creationId="{BDFF0796-3D95-5374-D62B-13228ABE0B37}"/>
          </ac:spMkLst>
        </pc:spChg>
        <pc:spChg chg="add mod">
          <ac:chgData name="filiz" userId="S::filiz_olemisen.fi#ext#@rfka.onmicrosoft.com::e5a83ebe-02e3-472b-82e5-a4e6b577a1ff" providerId="AD" clId="Web-{9EC9BBD1-1850-8E39-CA4D-2F1A0EB98388}" dt="2024-02-03T15:51:05.118" v="97" actId="14100"/>
          <ac:spMkLst>
            <pc:docMk/>
            <pc:sldMk cId="608619980" sldId="822"/>
            <ac:spMk id="4" creationId="{A2E5E7A6-A1EC-0EC3-4733-530F51740DB5}"/>
          </ac:spMkLst>
        </pc:spChg>
      </pc:sldChg>
    </pc:docChg>
  </pc:docChgLst>
  <pc:docChgLst>
    <pc:chgData name="Filiz" userId="S::filiz_olemisen.fi#ext#@rfka.onmicrosoft.com::e5a83ebe-02e3-472b-82e5-a4e6b577a1ff" providerId="AD" clId="Web-{C8315A28-CFA2-632F-CFEB-01769BF78E58}"/>
    <pc:docChg chg="modSld">
      <pc:chgData name="Filiz" userId="S::filiz_olemisen.fi#ext#@rfka.onmicrosoft.com::e5a83ebe-02e3-472b-82e5-a4e6b577a1ff" providerId="AD" clId="Web-{C8315A28-CFA2-632F-CFEB-01769BF78E58}" dt="2024-05-08T18:30:00.161" v="2" actId="1076"/>
      <pc:docMkLst>
        <pc:docMk/>
      </pc:docMkLst>
      <pc:sldChg chg="modSp">
        <pc:chgData name="Filiz" userId="S::filiz_olemisen.fi#ext#@rfka.onmicrosoft.com::e5a83ebe-02e3-472b-82e5-a4e6b577a1ff" providerId="AD" clId="Web-{C8315A28-CFA2-632F-CFEB-01769BF78E58}" dt="2024-05-08T18:30:00.161" v="2" actId="1076"/>
        <pc:sldMkLst>
          <pc:docMk/>
          <pc:sldMk cId="1153272619" sldId="821"/>
        </pc:sldMkLst>
        <pc:picChg chg="mod">
          <ac:chgData name="Filiz" userId="S::filiz_olemisen.fi#ext#@rfka.onmicrosoft.com::e5a83ebe-02e3-472b-82e5-a4e6b577a1ff" providerId="AD" clId="Web-{C8315A28-CFA2-632F-CFEB-01769BF78E58}" dt="2024-05-08T18:30:00.161" v="2" actId="1076"/>
          <ac:picMkLst>
            <pc:docMk/>
            <pc:sldMk cId="1153272619" sldId="821"/>
            <ac:picMk id="4" creationId="{9FA3E055-8092-B6A6-9896-BF1778409A9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6/12/2024</a:t>
            </a:fld>
            <a:endParaRPr lang="en-US"/>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‹Nr.›</a:t>
            </a:fld>
            <a:endParaRPr lang="en-US"/>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‹Nr.›</a:t>
            </a:fld>
            <a:endParaRPr lang="en-US"/>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Random words: magic mirror, hot air balloon, jigsaw puzzle, symphony orchestra, lighthouse, magnifying glass, bubbles, ice cream, trampoline. </a:t>
            </a:r>
          </a:p>
          <a:p>
            <a:r>
              <a:rPr lang="en-US"/>
              <a:t>Feel free to mix and match these elements or use them as inspiration to create your own! The goal is to spark creativity and encourage participants to find unexpected connections between these elements and effective communication.</a:t>
            </a:r>
          </a:p>
        </p:txBody>
      </p:sp>
    </p:spTree>
    <p:extLst>
      <p:ext uri="{BB962C8B-B14F-4D97-AF65-F5344CB8AC3E}">
        <p14:creationId xmlns:p14="http://schemas.microsoft.com/office/powerpoint/2010/main" val="4168627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Tree>
    <p:extLst>
      <p:ext uri="{BB962C8B-B14F-4D97-AF65-F5344CB8AC3E}">
        <p14:creationId xmlns:p14="http://schemas.microsoft.com/office/powerpoint/2010/main" val="4066886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4919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14566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you can find the video for good and bad examples of elevator speech.</a:t>
            </a:r>
          </a:p>
          <a:p>
            <a:r>
              <a:rPr lang="en-US"/>
              <a:t>https://www.youtube.com/watch?v=MzLtCn-c9sY</a:t>
            </a:r>
          </a:p>
        </p:txBody>
      </p:sp>
    </p:spTree>
    <p:extLst>
      <p:ext uri="{BB962C8B-B14F-4D97-AF65-F5344CB8AC3E}">
        <p14:creationId xmlns:p14="http://schemas.microsoft.com/office/powerpoint/2010/main" val="3059501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759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a:p>
            <a:endParaRPr lang="en-GB"/>
          </a:p>
        </p:txBody>
      </p:sp>
    </p:spTree>
    <p:extLst>
      <p:ext uri="{BB962C8B-B14F-4D97-AF65-F5344CB8AC3E}">
        <p14:creationId xmlns:p14="http://schemas.microsoft.com/office/powerpoint/2010/main" val="615486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best "Elevator Pitch" of the World?</a:t>
            </a:r>
          </a:p>
          <a:p>
            <a:r>
              <a:rPr lang="en-US"/>
              <a:t>https://www.youtube.com/watch?v=FrIfes1L7NI</a:t>
            </a:r>
          </a:p>
        </p:txBody>
      </p:sp>
    </p:spTree>
    <p:extLst>
      <p:ext uri="{BB962C8B-B14F-4D97-AF65-F5344CB8AC3E}">
        <p14:creationId xmlns:p14="http://schemas.microsoft.com/office/powerpoint/2010/main" val="1808445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Tree>
    <p:extLst>
      <p:ext uri="{BB962C8B-B14F-4D97-AF65-F5344CB8AC3E}">
        <p14:creationId xmlns:p14="http://schemas.microsoft.com/office/powerpoint/2010/main" val="2223545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Tree>
    <p:extLst>
      <p:ext uri="{BB962C8B-B14F-4D97-AF65-F5344CB8AC3E}">
        <p14:creationId xmlns:p14="http://schemas.microsoft.com/office/powerpoint/2010/main" val="3602667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Page">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45CBCED-FE66-334D-973A-18C5C4D98C72}"/>
              </a:ext>
            </a:extLst>
          </p:cNvPr>
          <p:cNvSpPr/>
          <p:nvPr userDrawn="1"/>
        </p:nvSpPr>
        <p:spPr>
          <a:xfrm>
            <a:off x="0" y="-1"/>
            <a:ext cx="12192000" cy="1010562"/>
          </a:xfrm>
          <a:custGeom>
            <a:avLst/>
            <a:gdLst/>
            <a:ahLst/>
            <a:cxnLst/>
            <a:rect l="l" t="t" r="r" b="b"/>
            <a:pathLst>
              <a:path w="10368280" h="5749290">
                <a:moveTo>
                  <a:pt x="10368000" y="0"/>
                </a:moveTo>
                <a:lnTo>
                  <a:pt x="0" y="0"/>
                </a:lnTo>
                <a:lnTo>
                  <a:pt x="0" y="5749201"/>
                </a:lnTo>
                <a:lnTo>
                  <a:pt x="10368000" y="5749201"/>
                </a:lnTo>
                <a:lnTo>
                  <a:pt x="10368000" y="0"/>
                </a:lnTo>
                <a:close/>
              </a:path>
            </a:pathLst>
          </a:custGeom>
          <a:solidFill>
            <a:srgbClr val="793D91"/>
          </a:solidFill>
        </p:spPr>
        <p:txBody>
          <a:bodyPr wrap="square" lIns="0" tIns="0" rIns="0" bIns="0" rtlCol="0"/>
          <a:lstStyle/>
          <a:p>
            <a:endParaRPr sz="1163"/>
          </a:p>
        </p:txBody>
      </p:sp>
      <p:sp>
        <p:nvSpPr>
          <p:cNvPr id="7" name="Text Placeholder 5">
            <a:extLst>
              <a:ext uri="{FF2B5EF4-FFF2-40B4-BE49-F238E27FC236}">
                <a16:creationId xmlns:a16="http://schemas.microsoft.com/office/drawing/2014/main" id="{400D9C70-E5E6-FE45-A385-C76AB7AA912C}"/>
              </a:ext>
            </a:extLst>
          </p:cNvPr>
          <p:cNvSpPr>
            <a:spLocks noGrp="1"/>
          </p:cNvSpPr>
          <p:nvPr>
            <p:ph type="body" sz="quarter" idx="10" hasCustomPrompt="1"/>
          </p:nvPr>
        </p:nvSpPr>
        <p:spPr>
          <a:xfrm>
            <a:off x="497804" y="1606538"/>
            <a:ext cx="5225401" cy="251183"/>
          </a:xfrm>
        </p:spPr>
        <p:txBody>
          <a:bodyPr/>
          <a:lstStyle>
            <a:lvl1pPr marL="0" indent="0">
              <a:buNone/>
              <a:defRPr sz="1632"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Colour Palette</a:t>
            </a:r>
            <a:endParaRPr lang="en-US"/>
          </a:p>
        </p:txBody>
      </p:sp>
      <p:sp>
        <p:nvSpPr>
          <p:cNvPr id="11" name="object 11">
            <a:extLst>
              <a:ext uri="{FF2B5EF4-FFF2-40B4-BE49-F238E27FC236}">
                <a16:creationId xmlns:a16="http://schemas.microsoft.com/office/drawing/2014/main" id="{FA6AD937-584F-064E-8F52-72E2E45A6F50}"/>
              </a:ext>
            </a:extLst>
          </p:cNvPr>
          <p:cNvSpPr txBox="1"/>
          <p:nvPr/>
        </p:nvSpPr>
        <p:spPr>
          <a:xfrm>
            <a:off x="620821" y="523542"/>
            <a:ext cx="3563844" cy="151218"/>
          </a:xfrm>
          <a:prstGeom prst="rect">
            <a:avLst/>
          </a:prstGeom>
          <a:noFill/>
        </p:spPr>
        <p:txBody>
          <a:bodyPr vert="horz" wrap="square" lIns="0" tIns="11516" rIns="0" bIns="0" rtlCol="0">
            <a:spAutoFit/>
          </a:bodyPr>
          <a:lstStyle/>
          <a:p>
            <a:pPr marL="11516">
              <a:lnSpc>
                <a:spcPct val="100000"/>
              </a:lnSpc>
              <a:spcBef>
                <a:spcPts val="91"/>
              </a:spcBef>
            </a:pPr>
            <a:r>
              <a:rPr sz="907" b="0" spc="9">
                <a:solidFill>
                  <a:schemeClr val="bg1"/>
                </a:solidFill>
                <a:latin typeface="Open Sans"/>
                <a:cs typeface="Open Sans"/>
              </a:rPr>
              <a:t>Brand</a:t>
            </a:r>
            <a:r>
              <a:rPr sz="907" b="0" spc="23">
                <a:solidFill>
                  <a:schemeClr val="bg1"/>
                </a:solidFill>
                <a:latin typeface="Open Sans"/>
                <a:cs typeface="Open Sans"/>
              </a:rPr>
              <a:t> </a:t>
            </a:r>
            <a:r>
              <a:rPr sz="907" b="0" spc="9">
                <a:solidFill>
                  <a:schemeClr val="bg1"/>
                </a:solidFill>
                <a:latin typeface="Open Sans"/>
                <a:cs typeface="Open Sans"/>
              </a:rPr>
              <a:t>manual</a:t>
            </a:r>
            <a:r>
              <a:rPr sz="907" b="0" spc="23">
                <a:solidFill>
                  <a:schemeClr val="bg1"/>
                </a:solidFill>
                <a:latin typeface="Open Sans"/>
                <a:cs typeface="Open Sans"/>
              </a:rPr>
              <a:t> </a:t>
            </a:r>
            <a:r>
              <a:rPr sz="907" b="0" spc="9">
                <a:solidFill>
                  <a:schemeClr val="bg1"/>
                </a:solidFill>
                <a:latin typeface="Open Sans"/>
                <a:cs typeface="Open Sans"/>
              </a:rPr>
              <a:t>for</a:t>
            </a:r>
            <a:r>
              <a:rPr lang="en-IE" sz="907" b="0" spc="9">
                <a:solidFill>
                  <a:schemeClr val="bg1"/>
                </a:solidFill>
                <a:latin typeface="Open Sans"/>
                <a:cs typeface="Open Sans"/>
              </a:rPr>
              <a:t> </a:t>
            </a:r>
            <a:r>
              <a:rPr lang="en-IE" sz="907" b="1" spc="9">
                <a:solidFill>
                  <a:schemeClr val="bg1"/>
                </a:solidFill>
                <a:latin typeface="Open Sans"/>
                <a:cs typeface="Open Sans"/>
              </a:rPr>
              <a:t>EELS</a:t>
            </a:r>
            <a:endParaRPr sz="907" b="1">
              <a:solidFill>
                <a:schemeClr val="bg1"/>
              </a:solidFill>
              <a:latin typeface="Open Sans"/>
              <a:cs typeface="Open Sans"/>
            </a:endParaRPr>
          </a:p>
        </p:txBody>
      </p:sp>
      <p:sp>
        <p:nvSpPr>
          <p:cNvPr id="14" name="Text Placeholder 13">
            <a:extLst>
              <a:ext uri="{FF2B5EF4-FFF2-40B4-BE49-F238E27FC236}">
                <a16:creationId xmlns:a16="http://schemas.microsoft.com/office/drawing/2014/main" id="{FE508C49-3D2E-474D-BF7E-0B2D849547A4}"/>
              </a:ext>
            </a:extLst>
          </p:cNvPr>
          <p:cNvSpPr>
            <a:spLocks noGrp="1"/>
          </p:cNvSpPr>
          <p:nvPr>
            <p:ph type="body" sz="quarter" idx="11" hasCustomPrompt="1"/>
          </p:nvPr>
        </p:nvSpPr>
        <p:spPr>
          <a:xfrm>
            <a:off x="9294227" y="523542"/>
            <a:ext cx="2188262" cy="210627"/>
          </a:xfrm>
        </p:spPr>
        <p:txBody>
          <a:bodyPr>
            <a:noAutofit/>
          </a:bodyPr>
          <a:lstStyle>
            <a:lvl1pPr marL="0" indent="0" algn="r">
              <a:buNone/>
              <a:defRPr sz="907"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14589" indent="0" algn="r">
              <a:buNone/>
              <a:defRPr sz="725"/>
            </a:lvl2pPr>
            <a:lvl3pPr marL="829178" indent="0" algn="r">
              <a:buNone/>
              <a:defRPr sz="725"/>
            </a:lvl3pPr>
            <a:lvl4pPr marL="1243767" indent="0" algn="r">
              <a:buNone/>
              <a:defRPr sz="725"/>
            </a:lvl4pPr>
            <a:lvl5pPr marL="1658356" indent="0" algn="r">
              <a:buNone/>
              <a:defRPr sz="725"/>
            </a:lvl5pPr>
          </a:lstStyle>
          <a:p>
            <a:pPr lvl="0"/>
            <a:r>
              <a:rPr lang="en-GB"/>
              <a:t>Page 2 of 19</a:t>
            </a:r>
            <a:endParaRPr lang="en-US"/>
          </a:p>
        </p:txBody>
      </p:sp>
    </p:spTree>
    <p:extLst>
      <p:ext uri="{BB962C8B-B14F-4D97-AF65-F5344CB8AC3E}">
        <p14:creationId xmlns:p14="http://schemas.microsoft.com/office/powerpoint/2010/main" val="3034641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0FB82-4016-864E-B53D-4E8D31D7831A}"/>
              </a:ext>
            </a:extLst>
          </p:cNvPr>
          <p:cNvSpPr>
            <a:spLocks noGrp="1"/>
          </p:cNvSpPr>
          <p:nvPr>
            <p:ph type="title"/>
          </p:nvPr>
        </p:nvSpPr>
        <p:spPr>
          <a:xfrm>
            <a:off x="839829" y="457776"/>
            <a:ext cx="3933079" cy="1599337"/>
          </a:xfrm>
        </p:spPr>
        <p:txBody>
          <a:bodyPr anchor="b"/>
          <a:lstStyle>
            <a:lvl1pPr>
              <a:defRPr sz="2902"/>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C24F50F-5B3B-9349-82A7-6A2C7DF94A15}"/>
              </a:ext>
            </a:extLst>
          </p:cNvPr>
          <p:cNvSpPr>
            <a:spLocks noGrp="1"/>
          </p:cNvSpPr>
          <p:nvPr>
            <p:ph idx="1"/>
          </p:nvPr>
        </p:nvSpPr>
        <p:spPr>
          <a:xfrm>
            <a:off x="5183773" y="987529"/>
            <a:ext cx="6172019" cy="4872866"/>
          </a:xfrm>
        </p:spPr>
        <p:txBody>
          <a:bodyPr/>
          <a:lstStyle>
            <a:lvl1pPr>
              <a:defRPr sz="2902"/>
            </a:lvl1pPr>
            <a:lvl2pPr>
              <a:defRPr sz="2539"/>
            </a:lvl2pPr>
            <a:lvl3pPr>
              <a:defRPr sz="2176"/>
            </a:lvl3pPr>
            <a:lvl4pPr>
              <a:defRPr sz="1814"/>
            </a:lvl4pPr>
            <a:lvl5pPr>
              <a:defRPr sz="1814"/>
            </a:lvl5pPr>
            <a:lvl6pPr>
              <a:defRPr sz="1814"/>
            </a:lvl6pPr>
            <a:lvl7pPr>
              <a:defRPr sz="1814"/>
            </a:lvl7pPr>
            <a:lvl8pPr>
              <a:defRPr sz="1814"/>
            </a:lvl8pPr>
            <a:lvl9pPr>
              <a:defRPr sz="1814"/>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7FD4105-4092-EA4B-BB13-F1EF51930B16}"/>
              </a:ext>
            </a:extLst>
          </p:cNvPr>
          <p:cNvSpPr>
            <a:spLocks noGrp="1"/>
          </p:cNvSpPr>
          <p:nvPr>
            <p:ph type="body" sz="half" idx="2"/>
          </p:nvPr>
        </p:nvSpPr>
        <p:spPr>
          <a:xfrm>
            <a:off x="839829" y="2057113"/>
            <a:ext cx="3933079" cy="3811919"/>
          </a:xfrm>
        </p:spPr>
        <p:txBody>
          <a:bodyPr/>
          <a:lstStyle>
            <a:lvl1pPr marL="0" indent="0">
              <a:buNone/>
              <a:defRPr sz="1451"/>
            </a:lvl1pPr>
            <a:lvl2pPr marL="414589" indent="0">
              <a:buNone/>
              <a:defRPr sz="1270"/>
            </a:lvl2pPr>
            <a:lvl3pPr marL="829178" indent="0">
              <a:buNone/>
              <a:defRPr sz="1088"/>
            </a:lvl3pPr>
            <a:lvl4pPr marL="1243767" indent="0">
              <a:buNone/>
              <a:defRPr sz="907"/>
            </a:lvl4pPr>
            <a:lvl5pPr marL="1658356" indent="0">
              <a:buNone/>
              <a:defRPr sz="907"/>
            </a:lvl5pPr>
            <a:lvl6pPr marL="2072945" indent="0">
              <a:buNone/>
              <a:defRPr sz="907"/>
            </a:lvl6pPr>
            <a:lvl7pPr marL="2487534" indent="0">
              <a:buNone/>
              <a:defRPr sz="907"/>
            </a:lvl7pPr>
            <a:lvl8pPr marL="2902123" indent="0">
              <a:buNone/>
              <a:defRPr sz="907"/>
            </a:lvl8pPr>
            <a:lvl9pPr marL="3316712" indent="0">
              <a:buNone/>
              <a:defRPr sz="907"/>
            </a:lvl9pPr>
          </a:lstStyle>
          <a:p>
            <a:pPr lvl="0"/>
            <a:r>
              <a:rPr lang="en-GB"/>
              <a:t>Click to edit Master text styles</a:t>
            </a:r>
          </a:p>
        </p:txBody>
      </p:sp>
      <p:sp>
        <p:nvSpPr>
          <p:cNvPr id="5" name="Date Placeholder 4">
            <a:extLst>
              <a:ext uri="{FF2B5EF4-FFF2-40B4-BE49-F238E27FC236}">
                <a16:creationId xmlns:a16="http://schemas.microsoft.com/office/drawing/2014/main" id="{C431AAA9-ADC4-2D42-A5A8-4A364B835A35}"/>
              </a:ext>
            </a:extLst>
          </p:cNvPr>
          <p:cNvSpPr>
            <a:spLocks noGrp="1"/>
          </p:cNvSpPr>
          <p:nvPr>
            <p:ph type="dt" sz="half" idx="10"/>
          </p:nvPr>
        </p:nvSpPr>
        <p:spPr/>
        <p:txBody>
          <a:bodyPr/>
          <a:lstStyle/>
          <a:p>
            <a:fld id="{6C60087E-7CE7-BF49-8355-12ABCDED355C}" type="datetimeFigureOut">
              <a:rPr lang="en-US" smtClean="0"/>
              <a:t>6/12/2024</a:t>
            </a:fld>
            <a:endParaRPr lang="en-US"/>
          </a:p>
        </p:txBody>
      </p:sp>
      <p:sp>
        <p:nvSpPr>
          <p:cNvPr id="6" name="Footer Placeholder 5">
            <a:extLst>
              <a:ext uri="{FF2B5EF4-FFF2-40B4-BE49-F238E27FC236}">
                <a16:creationId xmlns:a16="http://schemas.microsoft.com/office/drawing/2014/main" id="{CF3BC158-2AA2-924D-9A01-D1BF9AD6C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FEA3F4-3B59-C746-A335-AF66944E6B70}"/>
              </a:ext>
            </a:extLst>
          </p:cNvPr>
          <p:cNvSpPr>
            <a:spLocks noGrp="1"/>
          </p:cNvSpPr>
          <p:nvPr>
            <p:ph type="sldNum" sz="quarter" idx="12"/>
          </p:nvPr>
        </p:nvSpPr>
        <p:spPr/>
        <p:txBody>
          <a:bodyPr/>
          <a:lstStyle/>
          <a:p>
            <a:fld id="{519C2FD2-DC0E-A744-8E7B-E1B578B6A4F7}" type="slidenum">
              <a:rPr lang="en-US" smtClean="0"/>
              <a:t>‹Nr.›</a:t>
            </a:fld>
            <a:endParaRPr lang="en-US"/>
          </a:p>
        </p:txBody>
      </p:sp>
    </p:spTree>
    <p:extLst>
      <p:ext uri="{BB962C8B-B14F-4D97-AF65-F5344CB8AC3E}">
        <p14:creationId xmlns:p14="http://schemas.microsoft.com/office/powerpoint/2010/main" val="1907994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379B-0592-DF40-BAC7-478DD7AEAF58}"/>
              </a:ext>
            </a:extLst>
          </p:cNvPr>
          <p:cNvSpPr>
            <a:spLocks noGrp="1"/>
          </p:cNvSpPr>
          <p:nvPr>
            <p:ph type="title"/>
          </p:nvPr>
        </p:nvSpPr>
        <p:spPr>
          <a:xfrm>
            <a:off x="839829" y="457776"/>
            <a:ext cx="3933079" cy="1599337"/>
          </a:xfrm>
        </p:spPr>
        <p:txBody>
          <a:bodyPr anchor="b"/>
          <a:lstStyle>
            <a:lvl1pPr>
              <a:defRPr sz="2902"/>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CBD370C-E93C-6C42-8DB4-B967FAA42FCF}"/>
              </a:ext>
            </a:extLst>
          </p:cNvPr>
          <p:cNvSpPr>
            <a:spLocks noGrp="1"/>
          </p:cNvSpPr>
          <p:nvPr>
            <p:ph type="pic" idx="1"/>
          </p:nvPr>
        </p:nvSpPr>
        <p:spPr>
          <a:xfrm>
            <a:off x="5183773" y="987529"/>
            <a:ext cx="6172019" cy="4872866"/>
          </a:xfrm>
        </p:spPr>
        <p:txBody>
          <a:bodyPr/>
          <a:lstStyle>
            <a:lvl1pPr marL="0" indent="0">
              <a:buNone/>
              <a:defRPr sz="2902"/>
            </a:lvl1pPr>
            <a:lvl2pPr marL="414589" indent="0">
              <a:buNone/>
              <a:defRPr sz="2539"/>
            </a:lvl2pPr>
            <a:lvl3pPr marL="829178" indent="0">
              <a:buNone/>
              <a:defRPr sz="2176"/>
            </a:lvl3pPr>
            <a:lvl4pPr marL="1243767" indent="0">
              <a:buNone/>
              <a:defRPr sz="1814"/>
            </a:lvl4pPr>
            <a:lvl5pPr marL="1658356" indent="0">
              <a:buNone/>
              <a:defRPr sz="1814"/>
            </a:lvl5pPr>
            <a:lvl6pPr marL="2072945" indent="0">
              <a:buNone/>
              <a:defRPr sz="1814"/>
            </a:lvl6pPr>
            <a:lvl7pPr marL="2487534" indent="0">
              <a:buNone/>
              <a:defRPr sz="1814"/>
            </a:lvl7pPr>
            <a:lvl8pPr marL="2902123" indent="0">
              <a:buNone/>
              <a:defRPr sz="1814"/>
            </a:lvl8pPr>
            <a:lvl9pPr marL="3316712" indent="0">
              <a:buNone/>
              <a:defRPr sz="1814"/>
            </a:lvl9pPr>
          </a:lstStyle>
          <a:p>
            <a:endParaRPr lang="en-US"/>
          </a:p>
        </p:txBody>
      </p:sp>
      <p:sp>
        <p:nvSpPr>
          <p:cNvPr id="4" name="Text Placeholder 3">
            <a:extLst>
              <a:ext uri="{FF2B5EF4-FFF2-40B4-BE49-F238E27FC236}">
                <a16:creationId xmlns:a16="http://schemas.microsoft.com/office/drawing/2014/main" id="{E000ACBA-98D8-AD4C-9611-831C34CD0468}"/>
              </a:ext>
            </a:extLst>
          </p:cNvPr>
          <p:cNvSpPr>
            <a:spLocks noGrp="1"/>
          </p:cNvSpPr>
          <p:nvPr>
            <p:ph type="body" sz="half" idx="2"/>
          </p:nvPr>
        </p:nvSpPr>
        <p:spPr>
          <a:xfrm>
            <a:off x="839829" y="2057113"/>
            <a:ext cx="3933079" cy="3811919"/>
          </a:xfrm>
        </p:spPr>
        <p:txBody>
          <a:bodyPr/>
          <a:lstStyle>
            <a:lvl1pPr marL="0" indent="0">
              <a:buNone/>
              <a:defRPr sz="1451"/>
            </a:lvl1pPr>
            <a:lvl2pPr marL="414589" indent="0">
              <a:buNone/>
              <a:defRPr sz="1270"/>
            </a:lvl2pPr>
            <a:lvl3pPr marL="829178" indent="0">
              <a:buNone/>
              <a:defRPr sz="1088"/>
            </a:lvl3pPr>
            <a:lvl4pPr marL="1243767" indent="0">
              <a:buNone/>
              <a:defRPr sz="907"/>
            </a:lvl4pPr>
            <a:lvl5pPr marL="1658356" indent="0">
              <a:buNone/>
              <a:defRPr sz="907"/>
            </a:lvl5pPr>
            <a:lvl6pPr marL="2072945" indent="0">
              <a:buNone/>
              <a:defRPr sz="907"/>
            </a:lvl6pPr>
            <a:lvl7pPr marL="2487534" indent="0">
              <a:buNone/>
              <a:defRPr sz="907"/>
            </a:lvl7pPr>
            <a:lvl8pPr marL="2902123" indent="0">
              <a:buNone/>
              <a:defRPr sz="907"/>
            </a:lvl8pPr>
            <a:lvl9pPr marL="3316712" indent="0">
              <a:buNone/>
              <a:defRPr sz="907"/>
            </a:lvl9pPr>
          </a:lstStyle>
          <a:p>
            <a:pPr lvl="0"/>
            <a:r>
              <a:rPr lang="en-GB"/>
              <a:t>Click to edit Master text styles</a:t>
            </a:r>
          </a:p>
        </p:txBody>
      </p:sp>
      <p:sp>
        <p:nvSpPr>
          <p:cNvPr id="5" name="Date Placeholder 4">
            <a:extLst>
              <a:ext uri="{FF2B5EF4-FFF2-40B4-BE49-F238E27FC236}">
                <a16:creationId xmlns:a16="http://schemas.microsoft.com/office/drawing/2014/main" id="{0102900C-2B61-A34D-A5DA-5B8BB95B07CE}"/>
              </a:ext>
            </a:extLst>
          </p:cNvPr>
          <p:cNvSpPr>
            <a:spLocks noGrp="1"/>
          </p:cNvSpPr>
          <p:nvPr>
            <p:ph type="dt" sz="half" idx="10"/>
          </p:nvPr>
        </p:nvSpPr>
        <p:spPr/>
        <p:txBody>
          <a:bodyPr/>
          <a:lstStyle/>
          <a:p>
            <a:fld id="{6C60087E-7CE7-BF49-8355-12ABCDED355C}" type="datetimeFigureOut">
              <a:rPr lang="en-US" smtClean="0"/>
              <a:t>6/12/2024</a:t>
            </a:fld>
            <a:endParaRPr lang="en-US"/>
          </a:p>
        </p:txBody>
      </p:sp>
      <p:sp>
        <p:nvSpPr>
          <p:cNvPr id="6" name="Footer Placeholder 5">
            <a:extLst>
              <a:ext uri="{FF2B5EF4-FFF2-40B4-BE49-F238E27FC236}">
                <a16:creationId xmlns:a16="http://schemas.microsoft.com/office/drawing/2014/main" id="{3BD47E2A-9353-7048-81E5-BCDB5AEED9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4AF6F1-F8A5-234F-942A-17885F137C52}"/>
              </a:ext>
            </a:extLst>
          </p:cNvPr>
          <p:cNvSpPr>
            <a:spLocks noGrp="1"/>
          </p:cNvSpPr>
          <p:nvPr>
            <p:ph type="sldNum" sz="quarter" idx="12"/>
          </p:nvPr>
        </p:nvSpPr>
        <p:spPr/>
        <p:txBody>
          <a:bodyPr/>
          <a:lstStyle/>
          <a:p>
            <a:fld id="{519C2FD2-DC0E-A744-8E7B-E1B578B6A4F7}" type="slidenum">
              <a:rPr lang="en-US" smtClean="0"/>
              <a:t>‹Nr.›</a:t>
            </a:fld>
            <a:endParaRPr lang="en-US"/>
          </a:p>
        </p:txBody>
      </p:sp>
    </p:spTree>
    <p:extLst>
      <p:ext uri="{BB962C8B-B14F-4D97-AF65-F5344CB8AC3E}">
        <p14:creationId xmlns:p14="http://schemas.microsoft.com/office/powerpoint/2010/main" val="3501567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9DB6A-2EA8-1346-85D2-208C43D9445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78BC5AD-A261-C546-B48C-9BE87870490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22AB64E-CF2C-C54A-A8C6-35EA5F573AEB}"/>
              </a:ext>
            </a:extLst>
          </p:cNvPr>
          <p:cNvSpPr>
            <a:spLocks noGrp="1"/>
          </p:cNvSpPr>
          <p:nvPr>
            <p:ph type="dt" sz="half" idx="10"/>
          </p:nvPr>
        </p:nvSpPr>
        <p:spPr/>
        <p:txBody>
          <a:bodyPr/>
          <a:lstStyle/>
          <a:p>
            <a:fld id="{6C60087E-7CE7-BF49-8355-12ABCDED355C}" type="datetimeFigureOut">
              <a:rPr lang="en-US" smtClean="0"/>
              <a:t>6/12/2024</a:t>
            </a:fld>
            <a:endParaRPr lang="en-US"/>
          </a:p>
        </p:txBody>
      </p:sp>
      <p:sp>
        <p:nvSpPr>
          <p:cNvPr id="5" name="Footer Placeholder 4">
            <a:extLst>
              <a:ext uri="{FF2B5EF4-FFF2-40B4-BE49-F238E27FC236}">
                <a16:creationId xmlns:a16="http://schemas.microsoft.com/office/drawing/2014/main" id="{3EC808C1-39E4-1441-B91E-BF2C5A1FB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9391E-5010-9B45-A2A9-65CC0A9DE4AB}"/>
              </a:ext>
            </a:extLst>
          </p:cNvPr>
          <p:cNvSpPr>
            <a:spLocks noGrp="1"/>
          </p:cNvSpPr>
          <p:nvPr>
            <p:ph type="sldNum" sz="quarter" idx="12"/>
          </p:nvPr>
        </p:nvSpPr>
        <p:spPr/>
        <p:txBody>
          <a:bodyPr/>
          <a:lstStyle/>
          <a:p>
            <a:fld id="{519C2FD2-DC0E-A744-8E7B-E1B578B6A4F7}" type="slidenum">
              <a:rPr lang="en-US" smtClean="0"/>
              <a:t>‹Nr.›</a:t>
            </a:fld>
            <a:endParaRPr lang="en-US"/>
          </a:p>
        </p:txBody>
      </p:sp>
    </p:spTree>
    <p:extLst>
      <p:ext uri="{BB962C8B-B14F-4D97-AF65-F5344CB8AC3E}">
        <p14:creationId xmlns:p14="http://schemas.microsoft.com/office/powerpoint/2010/main" val="1703346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86DEE8-62F0-994C-8BB8-499FA9B6842F}"/>
              </a:ext>
            </a:extLst>
          </p:cNvPr>
          <p:cNvSpPr>
            <a:spLocks noGrp="1"/>
          </p:cNvSpPr>
          <p:nvPr>
            <p:ph type="title" orient="vert"/>
          </p:nvPr>
        </p:nvSpPr>
        <p:spPr>
          <a:xfrm>
            <a:off x="8725896" y="365645"/>
            <a:ext cx="2628086" cy="581145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30590A5-DCC5-DA42-BC6D-260F21DC976B}"/>
              </a:ext>
            </a:extLst>
          </p:cNvPr>
          <p:cNvSpPr>
            <a:spLocks noGrp="1"/>
          </p:cNvSpPr>
          <p:nvPr>
            <p:ph type="body" orient="vert" idx="1"/>
          </p:nvPr>
        </p:nvSpPr>
        <p:spPr>
          <a:xfrm>
            <a:off x="838020" y="365645"/>
            <a:ext cx="7714119" cy="581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7D526F-A4D5-484A-AE2B-865A2ABD9295}"/>
              </a:ext>
            </a:extLst>
          </p:cNvPr>
          <p:cNvSpPr>
            <a:spLocks noGrp="1"/>
          </p:cNvSpPr>
          <p:nvPr>
            <p:ph type="dt" sz="half" idx="10"/>
          </p:nvPr>
        </p:nvSpPr>
        <p:spPr/>
        <p:txBody>
          <a:bodyPr/>
          <a:lstStyle/>
          <a:p>
            <a:fld id="{6C60087E-7CE7-BF49-8355-12ABCDED355C}" type="datetimeFigureOut">
              <a:rPr lang="en-US" smtClean="0"/>
              <a:t>6/12/2024</a:t>
            </a:fld>
            <a:endParaRPr lang="en-US"/>
          </a:p>
        </p:txBody>
      </p:sp>
      <p:sp>
        <p:nvSpPr>
          <p:cNvPr id="5" name="Footer Placeholder 4">
            <a:extLst>
              <a:ext uri="{FF2B5EF4-FFF2-40B4-BE49-F238E27FC236}">
                <a16:creationId xmlns:a16="http://schemas.microsoft.com/office/drawing/2014/main" id="{ED0214A3-96E3-4E45-AF8F-99CEC82D4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9C672-9912-C448-96BD-313D423D5DC2}"/>
              </a:ext>
            </a:extLst>
          </p:cNvPr>
          <p:cNvSpPr>
            <a:spLocks noGrp="1"/>
          </p:cNvSpPr>
          <p:nvPr>
            <p:ph type="sldNum" sz="quarter" idx="12"/>
          </p:nvPr>
        </p:nvSpPr>
        <p:spPr/>
        <p:txBody>
          <a:bodyPr/>
          <a:lstStyle/>
          <a:p>
            <a:fld id="{519C2FD2-DC0E-A744-8E7B-E1B578B6A4F7}" type="slidenum">
              <a:rPr lang="en-US" smtClean="0"/>
              <a:t>‹Nr.›</a:t>
            </a:fld>
            <a:endParaRPr lang="en-US"/>
          </a:p>
        </p:txBody>
      </p:sp>
    </p:spTree>
    <p:extLst>
      <p:ext uri="{BB962C8B-B14F-4D97-AF65-F5344CB8AC3E}">
        <p14:creationId xmlns:p14="http://schemas.microsoft.com/office/powerpoint/2010/main" val="814511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F6155-CBF0-F921-9CFD-DD695C8E8B5D}"/>
              </a:ext>
            </a:extLst>
          </p:cNvPr>
          <p:cNvSpPr/>
          <p:nvPr userDrawn="1"/>
        </p:nvSpPr>
        <p:spPr>
          <a:xfrm rot="5400000">
            <a:off x="4392281" y="-2210555"/>
            <a:ext cx="3407435" cy="12192001"/>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rgbClr val="05203D"/>
              </a:solidFill>
              <a:latin typeface="Calibri" panose="020F0502020204030204" pitchFamily="34" charset="0"/>
              <a:cs typeface="Calibri" panose="020F0502020204030204" pitchFamily="34" charset="0"/>
            </a:endParaRPr>
          </a:p>
        </p:txBody>
      </p:sp>
      <p:sp>
        <p:nvSpPr>
          <p:cNvPr id="3" name="Slide Number Placeholder 5">
            <a:extLst>
              <a:ext uri="{FF2B5EF4-FFF2-40B4-BE49-F238E27FC236}">
                <a16:creationId xmlns:a16="http://schemas.microsoft.com/office/drawing/2014/main" id="{4FE8E858-242F-D11E-FB53-57EC93F92AF1}"/>
              </a:ext>
            </a:extLst>
          </p:cNvPr>
          <p:cNvSpPr>
            <a:spLocks noGrp="1"/>
          </p:cNvSpPr>
          <p:nvPr>
            <p:ph type="sldNum" sz="quarter" idx="4"/>
          </p:nvPr>
        </p:nvSpPr>
        <p:spPr>
          <a:xfrm>
            <a:off x="7030922" y="9570703"/>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‹Nr.›</a:t>
            </a:fld>
            <a:endParaRPr lang="fr-CA"/>
          </a:p>
        </p:txBody>
      </p:sp>
      <p:sp>
        <p:nvSpPr>
          <p:cNvPr id="98" name="Text Placeholder 3">
            <a:extLst>
              <a:ext uri="{FF2B5EF4-FFF2-40B4-BE49-F238E27FC236}">
                <a16:creationId xmlns:a16="http://schemas.microsoft.com/office/drawing/2014/main" id="{7E17F88D-FE4F-9CBD-E66E-2873D71DC074}"/>
              </a:ext>
            </a:extLst>
          </p:cNvPr>
          <p:cNvSpPr>
            <a:spLocks noGrp="1"/>
          </p:cNvSpPr>
          <p:nvPr>
            <p:ph type="body" sz="quarter" idx="14" hasCustomPrompt="1"/>
          </p:nvPr>
        </p:nvSpPr>
        <p:spPr>
          <a:xfrm>
            <a:off x="593913" y="219232"/>
            <a:ext cx="4568533" cy="2513490"/>
          </a:xfrm>
          <a:prstGeom prst="rect">
            <a:avLst/>
          </a:prstGeom>
          <a:effectLst>
            <a:glow rad="127000">
              <a:srgbClr val="414141"/>
            </a:glow>
          </a:effectLst>
        </p:spPr>
        <p:txBody>
          <a:bodyPr>
            <a:noAutofit/>
          </a:bodyPr>
          <a:lstStyle>
            <a:lvl1pPr marL="0" indent="0" algn="l">
              <a:buNone/>
              <a:defRPr sz="15000" b="1">
                <a:solidFill>
                  <a:srgbClr val="EE3E8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99" name="Text Placeholder 32">
            <a:extLst>
              <a:ext uri="{FF2B5EF4-FFF2-40B4-BE49-F238E27FC236}">
                <a16:creationId xmlns:a16="http://schemas.microsoft.com/office/drawing/2014/main" id="{D873AA30-0F78-FCB1-C916-3A3CE251F23D}"/>
              </a:ext>
            </a:extLst>
          </p:cNvPr>
          <p:cNvSpPr>
            <a:spLocks noGrp="1"/>
          </p:cNvSpPr>
          <p:nvPr>
            <p:ph type="body" sz="quarter" idx="62" hasCustomPrompt="1"/>
          </p:nvPr>
        </p:nvSpPr>
        <p:spPr>
          <a:xfrm>
            <a:off x="806585" y="2757215"/>
            <a:ext cx="2883099"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DIVIDER TITLE</a:t>
            </a:r>
          </a:p>
        </p:txBody>
      </p:sp>
      <p:sp>
        <p:nvSpPr>
          <p:cNvPr id="13" name="TextBox 12">
            <a:extLst>
              <a:ext uri="{FF2B5EF4-FFF2-40B4-BE49-F238E27FC236}">
                <a16:creationId xmlns:a16="http://schemas.microsoft.com/office/drawing/2014/main" id="{B06DC1C8-55A7-2C25-88B5-6BC61112A1A4}"/>
              </a:ext>
            </a:extLst>
          </p:cNvPr>
          <p:cNvSpPr txBox="1"/>
          <p:nvPr userDrawn="1"/>
        </p:nvSpPr>
        <p:spPr>
          <a:xfrm rot="16200000">
            <a:off x="9508816" y="3005743"/>
            <a:ext cx="4717257" cy="246221"/>
          </a:xfrm>
          <a:prstGeom prst="rect">
            <a:avLst/>
          </a:prstGeom>
          <a:noFill/>
        </p:spPr>
        <p:txBody>
          <a:bodyPr wrap="square" rtlCol="0">
            <a:spAutoFit/>
          </a:bodyPr>
          <a:lstStyle/>
          <a:p>
            <a:pPr marL="0" marR="0" lvl="0" indent="0" algn="l" defTabSz="325892" rtl="0" eaLnBrk="1" fontAlgn="auto" latinLnBrk="0" hangingPunct="1">
              <a:lnSpc>
                <a:spcPct val="100000"/>
              </a:lnSpc>
              <a:spcBef>
                <a:spcPts val="0"/>
              </a:spcBef>
              <a:spcAft>
                <a:spcPts val="0"/>
              </a:spcAft>
              <a:buClrTx/>
              <a:buSzTx/>
              <a:buFontTx/>
              <a:buNone/>
              <a:tabLst/>
              <a:defRPr/>
            </a:pPr>
            <a:r>
              <a:rPr lang="en-US" sz="1000" spc="300" baseline="0">
                <a:solidFill>
                  <a:schemeClr val="bg1"/>
                </a:solidFill>
                <a:latin typeface="Calibri" panose="020F0502020204030204" pitchFamily="34" charset="0"/>
                <a:cs typeface="Calibri" panose="020F0502020204030204" pitchFamily="34" charset="0"/>
              </a:rPr>
              <a:t>Experiential Entrepreneurship Labs</a:t>
            </a:r>
          </a:p>
        </p:txBody>
      </p:sp>
    </p:spTree>
    <p:extLst>
      <p:ext uri="{BB962C8B-B14F-4D97-AF65-F5344CB8AC3E}">
        <p14:creationId xmlns:p14="http://schemas.microsoft.com/office/powerpoint/2010/main" val="1768557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01">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37B58A1-42B7-6ACA-0FD7-02504A8BFB9D}"/>
              </a:ext>
            </a:extLst>
          </p:cNvPr>
          <p:cNvSpPr/>
          <p:nvPr userDrawn="1"/>
        </p:nvSpPr>
        <p:spPr>
          <a:xfrm>
            <a:off x="-17545" y="-398"/>
            <a:ext cx="12209545" cy="2147749"/>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931824" y="2361851"/>
            <a:ext cx="10483429" cy="3933404"/>
          </a:xfrm>
        </p:spPr>
        <p:txBody>
          <a:bodyPr numCol="1" spcCol="288000" anchor="t">
            <a:noAutofit/>
          </a:bodyPr>
          <a:lstStyle>
            <a:lvl1pPr marL="0" indent="0" algn="l">
              <a:lnSpc>
                <a:spcPts val="248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grpSp>
        <p:nvGrpSpPr>
          <p:cNvPr id="120" name="Graphic 4">
            <a:extLst>
              <a:ext uri="{FF2B5EF4-FFF2-40B4-BE49-F238E27FC236}">
                <a16:creationId xmlns:a16="http://schemas.microsoft.com/office/drawing/2014/main" id="{647718ED-C03A-50EC-1223-35CBBB1F957E}"/>
              </a:ext>
            </a:extLst>
          </p:cNvPr>
          <p:cNvGrpSpPr/>
          <p:nvPr userDrawn="1"/>
        </p:nvGrpSpPr>
        <p:grpSpPr>
          <a:xfrm rot="15627803">
            <a:off x="11025707" y="115954"/>
            <a:ext cx="1988628" cy="1318666"/>
            <a:chOff x="5072479" y="4905026"/>
            <a:chExt cx="803439" cy="532763"/>
          </a:xfrm>
        </p:grpSpPr>
        <p:sp>
          <p:nvSpPr>
            <p:cNvPr id="121" name="Freeform 120">
              <a:extLst>
                <a:ext uri="{FF2B5EF4-FFF2-40B4-BE49-F238E27FC236}">
                  <a16:creationId xmlns:a16="http://schemas.microsoft.com/office/drawing/2014/main" id="{0C96351A-83AC-9F58-8389-447E7E1C36AD}"/>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76C7EF"/>
              </a:solid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F2E1E61-28A0-D441-5BB8-8530504E8C2A}"/>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76C7EF"/>
              </a:solid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05B3DEB6-83D7-ED7B-A016-0BF2EA0787C5}"/>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76C7EF"/>
              </a:solid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C2FCC270-C42B-40DA-ABE5-091EF66836D1}"/>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76C7EF"/>
              </a:solidFill>
              <a:prstDash val="solid"/>
              <a:miter/>
            </a:ln>
          </p:spPr>
          <p:txBody>
            <a:bodyPr rtlCol="0" anchor="ctr"/>
            <a:lstStyle/>
            <a:p>
              <a:endParaRPr lang="en-US"/>
            </a:p>
          </p:txBody>
        </p:sp>
      </p:grpSp>
      <p:sp>
        <p:nvSpPr>
          <p:cNvPr id="125" name="Text Placeholder 32">
            <a:extLst>
              <a:ext uri="{FF2B5EF4-FFF2-40B4-BE49-F238E27FC236}">
                <a16:creationId xmlns:a16="http://schemas.microsoft.com/office/drawing/2014/main" id="{934E37BF-1ED2-4A1B-CDC0-59DA61126C9A}"/>
              </a:ext>
            </a:extLst>
          </p:cNvPr>
          <p:cNvSpPr>
            <a:spLocks noGrp="1"/>
          </p:cNvSpPr>
          <p:nvPr>
            <p:ph type="body" sz="quarter" idx="62" hasCustomPrompt="1"/>
          </p:nvPr>
        </p:nvSpPr>
        <p:spPr>
          <a:xfrm>
            <a:off x="-8011" y="578092"/>
            <a:ext cx="3156225" cy="671785"/>
          </a:xfrm>
          <a:prstGeom prst="rect">
            <a:avLst/>
          </a:prstGeom>
          <a:solidFill>
            <a:schemeClr val="bg1"/>
          </a:solidFill>
        </p:spPr>
        <p:txBody>
          <a:bodyPr anchor="ctr">
            <a:noAutofit/>
          </a:bodyPr>
          <a:lstStyle>
            <a:lvl1pPr marL="808038" indent="0" algn="l">
              <a:lnSpc>
                <a:spcPts val="3769"/>
              </a:lnSpc>
              <a:spcBef>
                <a:spcPts val="0"/>
              </a:spcBef>
              <a:buNone/>
              <a:tabLst/>
              <a:defRPr sz="3600" b="1" i="0" spc="0">
                <a:solidFill>
                  <a:srgbClr val="EE3E8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HEADING</a:t>
            </a:r>
          </a:p>
        </p:txBody>
      </p:sp>
    </p:spTree>
    <p:extLst>
      <p:ext uri="{BB962C8B-B14F-4D97-AF65-F5344CB8AC3E}">
        <p14:creationId xmlns:p14="http://schemas.microsoft.com/office/powerpoint/2010/main" val="3840376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BA90A35-680F-4053-8F71-0DDFB808A4E3}" type="datetimeFigureOut">
              <a:rPr lang="en-US" smtClean="0"/>
              <a:t>6/12/2024</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E7F308F7-7177-463E-BBB9-D6106E2BC0BA}" type="slidenum">
              <a:rPr lang="en-US" smtClean="0"/>
              <a:t>‹Nr.›</a:t>
            </a:fld>
            <a:endParaRPr lang="en-US"/>
          </a:p>
        </p:txBody>
      </p:sp>
    </p:spTree>
    <p:extLst>
      <p:ext uri="{BB962C8B-B14F-4D97-AF65-F5344CB8AC3E}">
        <p14:creationId xmlns:p14="http://schemas.microsoft.com/office/powerpoint/2010/main" val="3215774684"/>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A90A35-680F-4053-8F71-0DDFB808A4E3}"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308F7-7177-463E-BBB9-D6106E2BC0BA}" type="slidenum">
              <a:rPr lang="en-US" smtClean="0"/>
              <a:t>‹Nr.›</a:t>
            </a:fld>
            <a:endParaRPr lang="en-US"/>
          </a:p>
        </p:txBody>
      </p:sp>
    </p:spTree>
    <p:extLst>
      <p:ext uri="{BB962C8B-B14F-4D97-AF65-F5344CB8AC3E}">
        <p14:creationId xmlns:p14="http://schemas.microsoft.com/office/powerpoint/2010/main" val="3451527038"/>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A90A35-680F-4053-8F71-0DDFB808A4E3}"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7F308F7-7177-463E-BBB9-D6106E2BC0BA}" type="slidenum">
              <a:rPr lang="en-US" smtClean="0"/>
              <a:t>‹Nr.›</a:t>
            </a:fld>
            <a:endParaRPr lang="en-US"/>
          </a:p>
        </p:txBody>
      </p:sp>
    </p:spTree>
    <p:extLst>
      <p:ext uri="{BB962C8B-B14F-4D97-AF65-F5344CB8AC3E}">
        <p14:creationId xmlns:p14="http://schemas.microsoft.com/office/powerpoint/2010/main" val="4199791042"/>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A90A35-680F-4053-8F71-0DDFB808A4E3}" type="datetimeFigureOut">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308F7-7177-463E-BBB9-D6106E2BC0BA}" type="slidenum">
              <a:rPr lang="en-US" smtClean="0"/>
              <a:t>‹Nr.›</a:t>
            </a:fld>
            <a:endParaRPr lang="en-US"/>
          </a:p>
        </p:txBody>
      </p:sp>
    </p:spTree>
    <p:extLst>
      <p:ext uri="{BB962C8B-B14F-4D97-AF65-F5344CB8AC3E}">
        <p14:creationId xmlns:p14="http://schemas.microsoft.com/office/powerpoint/2010/main" val="900072935"/>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Master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E65022-F926-0349-BDCB-A7EC61E017AB}"/>
              </a:ext>
            </a:extLst>
          </p:cNvPr>
          <p:cNvSpPr/>
          <p:nvPr userDrawn="1"/>
        </p:nvSpPr>
        <p:spPr>
          <a:xfrm rot="16200000">
            <a:off x="-1814502" y="1814500"/>
            <a:ext cx="6858002" cy="3229001"/>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4748" tIns="22374" rIns="44748" bIns="22374" numCol="1" spcCol="0" rtlCol="0" fromWordArt="0" anchor="ctr" anchorCtr="0" forceAA="0" compatLnSpc="1">
            <a:prstTxWarp prst="textNoShape">
              <a:avLst/>
            </a:prstTxWarp>
            <a:noAutofit/>
          </a:bodyPr>
          <a:lstStyle/>
          <a:p>
            <a:endParaRPr lang="en-GB" sz="480">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AC9D089F-4D7D-65D0-CCCA-C7A1BC76B7E1}"/>
              </a:ext>
            </a:extLst>
          </p:cNvPr>
          <p:cNvSpPr/>
          <p:nvPr userDrawn="1"/>
        </p:nvSpPr>
        <p:spPr>
          <a:xfrm>
            <a:off x="2365875" y="4746111"/>
            <a:ext cx="972000" cy="972000"/>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sz="1163"/>
          </a:p>
        </p:txBody>
      </p:sp>
      <p:sp>
        <p:nvSpPr>
          <p:cNvPr id="14" name="Text Placeholder 13">
            <a:extLst>
              <a:ext uri="{FF2B5EF4-FFF2-40B4-BE49-F238E27FC236}">
                <a16:creationId xmlns:a16="http://schemas.microsoft.com/office/drawing/2014/main" id="{FE508C49-3D2E-474D-BF7E-0B2D849547A4}"/>
              </a:ext>
            </a:extLst>
          </p:cNvPr>
          <p:cNvSpPr>
            <a:spLocks noGrp="1"/>
          </p:cNvSpPr>
          <p:nvPr>
            <p:ph type="body" sz="quarter" idx="11" hasCustomPrompt="1"/>
          </p:nvPr>
        </p:nvSpPr>
        <p:spPr>
          <a:xfrm>
            <a:off x="9294227" y="523542"/>
            <a:ext cx="2188262" cy="210627"/>
          </a:xfrm>
        </p:spPr>
        <p:txBody>
          <a:bodyPr>
            <a:noAutofit/>
          </a:bodyPr>
          <a:lstStyle>
            <a:lvl1pPr marL="0" indent="0" algn="r">
              <a:buNone/>
              <a:defRPr sz="907"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14589" indent="0" algn="r">
              <a:buNone/>
              <a:defRPr sz="725"/>
            </a:lvl2pPr>
            <a:lvl3pPr marL="829178" indent="0" algn="r">
              <a:buNone/>
              <a:defRPr sz="725"/>
            </a:lvl3pPr>
            <a:lvl4pPr marL="1243767" indent="0" algn="r">
              <a:buNone/>
              <a:defRPr sz="725"/>
            </a:lvl4pPr>
            <a:lvl5pPr marL="1658356" indent="0" algn="r">
              <a:buNone/>
              <a:defRPr sz="725"/>
            </a:lvl5pPr>
          </a:lstStyle>
          <a:p>
            <a:pPr lvl="0"/>
            <a:r>
              <a:rPr lang="en-GB"/>
              <a:t>Page 2 of 19</a:t>
            </a:r>
            <a:endParaRPr lang="en-US"/>
          </a:p>
        </p:txBody>
      </p:sp>
      <p:sp>
        <p:nvSpPr>
          <p:cNvPr id="71" name="Rectangle 70">
            <a:extLst>
              <a:ext uri="{FF2B5EF4-FFF2-40B4-BE49-F238E27FC236}">
                <a16:creationId xmlns:a16="http://schemas.microsoft.com/office/drawing/2014/main" id="{C1670EBD-F559-8443-4A47-6044BDBD9EDB}"/>
              </a:ext>
            </a:extLst>
          </p:cNvPr>
          <p:cNvSpPr/>
          <p:nvPr userDrawn="1"/>
        </p:nvSpPr>
        <p:spPr>
          <a:xfrm>
            <a:off x="-1259071" y="-164108"/>
            <a:ext cx="1259072" cy="7329935"/>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3"/>
          </a:p>
        </p:txBody>
      </p:sp>
      <p:sp>
        <p:nvSpPr>
          <p:cNvPr id="2" name="Freeform 6">
            <a:extLst>
              <a:ext uri="{FF2B5EF4-FFF2-40B4-BE49-F238E27FC236}">
                <a16:creationId xmlns:a16="http://schemas.microsoft.com/office/drawing/2014/main" id="{A067DB7A-908B-C504-A246-BB334BB05758}"/>
              </a:ext>
            </a:extLst>
          </p:cNvPr>
          <p:cNvSpPr/>
          <p:nvPr userDrawn="1"/>
        </p:nvSpPr>
        <p:spPr>
          <a:xfrm>
            <a:off x="797623" y="4507986"/>
            <a:ext cx="3155554" cy="2503105"/>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Tree>
    <p:extLst>
      <p:ext uri="{BB962C8B-B14F-4D97-AF65-F5344CB8AC3E}">
        <p14:creationId xmlns:p14="http://schemas.microsoft.com/office/powerpoint/2010/main" val="97152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A90A35-680F-4053-8F71-0DDFB808A4E3}" type="datetimeFigureOut">
              <a:rPr lang="en-US" smtClean="0"/>
              <a:t>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F308F7-7177-463E-BBB9-D6106E2BC0BA}" type="slidenum">
              <a:rPr lang="en-US" smtClean="0"/>
              <a:t>‹Nr.›</a:t>
            </a:fld>
            <a:endParaRPr lang="en-US"/>
          </a:p>
        </p:txBody>
      </p:sp>
    </p:spTree>
    <p:extLst>
      <p:ext uri="{BB962C8B-B14F-4D97-AF65-F5344CB8AC3E}">
        <p14:creationId xmlns:p14="http://schemas.microsoft.com/office/powerpoint/2010/main" val="182267581"/>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BBA90A35-680F-4053-8F71-0DDFB808A4E3}" type="datetimeFigureOut">
              <a:rPr lang="en-US" smtClean="0"/>
              <a:t>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F308F7-7177-463E-BBB9-D6106E2BC0BA}" type="slidenum">
              <a:rPr lang="en-US" smtClean="0"/>
              <a:t>‹Nr.›</a:t>
            </a:fld>
            <a:endParaRPr lang="en-US"/>
          </a:p>
        </p:txBody>
      </p:sp>
    </p:spTree>
    <p:extLst>
      <p:ext uri="{BB962C8B-B14F-4D97-AF65-F5344CB8AC3E}">
        <p14:creationId xmlns:p14="http://schemas.microsoft.com/office/powerpoint/2010/main" val="3035003940"/>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A90A35-680F-4053-8F71-0DDFB808A4E3}" type="datetimeFigureOut">
              <a:rPr lang="en-US" smtClean="0"/>
              <a:t>6/12/2024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E7F308F7-7177-463E-BBB9-D6106E2BC0BA}" type="slidenum">
              <a:rPr lang="en-US" smtClean="0"/>
              <a:t>‹Nr.›</a:t>
            </a:fld>
            <a:endParaRPr lang="en-US"/>
          </a:p>
        </p:txBody>
      </p:sp>
    </p:spTree>
    <p:extLst>
      <p:ext uri="{BB962C8B-B14F-4D97-AF65-F5344CB8AC3E}">
        <p14:creationId xmlns:p14="http://schemas.microsoft.com/office/powerpoint/2010/main" val="2183521387"/>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A90A35-680F-4053-8F71-0DDFB808A4E3}" type="datetimeFigureOut">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7F308F7-7177-463E-BBB9-D6106E2BC0BA}" type="slidenum">
              <a:rPr lang="en-US" smtClean="0"/>
              <a:t>‹Nr.›</a:t>
            </a:fld>
            <a:endParaRPr lang="en-US"/>
          </a:p>
        </p:txBody>
      </p:sp>
    </p:spTree>
    <p:extLst>
      <p:ext uri="{BB962C8B-B14F-4D97-AF65-F5344CB8AC3E}">
        <p14:creationId xmlns:p14="http://schemas.microsoft.com/office/powerpoint/2010/main" val="2423924321"/>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A90A35-680F-4053-8F71-0DDFB808A4E3}" type="datetimeFigureOut">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7F308F7-7177-463E-BBB9-D6106E2BC0BA}" type="slidenum">
              <a:rPr lang="en-US" smtClean="0"/>
              <a:t>‹Nr.›</a:t>
            </a:fld>
            <a:endParaRPr lang="en-US"/>
          </a:p>
        </p:txBody>
      </p:sp>
    </p:spTree>
    <p:extLst>
      <p:ext uri="{BB962C8B-B14F-4D97-AF65-F5344CB8AC3E}">
        <p14:creationId xmlns:p14="http://schemas.microsoft.com/office/powerpoint/2010/main" val="921285536"/>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60087E-7CE7-BF49-8355-12ABCDED355C}" type="datetimeFigureOut">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19C2FD2-DC0E-A744-8E7B-E1B578B6A4F7}" type="slidenum">
              <a:rPr lang="en-US" smtClean="0"/>
              <a:t>‹Nr.›</a:t>
            </a:fld>
            <a:endParaRPr lang="en-US"/>
          </a:p>
        </p:txBody>
      </p:sp>
    </p:spTree>
    <p:extLst>
      <p:ext uri="{BB962C8B-B14F-4D97-AF65-F5344CB8AC3E}">
        <p14:creationId xmlns:p14="http://schemas.microsoft.com/office/powerpoint/2010/main" val="3254835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C60087E-7CE7-BF49-8355-12ABCDED355C}"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19C2FD2-DC0E-A744-8E7B-E1B578B6A4F7}" type="slidenum">
              <a:rPr lang="en-US" smtClean="0"/>
              <a:t>‹Nr.›</a:t>
            </a:fld>
            <a:endParaRPr lang="en-US"/>
          </a:p>
        </p:txBody>
      </p:sp>
    </p:spTree>
    <p:extLst>
      <p:ext uri="{BB962C8B-B14F-4D97-AF65-F5344CB8AC3E}">
        <p14:creationId xmlns:p14="http://schemas.microsoft.com/office/powerpoint/2010/main" val="4052376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C60087E-7CE7-BF49-8355-12ABCDED355C}"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19C2FD2-DC0E-A744-8E7B-E1B578B6A4F7}" type="slidenum">
              <a:rPr lang="en-US" smtClean="0"/>
              <a:t>‹Nr.›</a:t>
            </a:fld>
            <a:endParaRPr lang="en-US"/>
          </a:p>
        </p:txBody>
      </p:sp>
    </p:spTree>
    <p:extLst>
      <p:ext uri="{BB962C8B-B14F-4D97-AF65-F5344CB8AC3E}">
        <p14:creationId xmlns:p14="http://schemas.microsoft.com/office/powerpoint/2010/main" val="3236168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60087E-7CE7-BF49-8355-12ABCDED355C}"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19C2FD2-DC0E-A744-8E7B-E1B578B6A4F7}" type="slidenum">
              <a:rPr lang="en-US" smtClean="0"/>
              <a:t>‹Nr.›</a:t>
            </a:fld>
            <a:endParaRPr lang="en-US"/>
          </a:p>
        </p:txBody>
      </p:sp>
    </p:spTree>
    <p:extLst>
      <p:ext uri="{BB962C8B-B14F-4D97-AF65-F5344CB8AC3E}">
        <p14:creationId xmlns:p14="http://schemas.microsoft.com/office/powerpoint/2010/main" val="1075693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C60087E-7CE7-BF49-8355-12ABCDED355C}" type="datetimeFigureOut">
              <a:rPr lang="en-US" smtClean="0"/>
              <a:t>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C2FD2-DC0E-A744-8E7B-E1B578B6A4F7}" type="slidenum">
              <a:rPr lang="en-US" smtClean="0"/>
              <a:t>‹Nr.›</a:t>
            </a:fld>
            <a:endParaRPr lang="en-US"/>
          </a:p>
        </p:txBody>
      </p:sp>
    </p:spTree>
    <p:extLst>
      <p:ext uri="{BB962C8B-B14F-4D97-AF65-F5344CB8AC3E}">
        <p14:creationId xmlns:p14="http://schemas.microsoft.com/office/powerpoint/2010/main" val="1577604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Master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E65022-F926-0349-BDCB-A7EC61E017AB}"/>
              </a:ext>
            </a:extLst>
          </p:cNvPr>
          <p:cNvSpPr/>
          <p:nvPr userDrawn="1"/>
        </p:nvSpPr>
        <p:spPr>
          <a:xfrm rot="16200000">
            <a:off x="-1814502" y="1814500"/>
            <a:ext cx="6858002" cy="3229001"/>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4748" tIns="22374" rIns="44748" bIns="22374" numCol="1" spcCol="0" rtlCol="0" fromWordArt="0" anchor="ctr" anchorCtr="0" forceAA="0" compatLnSpc="1">
            <a:prstTxWarp prst="textNoShape">
              <a:avLst/>
            </a:prstTxWarp>
            <a:noAutofit/>
          </a:bodyPr>
          <a:lstStyle/>
          <a:p>
            <a:endParaRPr lang="en-GB" sz="480">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AC9D089F-4D7D-65D0-CCCA-C7A1BC76B7E1}"/>
              </a:ext>
            </a:extLst>
          </p:cNvPr>
          <p:cNvSpPr/>
          <p:nvPr userDrawn="1"/>
        </p:nvSpPr>
        <p:spPr>
          <a:xfrm>
            <a:off x="2365875" y="4746111"/>
            <a:ext cx="972000" cy="972000"/>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sz="1163"/>
          </a:p>
        </p:txBody>
      </p:sp>
      <p:sp>
        <p:nvSpPr>
          <p:cNvPr id="14" name="Text Placeholder 13">
            <a:extLst>
              <a:ext uri="{FF2B5EF4-FFF2-40B4-BE49-F238E27FC236}">
                <a16:creationId xmlns:a16="http://schemas.microsoft.com/office/drawing/2014/main" id="{FE508C49-3D2E-474D-BF7E-0B2D849547A4}"/>
              </a:ext>
            </a:extLst>
          </p:cNvPr>
          <p:cNvSpPr>
            <a:spLocks noGrp="1"/>
          </p:cNvSpPr>
          <p:nvPr>
            <p:ph type="body" sz="quarter" idx="11" hasCustomPrompt="1"/>
          </p:nvPr>
        </p:nvSpPr>
        <p:spPr>
          <a:xfrm>
            <a:off x="9294227" y="523542"/>
            <a:ext cx="2188262" cy="210627"/>
          </a:xfrm>
        </p:spPr>
        <p:txBody>
          <a:bodyPr>
            <a:noAutofit/>
          </a:bodyPr>
          <a:lstStyle>
            <a:lvl1pPr marL="0" indent="0" algn="r">
              <a:buNone/>
              <a:defRPr sz="907"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14589" indent="0" algn="r">
              <a:buNone/>
              <a:defRPr sz="725"/>
            </a:lvl2pPr>
            <a:lvl3pPr marL="829178" indent="0" algn="r">
              <a:buNone/>
              <a:defRPr sz="725"/>
            </a:lvl3pPr>
            <a:lvl4pPr marL="1243767" indent="0" algn="r">
              <a:buNone/>
              <a:defRPr sz="725"/>
            </a:lvl4pPr>
            <a:lvl5pPr marL="1658356" indent="0" algn="r">
              <a:buNone/>
              <a:defRPr sz="725"/>
            </a:lvl5pPr>
          </a:lstStyle>
          <a:p>
            <a:pPr lvl="0"/>
            <a:r>
              <a:rPr lang="en-GB"/>
              <a:t>Page 2 of 19</a:t>
            </a:r>
            <a:endParaRPr lang="en-US"/>
          </a:p>
        </p:txBody>
      </p:sp>
      <p:sp>
        <p:nvSpPr>
          <p:cNvPr id="71" name="Rectangle 70">
            <a:extLst>
              <a:ext uri="{FF2B5EF4-FFF2-40B4-BE49-F238E27FC236}">
                <a16:creationId xmlns:a16="http://schemas.microsoft.com/office/drawing/2014/main" id="{C1670EBD-F559-8443-4A47-6044BDBD9EDB}"/>
              </a:ext>
            </a:extLst>
          </p:cNvPr>
          <p:cNvSpPr/>
          <p:nvPr userDrawn="1"/>
        </p:nvSpPr>
        <p:spPr>
          <a:xfrm>
            <a:off x="-1259071" y="-164108"/>
            <a:ext cx="1259072" cy="7329935"/>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3"/>
          </a:p>
        </p:txBody>
      </p:sp>
      <p:sp>
        <p:nvSpPr>
          <p:cNvPr id="2" name="Freeform 6">
            <a:extLst>
              <a:ext uri="{FF2B5EF4-FFF2-40B4-BE49-F238E27FC236}">
                <a16:creationId xmlns:a16="http://schemas.microsoft.com/office/drawing/2014/main" id="{A067DB7A-908B-C504-A246-BB334BB05758}"/>
              </a:ext>
            </a:extLst>
          </p:cNvPr>
          <p:cNvSpPr/>
          <p:nvPr userDrawn="1"/>
        </p:nvSpPr>
        <p:spPr>
          <a:xfrm>
            <a:off x="797623" y="4507986"/>
            <a:ext cx="3155554" cy="2503105"/>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A36DB62D-F082-D21F-8F91-725B52D20B56}"/>
              </a:ext>
            </a:extLst>
          </p:cNvPr>
          <p:cNvSpPr txBox="1">
            <a:spLocks/>
          </p:cNvSpPr>
          <p:nvPr userDrawn="1"/>
        </p:nvSpPr>
        <p:spPr>
          <a:xfrm>
            <a:off x="549410" y="292962"/>
            <a:ext cx="4568533" cy="671785"/>
          </a:xfrm>
          <a:prstGeom prst="rect">
            <a:avLst/>
          </a:prstGeom>
          <a:solidFill>
            <a:srgbClr val="3EA5DC"/>
          </a:solidFill>
        </p:spPr>
        <p:txBody>
          <a:bodyPr vert="horz" lIns="91440" tIns="45720" rIns="91440" bIns="45720" rtlCol="0" anchor="ctr">
            <a:noAutofit/>
          </a:bodyPr>
          <a:lstStyle>
            <a:lvl1pPr marL="0" indent="0" algn="l" defTabSz="3343281" rtl="0" eaLnBrk="1" latinLnBrk="0" hangingPunct="1">
              <a:lnSpc>
                <a:spcPts val="3769"/>
              </a:lnSpc>
              <a:spcBef>
                <a:spcPts val="0"/>
              </a:spcBef>
              <a:buFont typeface="Arial" panose="020B0604020202020204" pitchFamily="34" charset="0"/>
              <a:buNone/>
              <a:defRPr sz="3600" b="1" i="0" kern="120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2pPr>
            <a:lvl3pPr marL="764909"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3pPr>
            <a:lvl4pPr marL="1147364"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4pPr>
            <a:lvl5pPr marL="1529821"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marR="0" lvl="0" indent="0" algn="l" defTabSz="3343281" rtl="0" eaLnBrk="1" fontAlgn="auto" latinLnBrk="0" hangingPunct="1">
              <a:lnSpc>
                <a:spcPts val="3769"/>
              </a:lnSpc>
              <a:spcBef>
                <a:spcPts val="0"/>
              </a:spcBef>
              <a:spcAft>
                <a:spcPts val="0"/>
              </a:spcAft>
              <a:buClrTx/>
              <a:buSzTx/>
              <a:buFont typeface="Arial" panose="020B0604020202020204" pitchFamily="34" charset="0"/>
              <a:buNone/>
              <a:tabLst/>
              <a:defRPr/>
            </a:pPr>
            <a:endParaRPr kumimoji="0" lang="en-US" sz="3600" b="1" i="0" u="none" strike="noStrike" kern="1200" cap="all" spc="0" normalizeH="0" baseline="0" noProof="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5" name="Textfeld 4">
            <a:extLst>
              <a:ext uri="{FF2B5EF4-FFF2-40B4-BE49-F238E27FC236}">
                <a16:creationId xmlns:a16="http://schemas.microsoft.com/office/drawing/2014/main" id="{2B28BE6B-1106-56E6-57D3-5DE29F6DC36E}"/>
              </a:ext>
            </a:extLst>
          </p:cNvPr>
          <p:cNvSpPr txBox="1"/>
          <p:nvPr userDrawn="1"/>
        </p:nvSpPr>
        <p:spPr>
          <a:xfrm>
            <a:off x="709511" y="408290"/>
            <a:ext cx="4568533" cy="461665"/>
          </a:xfrm>
          <a:prstGeom prst="rect">
            <a:avLst/>
          </a:prstGeom>
          <a:noFill/>
        </p:spPr>
        <p:txBody>
          <a:bodyPr wrap="square" rtlCol="0">
            <a:spAutoFit/>
          </a:bodyPr>
          <a:lstStyle/>
          <a:p>
            <a:endParaRPr lang="en-GB" sz="2400" cap="all" baseline="0">
              <a:solidFill>
                <a:schemeClr val="bg1"/>
              </a:solidFill>
            </a:endParaRPr>
          </a:p>
        </p:txBody>
      </p:sp>
      <p:sp>
        <p:nvSpPr>
          <p:cNvPr id="10" name="Titel 9">
            <a:extLst>
              <a:ext uri="{FF2B5EF4-FFF2-40B4-BE49-F238E27FC236}">
                <a16:creationId xmlns:a16="http://schemas.microsoft.com/office/drawing/2014/main" id="{ED25242C-FBB5-952F-D7EB-93F3C17DD3FC}"/>
              </a:ext>
            </a:extLst>
          </p:cNvPr>
          <p:cNvSpPr>
            <a:spLocks noGrp="1"/>
          </p:cNvSpPr>
          <p:nvPr>
            <p:ph type="title"/>
          </p:nvPr>
        </p:nvSpPr>
        <p:spPr>
          <a:xfrm>
            <a:off x="549410" y="220508"/>
            <a:ext cx="4568533" cy="837227"/>
          </a:xfrm>
        </p:spPr>
        <p:txBody>
          <a:bodyPr>
            <a:normAutofit/>
          </a:bodyPr>
          <a:lstStyle>
            <a:lvl1pPr>
              <a:defRPr sz="2400" b="1" cap="all" baseline="0">
                <a:solidFill>
                  <a:schemeClr val="bg1"/>
                </a:solidFill>
              </a:defRPr>
            </a:lvl1pPr>
          </a:lstStyle>
          <a:p>
            <a:r>
              <a:rPr lang="de-DE"/>
              <a:t>Mastertitelformat</a:t>
            </a:r>
            <a:endParaRPr lang="en-GB"/>
          </a:p>
        </p:txBody>
      </p:sp>
    </p:spTree>
    <p:extLst>
      <p:ext uri="{BB962C8B-B14F-4D97-AF65-F5344CB8AC3E}">
        <p14:creationId xmlns:p14="http://schemas.microsoft.com/office/powerpoint/2010/main" val="3509310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C60087E-7CE7-BF49-8355-12ABCDED355C}" type="datetimeFigureOut">
              <a:rPr lang="en-US" smtClean="0"/>
              <a:t>6/12/2024</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519C2FD2-DC0E-A744-8E7B-E1B578B6A4F7}" type="slidenum">
              <a:rPr lang="en-US" smtClean="0"/>
              <a:t>‹Nr.›</a:t>
            </a:fld>
            <a:endParaRPr lang="en-US"/>
          </a:p>
        </p:txBody>
      </p:sp>
    </p:spTree>
    <p:extLst>
      <p:ext uri="{BB962C8B-B14F-4D97-AF65-F5344CB8AC3E}">
        <p14:creationId xmlns:p14="http://schemas.microsoft.com/office/powerpoint/2010/main" val="2693781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BBA90A35-680F-4053-8F71-0DDFB808A4E3}"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308F7-7177-463E-BBB9-D6106E2BC0BA}" type="slidenum">
              <a:rPr lang="en-US" smtClean="0"/>
              <a:t>‹Nr.›</a:t>
            </a:fld>
            <a:endParaRPr lang="en-US"/>
          </a:p>
        </p:txBody>
      </p:sp>
    </p:spTree>
    <p:extLst>
      <p:ext uri="{BB962C8B-B14F-4D97-AF65-F5344CB8AC3E}">
        <p14:creationId xmlns:p14="http://schemas.microsoft.com/office/powerpoint/2010/main" val="156473250"/>
      </p:ext>
    </p:extLst>
  </p:cSld>
  <p:clrMapOvr>
    <a:masterClrMapping/>
  </p:clrMapOvr>
  <p:hf hdr="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BBA90A35-680F-4053-8F71-0DDFB808A4E3}"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7F308F7-7177-463E-BBB9-D6106E2BC0BA}" type="slidenum">
              <a:rPr lang="en-US" smtClean="0"/>
              <a:t>‹Nr.›</a:t>
            </a:fld>
            <a:endParaRPr lang="en-US"/>
          </a:p>
        </p:txBody>
      </p:sp>
    </p:spTree>
    <p:extLst>
      <p:ext uri="{BB962C8B-B14F-4D97-AF65-F5344CB8AC3E}">
        <p14:creationId xmlns:p14="http://schemas.microsoft.com/office/powerpoint/2010/main" val="459015832"/>
      </p:ext>
    </p:extLst>
  </p:cSld>
  <p:clrMapOvr>
    <a:masterClrMapping/>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CB68F5-C389-F355-5FFC-F9CB3349C96C}"/>
              </a:ext>
            </a:extLst>
          </p:cNvPr>
          <p:cNvSpPr/>
          <p:nvPr userDrawn="1"/>
        </p:nvSpPr>
        <p:spPr>
          <a:xfrm rot="16200000">
            <a:off x="4611080" y="-1868205"/>
            <a:ext cx="2969839" cy="12192000"/>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AE4A245-2DE9-587E-97F4-143F2F3EE4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9989257" y="6095991"/>
            <a:ext cx="1698650" cy="381936"/>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70EDFC9C-3B8E-78D9-62F7-556B6F4C60C0}"/>
              </a:ext>
            </a:extLst>
          </p:cNvPr>
          <p:cNvPicPr>
            <a:picLocks noChangeAspect="1"/>
          </p:cNvPicPr>
          <p:nvPr userDrawn="1"/>
        </p:nvPicPr>
        <p:blipFill>
          <a:blip r:embed="rId3"/>
          <a:stretch>
            <a:fillRect/>
          </a:stretch>
        </p:blipFill>
        <p:spPr>
          <a:xfrm>
            <a:off x="618331" y="639199"/>
            <a:ext cx="4205665" cy="1351821"/>
          </a:xfrm>
          <a:prstGeom prst="rect">
            <a:avLst/>
          </a:prstGeom>
        </p:spPr>
      </p:pic>
      <p:sp>
        <p:nvSpPr>
          <p:cNvPr id="4" name="Text Placeholder 32">
            <a:extLst>
              <a:ext uri="{FF2B5EF4-FFF2-40B4-BE49-F238E27FC236}">
                <a16:creationId xmlns:a16="http://schemas.microsoft.com/office/drawing/2014/main" id="{B112669A-CF12-7C87-4B05-0BCEE2BD1ED0}"/>
              </a:ext>
            </a:extLst>
          </p:cNvPr>
          <p:cNvSpPr>
            <a:spLocks noGrp="1"/>
          </p:cNvSpPr>
          <p:nvPr>
            <p:ph type="body" sz="quarter" idx="64" hasCustomPrompt="1"/>
          </p:nvPr>
        </p:nvSpPr>
        <p:spPr>
          <a:xfrm>
            <a:off x="519736" y="2590985"/>
            <a:ext cx="6121696"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YOUR GUIDE TO EXPERIENTIAL</a:t>
            </a:r>
          </a:p>
        </p:txBody>
      </p:sp>
      <p:sp>
        <p:nvSpPr>
          <p:cNvPr id="7" name="Text Placeholder 32">
            <a:extLst>
              <a:ext uri="{FF2B5EF4-FFF2-40B4-BE49-F238E27FC236}">
                <a16:creationId xmlns:a16="http://schemas.microsoft.com/office/drawing/2014/main" id="{4F54C20D-43F9-2843-ABC1-52F9C147D1FF}"/>
              </a:ext>
            </a:extLst>
          </p:cNvPr>
          <p:cNvSpPr>
            <a:spLocks noGrp="1"/>
          </p:cNvSpPr>
          <p:nvPr>
            <p:ph type="body" sz="quarter" idx="65" hasCustomPrompt="1"/>
          </p:nvPr>
        </p:nvSpPr>
        <p:spPr>
          <a:xfrm>
            <a:off x="519735" y="3373305"/>
            <a:ext cx="5705335"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ENTREPRENEURSHIP LABS</a:t>
            </a:r>
          </a:p>
        </p:txBody>
      </p:sp>
      <p:pic>
        <p:nvPicPr>
          <p:cNvPr id="3" name="Grafik 2">
            <a:extLst>
              <a:ext uri="{FF2B5EF4-FFF2-40B4-BE49-F238E27FC236}">
                <a16:creationId xmlns:a16="http://schemas.microsoft.com/office/drawing/2014/main" id="{FD0FD3C7-12C5-DD76-4A89-AF9813BB29F7}"/>
              </a:ext>
            </a:extLst>
          </p:cNvPr>
          <p:cNvPicPr>
            <a:picLocks noChangeAspect="1"/>
          </p:cNvPicPr>
          <p:nvPr userDrawn="1"/>
        </p:nvPicPr>
        <p:blipFill>
          <a:blip r:embed="rId4"/>
          <a:stretch>
            <a:fillRect/>
          </a:stretch>
        </p:blipFill>
        <p:spPr>
          <a:xfrm>
            <a:off x="9980602" y="6099689"/>
            <a:ext cx="1715960" cy="360000"/>
          </a:xfrm>
          <a:prstGeom prst="rect">
            <a:avLst/>
          </a:prstGeom>
        </p:spPr>
      </p:pic>
      <p:sp>
        <p:nvSpPr>
          <p:cNvPr id="2" name="Textfeld 1">
            <a:extLst>
              <a:ext uri="{FF2B5EF4-FFF2-40B4-BE49-F238E27FC236}">
                <a16:creationId xmlns:a16="http://schemas.microsoft.com/office/drawing/2014/main" id="{34523628-4AE4-F822-EFBC-F3861CFA2224}"/>
              </a:ext>
            </a:extLst>
          </p:cNvPr>
          <p:cNvSpPr txBox="1"/>
          <p:nvPr userDrawn="1"/>
        </p:nvSpPr>
        <p:spPr>
          <a:xfrm>
            <a:off x="495438" y="6079725"/>
            <a:ext cx="9362937" cy="430887"/>
          </a:xfrm>
          <a:prstGeom prst="rect">
            <a:avLst/>
          </a:prstGeom>
          <a:noFill/>
        </p:spPr>
        <p:txBody>
          <a:bodyPr wrap="square" rtlCol="0">
            <a:spAutoFit/>
          </a:bodyPr>
          <a:lstStyle/>
          <a:p>
            <a:r>
              <a:rPr lang="en-GB" sz="1100" i="0">
                <a:solidFill>
                  <a:srgbClr val="333333"/>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GB" sz="1100" i="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495658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Quote/Statement 04">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119969A-205E-C892-734E-93D43F4FED59}"/>
              </a:ext>
            </a:extLst>
          </p:cNvPr>
          <p:cNvSpPr>
            <a:spLocks noGrp="1"/>
          </p:cNvSpPr>
          <p:nvPr>
            <p:ph type="pic" sz="quarter" idx="21"/>
          </p:nvPr>
        </p:nvSpPr>
        <p:spPr>
          <a:xfrm>
            <a:off x="0" y="0"/>
            <a:ext cx="12192000" cy="6857998"/>
          </a:xfrm>
          <a:custGeom>
            <a:avLst/>
            <a:gdLst>
              <a:gd name="connsiteX0" fmla="*/ 3565354 w 12192000"/>
              <a:gd name="connsiteY0" fmla="*/ 1382514 h 6857998"/>
              <a:gd name="connsiteX1" fmla="*/ 3565354 w 12192000"/>
              <a:gd name="connsiteY1" fmla="*/ 5475487 h 6857998"/>
              <a:gd name="connsiteX2" fmla="*/ 8626647 w 12192000"/>
              <a:gd name="connsiteY2" fmla="*/ 5475487 h 6857998"/>
              <a:gd name="connsiteX3" fmla="*/ 8626647 w 12192000"/>
              <a:gd name="connsiteY3" fmla="*/ 1382514 h 6857998"/>
              <a:gd name="connsiteX4" fmla="*/ 0 w 12192000"/>
              <a:gd name="connsiteY4" fmla="*/ 0 h 6857998"/>
              <a:gd name="connsiteX5" fmla="*/ 12192000 w 12192000"/>
              <a:gd name="connsiteY5" fmla="*/ 0 h 6857998"/>
              <a:gd name="connsiteX6" fmla="*/ 12192000 w 12192000"/>
              <a:gd name="connsiteY6" fmla="*/ 6857998 h 6857998"/>
              <a:gd name="connsiteX7" fmla="*/ 0 w 12192000"/>
              <a:gd name="connsiteY7"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998">
                <a:moveTo>
                  <a:pt x="3565354" y="1382514"/>
                </a:moveTo>
                <a:lnTo>
                  <a:pt x="3565354" y="5475487"/>
                </a:lnTo>
                <a:lnTo>
                  <a:pt x="8626647" y="5475487"/>
                </a:lnTo>
                <a:lnTo>
                  <a:pt x="8626647" y="1382514"/>
                </a:lnTo>
                <a:close/>
                <a:moveTo>
                  <a:pt x="0" y="0"/>
                </a:moveTo>
                <a:lnTo>
                  <a:pt x="12192000" y="0"/>
                </a:lnTo>
                <a:lnTo>
                  <a:pt x="12192000" y="6857998"/>
                </a:lnTo>
                <a:lnTo>
                  <a:pt x="0" y="6857998"/>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3112D2FC-5359-D8D5-CD9D-651A4D56B2E8}"/>
              </a:ext>
            </a:extLst>
          </p:cNvPr>
          <p:cNvSpPr/>
          <p:nvPr userDrawn="1"/>
        </p:nvSpPr>
        <p:spPr>
          <a:xfrm>
            <a:off x="3565354" y="1382513"/>
            <a:ext cx="5061293" cy="4092973"/>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793D91"/>
          </a:solidFill>
          <a:ln w="30808" cap="flat">
            <a:noFill/>
            <a:prstDash val="solid"/>
            <a:miter/>
          </a:ln>
        </p:spPr>
        <p:txBody>
          <a:bodyPr rtlCol="0" anchor="ctr"/>
          <a:lstStyle/>
          <a:p>
            <a:endParaRPr lang="en-US" sz="2069">
              <a:latin typeface="Calibri" panose="020F0502020204030204" pitchFamily="34" charset="0"/>
              <a:cs typeface="Calibri" panose="020F0502020204030204" pitchFamily="34" charset="0"/>
            </a:endParaRPr>
          </a:p>
        </p:txBody>
      </p:sp>
      <p:sp>
        <p:nvSpPr>
          <p:cNvPr id="14" name="Text Placeholder 32">
            <a:extLst>
              <a:ext uri="{FF2B5EF4-FFF2-40B4-BE49-F238E27FC236}">
                <a16:creationId xmlns:a16="http://schemas.microsoft.com/office/drawing/2014/main" id="{BC2A17FB-B479-FEEE-E62D-3CDB48F9231B}"/>
              </a:ext>
            </a:extLst>
          </p:cNvPr>
          <p:cNvSpPr>
            <a:spLocks noGrp="1"/>
          </p:cNvSpPr>
          <p:nvPr>
            <p:ph type="body" sz="quarter" idx="48" hasCustomPrompt="1"/>
          </p:nvPr>
        </p:nvSpPr>
        <p:spPr>
          <a:xfrm>
            <a:off x="3565354" y="4063447"/>
            <a:ext cx="5061293" cy="842867"/>
          </a:xfrm>
        </p:spPr>
        <p:txBody>
          <a:bodyPr numCol="1" spcCol="288000" anchor="t">
            <a:noAutofit/>
          </a:bodyPr>
          <a:lstStyle>
            <a:lvl1pPr marL="0" indent="0" algn="ctr">
              <a:lnSpc>
                <a:spcPct val="100000"/>
              </a:lnSpc>
              <a:spcBef>
                <a:spcPts val="0"/>
              </a:spcBef>
              <a:buNone/>
              <a:defRPr sz="1774"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NAME</a:t>
            </a:r>
            <a:endParaRPr lang="en-US"/>
          </a:p>
        </p:txBody>
      </p:sp>
      <p:sp>
        <p:nvSpPr>
          <p:cNvPr id="15" name="Text Placeholder 32">
            <a:extLst>
              <a:ext uri="{FF2B5EF4-FFF2-40B4-BE49-F238E27FC236}">
                <a16:creationId xmlns:a16="http://schemas.microsoft.com/office/drawing/2014/main" id="{D42768A2-4E9F-81E5-D12B-D4EECE951126}"/>
              </a:ext>
            </a:extLst>
          </p:cNvPr>
          <p:cNvSpPr>
            <a:spLocks noGrp="1"/>
          </p:cNvSpPr>
          <p:nvPr>
            <p:ph type="body" sz="quarter" idx="30" hasCustomPrompt="1"/>
          </p:nvPr>
        </p:nvSpPr>
        <p:spPr>
          <a:xfrm>
            <a:off x="3565354" y="2111761"/>
            <a:ext cx="5061293" cy="1317239"/>
          </a:xfrm>
          <a:noFill/>
        </p:spPr>
        <p:txBody>
          <a:bodyPr anchor="ctr">
            <a:noAutofit/>
          </a:bodyPr>
          <a:lstStyle>
            <a:lvl1pPr marL="231775" indent="0" algn="ctr">
              <a:lnSpc>
                <a:spcPts val="31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HEADING</a:t>
            </a:r>
            <a:endParaRPr lang="en-US"/>
          </a:p>
        </p:txBody>
      </p:sp>
    </p:spTree>
    <p:extLst>
      <p:ext uri="{BB962C8B-B14F-4D97-AF65-F5344CB8AC3E}">
        <p14:creationId xmlns:p14="http://schemas.microsoft.com/office/powerpoint/2010/main" val="1368677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xt/Photo 0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FB7A5-5C54-A155-E09F-73DF19E294F7}"/>
              </a:ext>
            </a:extLst>
          </p:cNvPr>
          <p:cNvSpPr/>
          <p:nvPr userDrawn="1"/>
        </p:nvSpPr>
        <p:spPr>
          <a:xfrm>
            <a:off x="365759" y="-398"/>
            <a:ext cx="7398327" cy="6858398"/>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3" name="Text Placeholder 32">
            <a:extLst>
              <a:ext uri="{FF2B5EF4-FFF2-40B4-BE49-F238E27FC236}">
                <a16:creationId xmlns:a16="http://schemas.microsoft.com/office/drawing/2014/main" id="{E4D1B318-A933-504F-B625-B0BEEAB9C2BA}"/>
              </a:ext>
            </a:extLst>
          </p:cNvPr>
          <p:cNvSpPr>
            <a:spLocks noGrp="1"/>
          </p:cNvSpPr>
          <p:nvPr>
            <p:ph type="body" sz="quarter" idx="48" hasCustomPrompt="1"/>
          </p:nvPr>
        </p:nvSpPr>
        <p:spPr>
          <a:xfrm>
            <a:off x="931824" y="1828367"/>
            <a:ext cx="5552103" cy="4466887"/>
          </a:xfrm>
        </p:spPr>
        <p:txBody>
          <a:bodyPr numCol="1" spcCol="288000" anchor="t">
            <a:noAutofit/>
          </a:bodyPr>
          <a:lstStyle>
            <a:lvl1pPr marL="0" indent="0" algn="l">
              <a:lnSpc>
                <a:spcPts val="248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sp>
        <p:nvSpPr>
          <p:cNvPr id="4" name="Text Placeholder 32">
            <a:extLst>
              <a:ext uri="{FF2B5EF4-FFF2-40B4-BE49-F238E27FC236}">
                <a16:creationId xmlns:a16="http://schemas.microsoft.com/office/drawing/2014/main" id="{B0997C91-DB91-32BE-3C72-02A24E171C82}"/>
              </a:ext>
            </a:extLst>
          </p:cNvPr>
          <p:cNvSpPr>
            <a:spLocks noGrp="1"/>
          </p:cNvSpPr>
          <p:nvPr>
            <p:ph type="body" sz="quarter" idx="62" hasCustomPrompt="1"/>
          </p:nvPr>
        </p:nvSpPr>
        <p:spPr>
          <a:xfrm>
            <a:off x="112295" y="578092"/>
            <a:ext cx="3035919" cy="671785"/>
          </a:xfrm>
          <a:prstGeom prst="rect">
            <a:avLst/>
          </a:prstGeom>
          <a:solidFill>
            <a:srgbClr val="3EA5DC"/>
          </a:solidFill>
        </p:spPr>
        <p:txBody>
          <a:bodyPr anchor="ctr">
            <a:noAutofit/>
          </a:bodyPr>
          <a:lstStyle>
            <a:lvl1pPr marL="857250"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HEADING</a:t>
            </a:r>
          </a:p>
        </p:txBody>
      </p:sp>
      <p:sp>
        <p:nvSpPr>
          <p:cNvPr id="60" name="Picture Placeholder 2">
            <a:extLst>
              <a:ext uri="{FF2B5EF4-FFF2-40B4-BE49-F238E27FC236}">
                <a16:creationId xmlns:a16="http://schemas.microsoft.com/office/drawing/2014/main" id="{CAF74D35-AD4A-C0B6-6657-7F56F233182A}"/>
              </a:ext>
            </a:extLst>
          </p:cNvPr>
          <p:cNvSpPr>
            <a:spLocks noGrp="1"/>
          </p:cNvSpPr>
          <p:nvPr>
            <p:ph type="pic" sz="quarter" idx="21"/>
          </p:nvPr>
        </p:nvSpPr>
        <p:spPr>
          <a:xfrm>
            <a:off x="6749935" y="562746"/>
            <a:ext cx="4705004" cy="5009618"/>
          </a:xfrm>
          <a:solidFill>
            <a:schemeClr val="bg1">
              <a:lumMod val="85000"/>
            </a:schemeClr>
          </a:solidFill>
        </p:spPr>
        <p:txBody>
          <a:bodyPr/>
          <a:lstStyle>
            <a:lvl1pPr marL="0" indent="0" algn="ctr">
              <a:buNone/>
              <a:defRPr>
                <a:solidFill>
                  <a:schemeClr val="bg1">
                    <a:lumMod val="85000"/>
                  </a:schemeClr>
                </a:solidFill>
              </a:defRPr>
            </a:lvl1pPr>
          </a:lstStyle>
          <a:p>
            <a:endParaRPr lang="en-US"/>
          </a:p>
        </p:txBody>
      </p:sp>
    </p:spTree>
    <p:extLst>
      <p:ext uri="{BB962C8B-B14F-4D97-AF65-F5344CB8AC3E}">
        <p14:creationId xmlns:p14="http://schemas.microsoft.com/office/powerpoint/2010/main" val="1669549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01">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37B58A1-42B7-6ACA-0FD7-02504A8BFB9D}"/>
              </a:ext>
            </a:extLst>
          </p:cNvPr>
          <p:cNvSpPr/>
          <p:nvPr userDrawn="1"/>
        </p:nvSpPr>
        <p:spPr>
          <a:xfrm>
            <a:off x="-17545" y="-398"/>
            <a:ext cx="12209545" cy="2147749"/>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931824" y="2361851"/>
            <a:ext cx="10483429" cy="3933404"/>
          </a:xfrm>
        </p:spPr>
        <p:txBody>
          <a:bodyPr numCol="1" spcCol="288000" anchor="t">
            <a:noAutofit/>
          </a:bodyPr>
          <a:lstStyle>
            <a:lvl1pPr marL="0" indent="0" algn="l">
              <a:lnSpc>
                <a:spcPts val="248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grpSp>
        <p:nvGrpSpPr>
          <p:cNvPr id="120" name="Graphic 4">
            <a:extLst>
              <a:ext uri="{FF2B5EF4-FFF2-40B4-BE49-F238E27FC236}">
                <a16:creationId xmlns:a16="http://schemas.microsoft.com/office/drawing/2014/main" id="{647718ED-C03A-50EC-1223-35CBBB1F957E}"/>
              </a:ext>
            </a:extLst>
          </p:cNvPr>
          <p:cNvGrpSpPr/>
          <p:nvPr userDrawn="1"/>
        </p:nvGrpSpPr>
        <p:grpSpPr>
          <a:xfrm rot="15627803">
            <a:off x="11025707" y="115954"/>
            <a:ext cx="1988628" cy="1318666"/>
            <a:chOff x="5072479" y="4905026"/>
            <a:chExt cx="803439" cy="532763"/>
          </a:xfrm>
        </p:grpSpPr>
        <p:sp>
          <p:nvSpPr>
            <p:cNvPr id="121" name="Freeform 120">
              <a:extLst>
                <a:ext uri="{FF2B5EF4-FFF2-40B4-BE49-F238E27FC236}">
                  <a16:creationId xmlns:a16="http://schemas.microsoft.com/office/drawing/2014/main" id="{0C96351A-83AC-9F58-8389-447E7E1C36AD}"/>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76C7EF"/>
              </a:solid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F2E1E61-28A0-D441-5BB8-8530504E8C2A}"/>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76C7EF"/>
              </a:solid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05B3DEB6-83D7-ED7B-A016-0BF2EA0787C5}"/>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76C7EF"/>
              </a:solid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C2FCC270-C42B-40DA-ABE5-091EF66836D1}"/>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76C7EF"/>
              </a:solidFill>
              <a:prstDash val="solid"/>
              <a:miter/>
            </a:ln>
          </p:spPr>
          <p:txBody>
            <a:bodyPr rtlCol="0" anchor="ctr"/>
            <a:lstStyle/>
            <a:p>
              <a:endParaRPr lang="en-US"/>
            </a:p>
          </p:txBody>
        </p:sp>
      </p:grpSp>
      <p:sp>
        <p:nvSpPr>
          <p:cNvPr id="125" name="Text Placeholder 32">
            <a:extLst>
              <a:ext uri="{FF2B5EF4-FFF2-40B4-BE49-F238E27FC236}">
                <a16:creationId xmlns:a16="http://schemas.microsoft.com/office/drawing/2014/main" id="{934E37BF-1ED2-4A1B-CDC0-59DA61126C9A}"/>
              </a:ext>
            </a:extLst>
          </p:cNvPr>
          <p:cNvSpPr>
            <a:spLocks noGrp="1"/>
          </p:cNvSpPr>
          <p:nvPr>
            <p:ph type="body" sz="quarter" idx="62" hasCustomPrompt="1"/>
          </p:nvPr>
        </p:nvSpPr>
        <p:spPr>
          <a:xfrm>
            <a:off x="-8011" y="578092"/>
            <a:ext cx="3156225" cy="671785"/>
          </a:xfrm>
          <a:prstGeom prst="rect">
            <a:avLst/>
          </a:prstGeom>
          <a:solidFill>
            <a:schemeClr val="bg1"/>
          </a:solidFill>
        </p:spPr>
        <p:txBody>
          <a:bodyPr anchor="ctr">
            <a:noAutofit/>
          </a:bodyPr>
          <a:lstStyle>
            <a:lvl1pPr marL="808038" indent="0" algn="l">
              <a:lnSpc>
                <a:spcPts val="3769"/>
              </a:lnSpc>
              <a:spcBef>
                <a:spcPts val="0"/>
              </a:spcBef>
              <a:buNone/>
              <a:tabLst/>
              <a:defRPr sz="3600" b="1" i="0" spc="0">
                <a:solidFill>
                  <a:srgbClr val="EE3E8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HEADING</a:t>
            </a:r>
          </a:p>
        </p:txBody>
      </p:sp>
    </p:spTree>
    <p:extLst>
      <p:ext uri="{BB962C8B-B14F-4D97-AF65-F5344CB8AC3E}">
        <p14:creationId xmlns:p14="http://schemas.microsoft.com/office/powerpoint/2010/main" val="5400718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F6155-CBF0-F921-9CFD-DD695C8E8B5D}"/>
              </a:ext>
            </a:extLst>
          </p:cNvPr>
          <p:cNvSpPr/>
          <p:nvPr userDrawn="1"/>
        </p:nvSpPr>
        <p:spPr>
          <a:xfrm rot="5400000">
            <a:off x="4392281" y="-2210555"/>
            <a:ext cx="3407435" cy="12192001"/>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rgbClr val="05203D"/>
              </a:solidFill>
              <a:latin typeface="Calibri" panose="020F0502020204030204" pitchFamily="34" charset="0"/>
              <a:cs typeface="Calibri" panose="020F0502020204030204" pitchFamily="34" charset="0"/>
            </a:endParaRPr>
          </a:p>
        </p:txBody>
      </p:sp>
      <p:sp>
        <p:nvSpPr>
          <p:cNvPr id="3" name="Slide Number Placeholder 5">
            <a:extLst>
              <a:ext uri="{FF2B5EF4-FFF2-40B4-BE49-F238E27FC236}">
                <a16:creationId xmlns:a16="http://schemas.microsoft.com/office/drawing/2014/main" id="{4FE8E858-242F-D11E-FB53-57EC93F92AF1}"/>
              </a:ext>
            </a:extLst>
          </p:cNvPr>
          <p:cNvSpPr>
            <a:spLocks noGrp="1"/>
          </p:cNvSpPr>
          <p:nvPr>
            <p:ph type="sldNum" sz="quarter" idx="4"/>
          </p:nvPr>
        </p:nvSpPr>
        <p:spPr>
          <a:xfrm>
            <a:off x="7030922" y="9570703"/>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‹Nr.›</a:t>
            </a:fld>
            <a:endParaRPr lang="fr-CA"/>
          </a:p>
        </p:txBody>
      </p:sp>
      <p:sp>
        <p:nvSpPr>
          <p:cNvPr id="98" name="Text Placeholder 3">
            <a:extLst>
              <a:ext uri="{FF2B5EF4-FFF2-40B4-BE49-F238E27FC236}">
                <a16:creationId xmlns:a16="http://schemas.microsoft.com/office/drawing/2014/main" id="{7E17F88D-FE4F-9CBD-E66E-2873D71DC074}"/>
              </a:ext>
            </a:extLst>
          </p:cNvPr>
          <p:cNvSpPr>
            <a:spLocks noGrp="1"/>
          </p:cNvSpPr>
          <p:nvPr>
            <p:ph type="body" sz="quarter" idx="14" hasCustomPrompt="1"/>
          </p:nvPr>
        </p:nvSpPr>
        <p:spPr>
          <a:xfrm>
            <a:off x="593913" y="219232"/>
            <a:ext cx="4568533" cy="2513490"/>
          </a:xfrm>
          <a:prstGeom prst="rect">
            <a:avLst/>
          </a:prstGeom>
          <a:effectLst>
            <a:glow rad="127000">
              <a:srgbClr val="414141"/>
            </a:glow>
          </a:effectLst>
        </p:spPr>
        <p:txBody>
          <a:bodyPr>
            <a:noAutofit/>
          </a:bodyPr>
          <a:lstStyle>
            <a:lvl1pPr marL="0" indent="0" algn="l">
              <a:buNone/>
              <a:defRPr sz="15000" b="1">
                <a:solidFill>
                  <a:srgbClr val="EE3E8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99" name="Text Placeholder 32">
            <a:extLst>
              <a:ext uri="{FF2B5EF4-FFF2-40B4-BE49-F238E27FC236}">
                <a16:creationId xmlns:a16="http://schemas.microsoft.com/office/drawing/2014/main" id="{D873AA30-0F78-FCB1-C916-3A3CE251F23D}"/>
              </a:ext>
            </a:extLst>
          </p:cNvPr>
          <p:cNvSpPr>
            <a:spLocks noGrp="1"/>
          </p:cNvSpPr>
          <p:nvPr>
            <p:ph type="body" sz="quarter" idx="62" hasCustomPrompt="1"/>
          </p:nvPr>
        </p:nvSpPr>
        <p:spPr>
          <a:xfrm>
            <a:off x="806585" y="2757215"/>
            <a:ext cx="2883099"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DIVIDER TITLE</a:t>
            </a:r>
          </a:p>
        </p:txBody>
      </p:sp>
      <p:sp>
        <p:nvSpPr>
          <p:cNvPr id="13" name="TextBox 12">
            <a:extLst>
              <a:ext uri="{FF2B5EF4-FFF2-40B4-BE49-F238E27FC236}">
                <a16:creationId xmlns:a16="http://schemas.microsoft.com/office/drawing/2014/main" id="{B06DC1C8-55A7-2C25-88B5-6BC61112A1A4}"/>
              </a:ext>
            </a:extLst>
          </p:cNvPr>
          <p:cNvSpPr txBox="1"/>
          <p:nvPr userDrawn="1"/>
        </p:nvSpPr>
        <p:spPr>
          <a:xfrm rot="16200000">
            <a:off x="9508816" y="3005743"/>
            <a:ext cx="4717257" cy="246221"/>
          </a:xfrm>
          <a:prstGeom prst="rect">
            <a:avLst/>
          </a:prstGeom>
          <a:noFill/>
        </p:spPr>
        <p:txBody>
          <a:bodyPr wrap="square" rtlCol="0">
            <a:spAutoFit/>
          </a:bodyPr>
          <a:lstStyle/>
          <a:p>
            <a:pPr marL="0" marR="0" lvl="0" indent="0" algn="l" defTabSz="325892" rtl="0" eaLnBrk="1" fontAlgn="auto" latinLnBrk="0" hangingPunct="1">
              <a:lnSpc>
                <a:spcPct val="100000"/>
              </a:lnSpc>
              <a:spcBef>
                <a:spcPts val="0"/>
              </a:spcBef>
              <a:spcAft>
                <a:spcPts val="0"/>
              </a:spcAft>
              <a:buClrTx/>
              <a:buSzTx/>
              <a:buFontTx/>
              <a:buNone/>
              <a:tabLst/>
              <a:defRPr/>
            </a:pPr>
            <a:r>
              <a:rPr lang="en-US" sz="1000" spc="300" baseline="0">
                <a:solidFill>
                  <a:schemeClr val="bg1"/>
                </a:solidFill>
                <a:latin typeface="Calibri" panose="020F0502020204030204" pitchFamily="34" charset="0"/>
                <a:cs typeface="Calibri" panose="020F0502020204030204" pitchFamily="34" charset="0"/>
              </a:rPr>
              <a:t>Experiential Entrepreneurship Labs</a:t>
            </a:r>
          </a:p>
        </p:txBody>
      </p:sp>
    </p:spTree>
    <p:extLst>
      <p:ext uri="{BB962C8B-B14F-4D97-AF65-F5344CB8AC3E}">
        <p14:creationId xmlns:p14="http://schemas.microsoft.com/office/powerpoint/2010/main" val="12953431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xt 02">
    <p:spTree>
      <p:nvGrpSpPr>
        <p:cNvPr id="1" name=""/>
        <p:cNvGrpSpPr/>
        <p:nvPr/>
      </p:nvGrpSpPr>
      <p:grpSpPr>
        <a:xfrm>
          <a:off x="0" y="0"/>
          <a:ext cx="0" cy="0"/>
          <a:chOff x="0" y="0"/>
          <a:chExt cx="0" cy="0"/>
        </a:xfrm>
      </p:grpSpPr>
      <p:sp>
        <p:nvSpPr>
          <p:cNvPr id="15" name="Text Placeholder 32">
            <a:extLst>
              <a:ext uri="{FF2B5EF4-FFF2-40B4-BE49-F238E27FC236}">
                <a16:creationId xmlns:a16="http://schemas.microsoft.com/office/drawing/2014/main" id="{6D8C0570-7782-7B5B-F178-51FAE93904C9}"/>
              </a:ext>
            </a:extLst>
          </p:cNvPr>
          <p:cNvSpPr>
            <a:spLocks noGrp="1"/>
          </p:cNvSpPr>
          <p:nvPr>
            <p:ph type="body" sz="quarter" idx="48" hasCustomPrompt="1"/>
          </p:nvPr>
        </p:nvSpPr>
        <p:spPr>
          <a:xfrm>
            <a:off x="931824" y="1679171"/>
            <a:ext cx="10483429" cy="4616084"/>
          </a:xfrm>
        </p:spPr>
        <p:txBody>
          <a:bodyPr numCol="1" spcCol="288000" anchor="t">
            <a:noAutofit/>
          </a:bodyPr>
          <a:lstStyle>
            <a:lvl1pPr marL="0" indent="0" algn="l">
              <a:lnSpc>
                <a:spcPts val="248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sp>
        <p:nvSpPr>
          <p:cNvPr id="2" name="Text Placeholder 32">
            <a:extLst>
              <a:ext uri="{FF2B5EF4-FFF2-40B4-BE49-F238E27FC236}">
                <a16:creationId xmlns:a16="http://schemas.microsoft.com/office/drawing/2014/main" id="{12AFBC99-BD1A-BB6F-308E-DB8C90B78868}"/>
              </a:ext>
            </a:extLst>
          </p:cNvPr>
          <p:cNvSpPr>
            <a:spLocks noGrp="1"/>
          </p:cNvSpPr>
          <p:nvPr>
            <p:ph type="body" sz="quarter" idx="62" hasCustomPrompt="1"/>
          </p:nvPr>
        </p:nvSpPr>
        <p:spPr>
          <a:xfrm>
            <a:off x="-8011" y="578092"/>
            <a:ext cx="3156225" cy="671785"/>
          </a:xfrm>
          <a:prstGeom prst="rect">
            <a:avLst/>
          </a:prstGeom>
          <a:solidFill>
            <a:srgbClr val="3EA5DC"/>
          </a:solidFill>
        </p:spPr>
        <p:txBody>
          <a:bodyPr anchor="ctr">
            <a:noAutofit/>
          </a:bodyPr>
          <a:lstStyle>
            <a:lvl1pPr marL="808038"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HEADING</a:t>
            </a:r>
          </a:p>
        </p:txBody>
      </p:sp>
    </p:spTree>
    <p:extLst>
      <p:ext uri="{BB962C8B-B14F-4D97-AF65-F5344CB8AC3E}">
        <p14:creationId xmlns:p14="http://schemas.microsoft.com/office/powerpoint/2010/main" val="21111707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Final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BA96FE-388B-BD0D-161A-7D0642470D03}"/>
              </a:ext>
            </a:extLst>
          </p:cNvPr>
          <p:cNvSpPr/>
          <p:nvPr userDrawn="1"/>
        </p:nvSpPr>
        <p:spPr>
          <a:xfrm rot="16200000">
            <a:off x="4779026" y="-1700260"/>
            <a:ext cx="2633948" cy="12192000"/>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1AD5CCF-AF5D-608E-F029-EE250FC79E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73770" y="6159142"/>
            <a:ext cx="1698650" cy="381936"/>
          </a:xfrm>
          <a:prstGeom prst="rect">
            <a:avLst/>
          </a:prstGeom>
          <a:ln>
            <a:noFill/>
          </a:ln>
          <a:extLst>
            <a:ext uri="{53640926-AAD7-44D8-BBD7-CCE9431645EC}">
              <a14:shadowObscured xmlns:a14="http://schemas.microsoft.com/office/drawing/2010/main"/>
            </a:ext>
          </a:extLst>
        </p:spPr>
      </p:pic>
      <p:sp>
        <p:nvSpPr>
          <p:cNvPr id="16" name="Text Placeholder 32">
            <a:extLst>
              <a:ext uri="{FF2B5EF4-FFF2-40B4-BE49-F238E27FC236}">
                <a16:creationId xmlns:a16="http://schemas.microsoft.com/office/drawing/2014/main" id="{0071EAE0-4439-F2CB-EE34-0F1989474EEF}"/>
              </a:ext>
            </a:extLst>
          </p:cNvPr>
          <p:cNvSpPr>
            <a:spLocks noGrp="1"/>
          </p:cNvSpPr>
          <p:nvPr>
            <p:ph type="body" sz="quarter" idx="62" hasCustomPrompt="1"/>
          </p:nvPr>
        </p:nvSpPr>
        <p:spPr>
          <a:xfrm>
            <a:off x="6753533" y="2757215"/>
            <a:ext cx="4691389" cy="671785"/>
          </a:xfrm>
          <a:prstGeom prst="rect">
            <a:avLst/>
          </a:prstGeom>
          <a:solidFill>
            <a:srgbClr val="EE3E81"/>
          </a:solidFill>
        </p:spPr>
        <p:txBody>
          <a:bodyPr anchor="ctr">
            <a:noAutofit/>
          </a:bodyPr>
          <a:lstStyle>
            <a:lvl1pPr marL="0" indent="0" algn="l">
              <a:lnSpc>
                <a:spcPts val="3769"/>
              </a:lnSpc>
              <a:spcBef>
                <a:spcPts val="0"/>
              </a:spcBef>
              <a:buNone/>
              <a:defRPr sz="3472"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FOLLOW OUR JOURNEY </a:t>
            </a:r>
          </a:p>
        </p:txBody>
      </p:sp>
      <p:pic>
        <p:nvPicPr>
          <p:cNvPr id="4" name="Picture 3">
            <a:extLst>
              <a:ext uri="{FF2B5EF4-FFF2-40B4-BE49-F238E27FC236}">
                <a16:creationId xmlns:a16="http://schemas.microsoft.com/office/drawing/2014/main" id="{80E751ED-8D3D-1841-D297-911263A81D9D}"/>
              </a:ext>
            </a:extLst>
          </p:cNvPr>
          <p:cNvPicPr>
            <a:picLocks noChangeAspect="1"/>
          </p:cNvPicPr>
          <p:nvPr userDrawn="1"/>
        </p:nvPicPr>
        <p:blipFill>
          <a:blip r:embed="rId3"/>
          <a:stretch>
            <a:fillRect/>
          </a:stretch>
        </p:blipFill>
        <p:spPr>
          <a:xfrm>
            <a:off x="7608047" y="568709"/>
            <a:ext cx="4205665" cy="1351821"/>
          </a:xfrm>
          <a:prstGeom prst="rect">
            <a:avLst/>
          </a:prstGeom>
        </p:spPr>
      </p:pic>
      <p:sp>
        <p:nvSpPr>
          <p:cNvPr id="5" name="Text Placeholder 32">
            <a:extLst>
              <a:ext uri="{FF2B5EF4-FFF2-40B4-BE49-F238E27FC236}">
                <a16:creationId xmlns:a16="http://schemas.microsoft.com/office/drawing/2014/main" id="{ECC1A77C-1905-78E6-D54F-BD4199E72C18}"/>
              </a:ext>
            </a:extLst>
          </p:cNvPr>
          <p:cNvSpPr>
            <a:spLocks noGrp="1"/>
          </p:cNvSpPr>
          <p:nvPr>
            <p:ph type="body" sz="quarter" idx="24" hasCustomPrompt="1"/>
          </p:nvPr>
        </p:nvSpPr>
        <p:spPr>
          <a:xfrm>
            <a:off x="7976838" y="4804756"/>
            <a:ext cx="3468084" cy="649221"/>
          </a:xfrm>
          <a:prstGeom prst="rect">
            <a:avLst/>
          </a:prstGeom>
          <a:noFill/>
        </p:spPr>
        <p:txBody>
          <a:bodyPr anchor="ctr">
            <a:noAutofit/>
          </a:bodyPr>
          <a:lstStyle>
            <a:lvl1pPr marL="0" indent="0" algn="r">
              <a:lnSpc>
                <a:spcPts val="3120"/>
              </a:lnSpc>
              <a:spcBef>
                <a:spcPts val="0"/>
              </a:spcBef>
              <a:buNone/>
              <a:defRPr sz="28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 </a:t>
            </a:r>
            <a:r>
              <a:rPr lang="en-GB" err="1"/>
              <a:t>www.website.eu</a:t>
            </a:r>
            <a:endParaRPr lang="en-US"/>
          </a:p>
        </p:txBody>
      </p:sp>
      <p:pic>
        <p:nvPicPr>
          <p:cNvPr id="2" name="Grafik 1">
            <a:extLst>
              <a:ext uri="{FF2B5EF4-FFF2-40B4-BE49-F238E27FC236}">
                <a16:creationId xmlns:a16="http://schemas.microsoft.com/office/drawing/2014/main" id="{79CF787F-6A97-EA19-6A90-CCFCFCDBAFA1}"/>
              </a:ext>
            </a:extLst>
          </p:cNvPr>
          <p:cNvPicPr>
            <a:picLocks noChangeAspect="1"/>
          </p:cNvPicPr>
          <p:nvPr userDrawn="1"/>
        </p:nvPicPr>
        <p:blipFill>
          <a:blip r:embed="rId4"/>
          <a:stretch>
            <a:fillRect/>
          </a:stretch>
        </p:blipFill>
        <p:spPr>
          <a:xfrm>
            <a:off x="656460" y="6159142"/>
            <a:ext cx="1715960" cy="360000"/>
          </a:xfrm>
          <a:prstGeom prst="rect">
            <a:avLst/>
          </a:prstGeom>
        </p:spPr>
      </p:pic>
      <p:sp>
        <p:nvSpPr>
          <p:cNvPr id="6" name="Textfeld 5">
            <a:extLst>
              <a:ext uri="{FF2B5EF4-FFF2-40B4-BE49-F238E27FC236}">
                <a16:creationId xmlns:a16="http://schemas.microsoft.com/office/drawing/2014/main" id="{A6182A61-6224-F7E7-5093-3A2FDEE6BD4B}"/>
              </a:ext>
            </a:extLst>
          </p:cNvPr>
          <p:cNvSpPr txBox="1"/>
          <p:nvPr userDrawn="1"/>
        </p:nvSpPr>
        <p:spPr>
          <a:xfrm>
            <a:off x="2389730" y="6122284"/>
            <a:ext cx="9518251" cy="430887"/>
          </a:xfrm>
          <a:prstGeom prst="rect">
            <a:avLst/>
          </a:prstGeom>
          <a:noFill/>
        </p:spPr>
        <p:txBody>
          <a:bodyPr wrap="square" rtlCol="0">
            <a:spAutoFit/>
          </a:bodyPr>
          <a:lstStyle/>
          <a:p>
            <a:r>
              <a:rPr lang="en-GB" sz="1100" i="0">
                <a:solidFill>
                  <a:srgbClr val="333333"/>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GB" sz="1100" i="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5921463"/>
      </p:ext>
    </p:extLst>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5514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GUIDELINES">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D60FCBF-C2BE-D33C-C44E-B701381E07CE}"/>
              </a:ext>
            </a:extLst>
          </p:cNvPr>
          <p:cNvSpPr/>
          <p:nvPr userDrawn="1"/>
        </p:nvSpPr>
        <p:spPr>
          <a:xfrm>
            <a:off x="0" y="0"/>
            <a:ext cx="12192000" cy="6858001"/>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id="{D3BC805F-C62B-3527-CE22-B64E289943D4}"/>
              </a:ext>
            </a:extLst>
          </p:cNvPr>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Calibri" panose="020F0502020204030204" pitchFamily="34" charset="0"/>
                <a:ea typeface="+mn-ea"/>
                <a:cs typeface="Calibri" panose="020F0502020204030204" pitchFamily="34" charset="0"/>
                <a:sym typeface="Quattrocento Sans"/>
              </a:rPr>
              <a:t>FONT TYPEFACE &amp; SIZE</a:t>
            </a:r>
            <a:endParaRPr lang="en-IE" sz="3600" baseline="0">
              <a:solidFill>
                <a:schemeClr val="bg1"/>
              </a:solidFill>
              <a:latin typeface="Calibri" panose="020F0502020204030204" pitchFamily="34" charset="0"/>
              <a:ea typeface="Quattrocento Sans"/>
              <a:cs typeface="Calibri" panose="020F0502020204030204" pitchFamily="34" charset="0"/>
              <a:sym typeface="Quattrocento Sans"/>
            </a:endParaRPr>
          </a:p>
        </p:txBody>
      </p:sp>
      <p:sp>
        <p:nvSpPr>
          <p:cNvPr id="57" name="Rectangle 56">
            <a:extLst>
              <a:ext uri="{FF2B5EF4-FFF2-40B4-BE49-F238E27FC236}">
                <a16:creationId xmlns:a16="http://schemas.microsoft.com/office/drawing/2014/main" id="{59C92EBB-ED23-2769-9831-4F531F2CEA6C}"/>
              </a:ext>
            </a:extLst>
          </p:cNvPr>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Calibri" panose="020F0502020204030204" pitchFamily="34" charset="0"/>
                <a:ea typeface="+mn-ea"/>
                <a:cs typeface="Calibri" panose="020F0502020204030204" pitchFamily="34" charset="0"/>
              </a:rPr>
              <a:t>PLEASE</a:t>
            </a:r>
            <a:r>
              <a:rPr lang="en-IE" sz="3000" b="0" i="0" u="none" strike="noStrike" kern="1200" baseline="0">
                <a:solidFill>
                  <a:schemeClr val="bg1"/>
                </a:solidFill>
                <a:effectLst/>
                <a:latin typeface="Calibri" panose="020F0502020204030204" pitchFamily="34" charset="0"/>
                <a:ea typeface="+mn-ea"/>
                <a:cs typeface="Calibri" panose="020F0502020204030204" pitchFamily="34" charset="0"/>
              </a:rPr>
              <a:t> ENSURE TO KEEP FONTS AS PER THE LAYOUT</a:t>
            </a:r>
            <a:endParaRPr lang="en-IE" sz="3000" b="0" i="0" u="none" strike="noStrike" kern="1200">
              <a:solidFill>
                <a:schemeClr val="bg1"/>
              </a:solidFill>
              <a:effectLst/>
              <a:latin typeface="Calibri" panose="020F0502020204030204" pitchFamily="34" charset="0"/>
              <a:ea typeface="+mn-ea"/>
              <a:cs typeface="Calibri" panose="020F0502020204030204" pitchFamily="34" charset="0"/>
            </a:endParaRPr>
          </a:p>
          <a:p>
            <a:pPr fontAlgn="base"/>
            <a:endParaRPr lang="en-IE" sz="3000" b="0" i="0" u="none" strike="noStrike" kern="1200">
              <a:solidFill>
                <a:schemeClr val="bg1"/>
              </a:solidFill>
              <a:effectLst/>
              <a:latin typeface="Calibri" panose="020F0502020204030204" pitchFamily="34" charset="0"/>
              <a:ea typeface="+mn-ea"/>
              <a:cs typeface="Calibri" panose="020F0502020204030204" pitchFamily="34" charset="0"/>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Calibri" panose="020F0502020204030204" pitchFamily="34" charset="0"/>
                <a:ea typeface="+mn-ea"/>
                <a:cs typeface="Calibri" panose="020F0502020204030204" pitchFamily="34" charset="0"/>
              </a:rPr>
              <a:t>48 point </a:t>
            </a:r>
            <a:r>
              <a:rPr lang="en-IE" sz="3000" b="0" i="0" u="none" strike="noStrike" kern="1200" baseline="0">
                <a:solidFill>
                  <a:schemeClr val="bg1"/>
                </a:solidFill>
                <a:effectLst/>
                <a:latin typeface="Calibri" panose="020F0502020204030204" pitchFamily="34" charset="0"/>
                <a:ea typeface="+mn-ea"/>
                <a:cs typeface="Calibri" panose="020F0502020204030204" pitchFamily="34" charset="0"/>
              </a:rPr>
              <a:t> -  </a:t>
            </a:r>
            <a:r>
              <a:rPr lang="en-IE" sz="3000" b="0" i="0" u="none" strike="noStrike" kern="1200">
                <a:solidFill>
                  <a:schemeClr val="bg1"/>
                </a:solidFill>
                <a:effectLst/>
                <a:latin typeface="Calibri" panose="020F0502020204030204" pitchFamily="34" charset="0"/>
                <a:ea typeface="+mn-ea"/>
                <a:cs typeface="Calibri" panose="020F0502020204030204" pitchFamily="34" charset="0"/>
              </a:rPr>
              <a:t>Divider</a:t>
            </a:r>
            <a:r>
              <a:rPr lang="en-IE" sz="3000" b="0" i="0" u="none" strike="noStrike" kern="1200" baseline="0">
                <a:solidFill>
                  <a:schemeClr val="bg1"/>
                </a:solidFill>
                <a:effectLst/>
                <a:latin typeface="Calibri" panose="020F0502020204030204" pitchFamily="34" charset="0"/>
                <a:ea typeface="+mn-ea"/>
                <a:cs typeface="Calibri" panose="020F0502020204030204" pitchFamily="34" charset="0"/>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Calibri" panose="020F0502020204030204" pitchFamily="34" charset="0"/>
              <a:ea typeface="Quattrocento Sans"/>
              <a:cs typeface="Calibri" panose="020F0502020204030204" pitchFamily="34" charset="0"/>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Calibri" panose="020F0502020204030204" pitchFamily="34" charset="0"/>
                <a:ea typeface="+mn-ea"/>
                <a:cs typeface="Calibri" panose="020F0502020204030204" pitchFamily="34" charset="0"/>
              </a:rPr>
              <a:t>36 point</a:t>
            </a:r>
            <a:r>
              <a:rPr lang="en-IE" sz="3000" b="0" i="0" u="none" strike="noStrike" kern="1200" baseline="0">
                <a:solidFill>
                  <a:schemeClr val="bg1"/>
                </a:solidFill>
                <a:effectLst/>
                <a:latin typeface="Calibri" panose="020F0502020204030204" pitchFamily="34" charset="0"/>
                <a:ea typeface="+mn-ea"/>
                <a:cs typeface="Calibri" panose="020F0502020204030204" pitchFamily="34" charset="0"/>
              </a:rPr>
              <a:t>  -  </a:t>
            </a:r>
            <a:r>
              <a:rPr lang="en-IE" sz="3000" b="0" i="0" u="none" strike="noStrike" kern="1200">
                <a:solidFill>
                  <a:schemeClr val="bg1"/>
                </a:solidFill>
                <a:effectLst/>
                <a:latin typeface="Calibri" panose="020F0502020204030204" pitchFamily="34" charset="0"/>
                <a:ea typeface="+mn-ea"/>
                <a:cs typeface="Calibri" panose="020F0502020204030204" pitchFamily="34" charset="0"/>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Calibri" panose="020F0502020204030204" pitchFamily="34" charset="0"/>
                <a:ea typeface="+mn-ea"/>
                <a:cs typeface="Calibri" panose="020F0502020204030204" pitchFamily="34" charset="0"/>
              </a:rPr>
              <a:t>30 point</a:t>
            </a:r>
            <a:r>
              <a:rPr lang="en-IE" sz="3000" b="0" i="0" u="none" strike="noStrike" kern="1200" baseline="0">
                <a:solidFill>
                  <a:schemeClr val="bg1"/>
                </a:solidFill>
                <a:effectLst/>
                <a:latin typeface="Calibri" panose="020F0502020204030204" pitchFamily="34" charset="0"/>
                <a:ea typeface="+mn-ea"/>
                <a:cs typeface="Calibri" panose="020F0502020204030204" pitchFamily="34" charset="0"/>
              </a:rPr>
              <a:t>  -  </a:t>
            </a:r>
            <a:r>
              <a:rPr lang="en-IE" sz="3000" b="0" i="0" u="none" strike="noStrike" kern="1200">
                <a:solidFill>
                  <a:schemeClr val="bg1"/>
                </a:solidFill>
                <a:effectLst/>
                <a:latin typeface="Calibri" panose="020F0502020204030204" pitchFamily="34" charset="0"/>
                <a:ea typeface="+mn-ea"/>
                <a:cs typeface="Calibri" panose="020F0502020204030204" pitchFamily="34" charset="0"/>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Calibri" panose="020F0502020204030204" pitchFamily="34" charset="0"/>
                <a:ea typeface="+mn-ea"/>
                <a:cs typeface="Calibri" panose="020F0502020204030204" pitchFamily="34" charset="0"/>
              </a:rPr>
              <a:t>	</a:t>
            </a:r>
            <a:r>
              <a:rPr lang="en-IE" sz="3000" b="0" i="0" u="none" strike="noStrike" kern="1200" baseline="0">
                <a:solidFill>
                  <a:schemeClr val="bg1"/>
                </a:solidFill>
                <a:effectLst/>
                <a:latin typeface="Calibri" panose="020F0502020204030204" pitchFamily="34" charset="0"/>
                <a:ea typeface="+mn-ea"/>
                <a:cs typeface="Calibri" panose="020F0502020204030204" pitchFamily="34" charset="0"/>
              </a:rPr>
              <a:t>       </a:t>
            </a:r>
            <a:r>
              <a:rPr lang="en-IE" sz="3000" b="0" i="0" u="none" strike="noStrike" kern="1200">
                <a:solidFill>
                  <a:schemeClr val="bg1"/>
                </a:solidFill>
                <a:effectLst/>
                <a:latin typeface="Calibri" panose="020F0502020204030204" pitchFamily="34" charset="0"/>
                <a:ea typeface="+mn-ea"/>
                <a:cs typeface="Calibri" panose="020F0502020204030204" pitchFamily="34" charset="0"/>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Calibri" panose="020F0502020204030204" pitchFamily="34" charset="0"/>
                <a:ea typeface="+mn-ea"/>
                <a:cs typeface="Calibri" panose="020F0502020204030204" pitchFamily="34" charset="0"/>
              </a:rPr>
              <a:t>24 point</a:t>
            </a:r>
            <a:r>
              <a:rPr lang="en-IE" sz="3000" b="0" i="0" u="none" strike="noStrike" kern="1200" baseline="0">
                <a:solidFill>
                  <a:schemeClr val="bg1"/>
                </a:solidFill>
                <a:effectLst/>
                <a:latin typeface="Calibri" panose="020F0502020204030204" pitchFamily="34" charset="0"/>
                <a:ea typeface="+mn-ea"/>
                <a:cs typeface="Calibri" panose="020F0502020204030204" pitchFamily="34" charset="0"/>
              </a:rPr>
              <a:t>  -  </a:t>
            </a:r>
            <a:r>
              <a:rPr lang="en-IE" sz="3000" b="0" i="0" u="none" strike="noStrike" kern="1200" baseline="0">
                <a:solidFill>
                  <a:schemeClr val="bg1"/>
                </a:solidFill>
                <a:effectLst/>
                <a:latin typeface="Calibri" panose="020F0502020204030204" pitchFamily="34" charset="0"/>
                <a:ea typeface="Quattrocento Sans"/>
                <a:cs typeface="Calibri" panose="020F0502020204030204" pitchFamily="34" charset="0"/>
                <a:sym typeface="Quattrocento Sans"/>
              </a:rPr>
              <a:t>Main </a:t>
            </a:r>
            <a:r>
              <a:rPr lang="en-IE" sz="3000" b="0" i="0" u="none" strike="noStrike" kern="1200">
                <a:solidFill>
                  <a:schemeClr val="bg1"/>
                </a:solidFill>
                <a:effectLst/>
                <a:latin typeface="Calibri" panose="020F0502020204030204" pitchFamily="34" charset="0"/>
                <a:ea typeface="+mn-ea"/>
                <a:cs typeface="Calibri" panose="020F0502020204030204" pitchFamily="34" charset="0"/>
              </a:rPr>
              <a:t>Text Body </a:t>
            </a:r>
            <a:endParaRPr lang="en-US" sz="3000">
              <a:solidFill>
                <a:schemeClr val="bg1"/>
              </a:solidFill>
              <a:latin typeface="Calibri" panose="020F0502020204030204" pitchFamily="34" charset="0"/>
              <a:cs typeface="Calibri" panose="020F0502020204030204" pitchFamily="34" charset="0"/>
            </a:endParaRPr>
          </a:p>
          <a:p>
            <a:pPr fontAlgn="base"/>
            <a:endParaRPr lang="en-IE" sz="3000" b="0" i="0" u="none" strike="noStrike" kern="1200">
              <a:solidFill>
                <a:schemeClr val="bg1"/>
              </a:solidFill>
              <a:effectLst/>
              <a:latin typeface="Calibri" panose="020F0502020204030204" pitchFamily="34" charset="0"/>
              <a:ea typeface="+mn-ea"/>
              <a:cs typeface="Calibri" panose="020F0502020204030204" pitchFamily="34" charset="0"/>
            </a:endParaRPr>
          </a:p>
        </p:txBody>
      </p:sp>
      <p:sp>
        <p:nvSpPr>
          <p:cNvPr id="62" name="Rectangle 61">
            <a:extLst>
              <a:ext uri="{FF2B5EF4-FFF2-40B4-BE49-F238E27FC236}">
                <a16:creationId xmlns:a16="http://schemas.microsoft.com/office/drawing/2014/main" id="{03F0F37D-D084-29C9-188E-E9BE51676011}"/>
              </a:ext>
            </a:extLst>
          </p:cNvPr>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Calibri" panose="020F0502020204030204" pitchFamily="34" charset="0"/>
                <a:ea typeface="+mn-ea"/>
                <a:cs typeface="Calibri" panose="020F0502020204030204" pitchFamily="34" charset="0"/>
                <a:sym typeface="Quattrocento Sans"/>
              </a:rPr>
              <a:t>Please ensure to keep the font sizes set as per the slide layouts. The font used throughout the </a:t>
            </a:r>
            <a:r>
              <a:rPr lang="en-IE" sz="2400" b="1" i="0" u="none" strike="noStrike" kern="1200" baseline="0">
                <a:solidFill>
                  <a:schemeClr val="bg1"/>
                </a:solidFill>
                <a:effectLst/>
                <a:latin typeface="Calibri" panose="020F0502020204030204" pitchFamily="34" charset="0"/>
                <a:ea typeface="+mn-ea"/>
                <a:cs typeface="Calibri" panose="020F0502020204030204" pitchFamily="34" charset="0"/>
                <a:sym typeface="Quattrocento Sans"/>
              </a:rPr>
              <a:t>EELS </a:t>
            </a:r>
            <a:r>
              <a:rPr lang="en-IE" sz="2400" b="0" i="0" u="none" strike="noStrike" kern="1200" baseline="0">
                <a:solidFill>
                  <a:schemeClr val="bg1"/>
                </a:solidFill>
                <a:effectLst/>
                <a:latin typeface="Calibri" panose="020F0502020204030204" pitchFamily="34" charset="0"/>
                <a:ea typeface="+mn-ea"/>
                <a:cs typeface="Calibri" panose="020F0502020204030204" pitchFamily="34" charset="0"/>
                <a:sym typeface="Quattrocento Sans"/>
              </a:rPr>
              <a:t>PowerPoint is</a:t>
            </a:r>
            <a:r>
              <a:rPr lang="is-IS" sz="2400" b="0" i="0" u="none" strike="noStrike" kern="1200" baseline="0">
                <a:solidFill>
                  <a:schemeClr val="bg1"/>
                </a:solidFill>
                <a:effectLst/>
                <a:latin typeface="Calibri" panose="020F0502020204030204" pitchFamily="34" charset="0"/>
                <a:ea typeface="+mn-ea"/>
                <a:cs typeface="Calibri" panose="020F0502020204030204" pitchFamily="34" charset="0"/>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Calibri" panose="020F0502020204030204" pitchFamily="34" charset="0"/>
              <a:ea typeface="+mn-ea"/>
              <a:cs typeface="Calibri" panose="020F0502020204030204" pitchFamily="34" charset="0"/>
              <a:sym typeface="Quattrocento Sans"/>
            </a:endParaRPr>
          </a:p>
          <a:p>
            <a:pPr fontAlgn="base"/>
            <a:endParaRPr lang="en-IE" sz="2400" b="0" i="0" u="none" strike="noStrike" kern="1200" baseline="0">
              <a:solidFill>
                <a:schemeClr val="bg1"/>
              </a:solidFill>
              <a:effectLst/>
              <a:latin typeface="Calibri" panose="020F0502020204030204" pitchFamily="34" charset="0"/>
              <a:ea typeface="+mn-ea"/>
              <a:cs typeface="Calibri" panose="020F0502020204030204" pitchFamily="34" charset="0"/>
              <a:sym typeface="Quattrocento Sans"/>
            </a:endParaRPr>
          </a:p>
          <a:p>
            <a:pPr fontAlgn="base"/>
            <a:r>
              <a:rPr lang="en-IE" sz="3600" b="1" i="1" baseline="0">
                <a:solidFill>
                  <a:schemeClr val="bg1"/>
                </a:solidFill>
                <a:latin typeface="Calibri" panose="020F0502020204030204" pitchFamily="34" charset="0"/>
                <a:ea typeface="Quattrocento Sans"/>
                <a:cs typeface="Calibri" panose="020F0502020204030204" pitchFamily="34" charset="0"/>
                <a:sym typeface="Quattrocento Sans"/>
              </a:rPr>
              <a:t>Calibri</a:t>
            </a:r>
            <a:endParaRPr lang="en-IE" sz="3600" baseline="0">
              <a:solidFill>
                <a:schemeClr val="bg1"/>
              </a:solidFill>
              <a:latin typeface="Calibri" panose="020F0502020204030204" pitchFamily="34" charset="0"/>
              <a:ea typeface="Quattrocento Sans"/>
              <a:cs typeface="Calibri" panose="020F0502020204030204" pitchFamily="34" charset="0"/>
              <a:sym typeface="Quattrocento Sans"/>
            </a:endParaRPr>
          </a:p>
        </p:txBody>
      </p:sp>
      <p:cxnSp>
        <p:nvCxnSpPr>
          <p:cNvPr id="63" name="Straight Connector 62">
            <a:extLst>
              <a:ext uri="{FF2B5EF4-FFF2-40B4-BE49-F238E27FC236}">
                <a16:creationId xmlns:a16="http://schemas.microsoft.com/office/drawing/2014/main" id="{D8D9B6D8-67C4-EF00-BE23-EEE539F9C323}"/>
              </a:ext>
            </a:extLst>
          </p:cNvPr>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CA84D2A-0BE1-E471-43A8-11F8E6422020}"/>
              </a:ext>
            </a:extLst>
          </p:cNvPr>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361E8CB1-2A99-A72A-B6E0-86C4AAFB9584}"/>
              </a:ext>
            </a:extLst>
          </p:cNvPr>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Calibri" panose="020F0502020204030204" pitchFamily="34" charset="0"/>
                <a:ea typeface="+mn-ea"/>
                <a:cs typeface="Calibri" panose="020F0502020204030204" pitchFamily="34" charset="0"/>
              </a:rPr>
              <a:t>*** </a:t>
            </a:r>
            <a:r>
              <a:rPr lang="en-IE" sz="2400" b="1" kern="1200">
                <a:solidFill>
                  <a:schemeClr val="bg1"/>
                </a:solidFill>
                <a:effectLst/>
                <a:latin typeface="Calibri" panose="020F0502020204030204" pitchFamily="34" charset="0"/>
                <a:ea typeface="+mn-ea"/>
                <a:cs typeface="Calibri" panose="020F0502020204030204" pitchFamily="34" charset="0"/>
              </a:rPr>
              <a:t>PLEASE DELETE THIS INSTRUCTION SLIDE BEFORE PRESENTING FINAL PRESENTATION </a:t>
            </a:r>
            <a:r>
              <a:rPr lang="en-IE" sz="2400" kern="1200">
                <a:solidFill>
                  <a:schemeClr val="bg1"/>
                </a:solidFill>
                <a:effectLst/>
                <a:latin typeface="Calibri" panose="020F0502020204030204" pitchFamily="34" charset="0"/>
                <a:ea typeface="+mn-ea"/>
                <a:cs typeface="Calibri" panose="020F0502020204030204" pitchFamily="34" charset="0"/>
              </a:rPr>
              <a:t>*** </a:t>
            </a:r>
            <a:endParaRPr lang="en-US" sz="2400" kern="1200">
              <a:solidFill>
                <a:schemeClr val="bg1"/>
              </a:solidFill>
              <a:effectLst/>
              <a:latin typeface="Calibri" panose="020F0502020204030204" pitchFamily="34" charset="0"/>
              <a:ea typeface="+mn-ea"/>
              <a:cs typeface="Calibri" panose="020F0502020204030204" pitchFamily="34" charset="0"/>
            </a:endParaRPr>
          </a:p>
        </p:txBody>
      </p:sp>
      <p:cxnSp>
        <p:nvCxnSpPr>
          <p:cNvPr id="68" name="Straight Connector 67">
            <a:extLst>
              <a:ext uri="{FF2B5EF4-FFF2-40B4-BE49-F238E27FC236}">
                <a16:creationId xmlns:a16="http://schemas.microsoft.com/office/drawing/2014/main" id="{53A69F38-DDCB-F37C-310A-CD83CAF944C2}"/>
              </a:ext>
            </a:extLst>
          </p:cNvPr>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543594"/>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Photo 01">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509D38E-D9E7-6493-0FCE-89B2D340E0E9}"/>
              </a:ext>
            </a:extLst>
          </p:cNvPr>
          <p:cNvSpPr>
            <a:spLocks noGrp="1"/>
          </p:cNvSpPr>
          <p:nvPr>
            <p:ph type="pic" sz="quarter" idx="21"/>
          </p:nvPr>
        </p:nvSpPr>
        <p:spPr>
          <a:xfrm>
            <a:off x="0" y="2"/>
            <a:ext cx="12192000" cy="2576944"/>
          </a:xfrm>
          <a:solidFill>
            <a:schemeClr val="bg1">
              <a:lumMod val="85000"/>
            </a:schemeClr>
          </a:solidFill>
        </p:spPr>
        <p:txBody>
          <a:bodyPr/>
          <a:lstStyle>
            <a:lvl1pPr marL="0" indent="0" algn="ctr">
              <a:buNone/>
              <a:defRPr>
                <a:solidFill>
                  <a:schemeClr val="bg1">
                    <a:lumMod val="85000"/>
                  </a:schemeClr>
                </a:solidFill>
              </a:defRPr>
            </a:lvl1pPr>
          </a:lstStyle>
          <a:p>
            <a:endParaRPr lang="en-US"/>
          </a:p>
        </p:txBody>
      </p:sp>
      <p:sp>
        <p:nvSpPr>
          <p:cNvPr id="3" name="Text Placeholder 32">
            <a:extLst>
              <a:ext uri="{FF2B5EF4-FFF2-40B4-BE49-F238E27FC236}">
                <a16:creationId xmlns:a16="http://schemas.microsoft.com/office/drawing/2014/main" id="{E4D1B318-A933-504F-B625-B0BEEAB9C2BA}"/>
              </a:ext>
            </a:extLst>
          </p:cNvPr>
          <p:cNvSpPr>
            <a:spLocks noGrp="1"/>
          </p:cNvSpPr>
          <p:nvPr>
            <p:ph type="body" sz="quarter" idx="48" hasCustomPrompt="1"/>
          </p:nvPr>
        </p:nvSpPr>
        <p:spPr>
          <a:xfrm>
            <a:off x="931824" y="2975955"/>
            <a:ext cx="10483429" cy="3319299"/>
          </a:xfrm>
        </p:spPr>
        <p:txBody>
          <a:bodyPr numCol="1" spcCol="288000" anchor="t">
            <a:noAutofit/>
          </a:bodyPr>
          <a:lstStyle>
            <a:lvl1pPr marL="0" indent="0" algn="l">
              <a:lnSpc>
                <a:spcPts val="248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sp>
        <p:nvSpPr>
          <p:cNvPr id="4" name="Text Placeholder 32">
            <a:extLst>
              <a:ext uri="{FF2B5EF4-FFF2-40B4-BE49-F238E27FC236}">
                <a16:creationId xmlns:a16="http://schemas.microsoft.com/office/drawing/2014/main" id="{B0997C91-DB91-32BE-3C72-02A24E171C82}"/>
              </a:ext>
            </a:extLst>
          </p:cNvPr>
          <p:cNvSpPr>
            <a:spLocks noGrp="1"/>
          </p:cNvSpPr>
          <p:nvPr>
            <p:ph type="body" sz="quarter" idx="62" hasCustomPrompt="1"/>
          </p:nvPr>
        </p:nvSpPr>
        <p:spPr>
          <a:xfrm>
            <a:off x="-8011" y="578092"/>
            <a:ext cx="3156225" cy="671785"/>
          </a:xfrm>
          <a:prstGeom prst="rect">
            <a:avLst/>
          </a:prstGeom>
          <a:solidFill>
            <a:schemeClr val="bg1"/>
          </a:solidFill>
        </p:spPr>
        <p:txBody>
          <a:bodyPr anchor="ctr">
            <a:noAutofit/>
          </a:bodyPr>
          <a:lstStyle>
            <a:lvl1pPr marL="808038" indent="0" algn="l">
              <a:lnSpc>
                <a:spcPts val="3769"/>
              </a:lnSpc>
              <a:spcBef>
                <a:spcPts val="0"/>
              </a:spcBef>
              <a:buNone/>
              <a:tabLst/>
              <a:defRPr sz="3600" b="1" i="0" spc="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HEADING</a:t>
            </a:r>
          </a:p>
        </p:txBody>
      </p:sp>
    </p:spTree>
    <p:extLst>
      <p:ext uri="{BB962C8B-B14F-4D97-AF65-F5344CB8AC3E}">
        <p14:creationId xmlns:p14="http://schemas.microsoft.com/office/powerpoint/2010/main" val="2843110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Statement 02">
    <p:spTree>
      <p:nvGrpSpPr>
        <p:cNvPr id="1" name=""/>
        <p:cNvGrpSpPr/>
        <p:nvPr/>
      </p:nvGrpSpPr>
      <p:grpSpPr>
        <a:xfrm>
          <a:off x="0" y="0"/>
          <a:ext cx="0" cy="0"/>
          <a:chOff x="0" y="0"/>
          <a:chExt cx="0" cy="0"/>
        </a:xfrm>
      </p:grpSpPr>
      <p:sp>
        <p:nvSpPr>
          <p:cNvPr id="261" name="Text Placeholder 32">
            <a:extLst>
              <a:ext uri="{FF2B5EF4-FFF2-40B4-BE49-F238E27FC236}">
                <a16:creationId xmlns:a16="http://schemas.microsoft.com/office/drawing/2014/main" id="{9EA89162-1F85-A92A-F4FC-9009A8C6BE80}"/>
              </a:ext>
            </a:extLst>
          </p:cNvPr>
          <p:cNvSpPr>
            <a:spLocks noGrp="1"/>
          </p:cNvSpPr>
          <p:nvPr>
            <p:ph type="body" sz="quarter" idx="61" hasCustomPrompt="1"/>
          </p:nvPr>
        </p:nvSpPr>
        <p:spPr>
          <a:xfrm>
            <a:off x="755426" y="869369"/>
            <a:ext cx="7091402"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TEXT</a:t>
            </a:r>
          </a:p>
        </p:txBody>
      </p:sp>
      <p:sp>
        <p:nvSpPr>
          <p:cNvPr id="262" name="Text Placeholder 32">
            <a:extLst>
              <a:ext uri="{FF2B5EF4-FFF2-40B4-BE49-F238E27FC236}">
                <a16:creationId xmlns:a16="http://schemas.microsoft.com/office/drawing/2014/main" id="{C02CC088-8F23-7F45-72D6-023D336201D1}"/>
              </a:ext>
            </a:extLst>
          </p:cNvPr>
          <p:cNvSpPr>
            <a:spLocks noGrp="1"/>
          </p:cNvSpPr>
          <p:nvPr>
            <p:ph type="body" sz="quarter" idx="62" hasCustomPrompt="1"/>
          </p:nvPr>
        </p:nvSpPr>
        <p:spPr>
          <a:xfrm>
            <a:off x="755424" y="1724666"/>
            <a:ext cx="6687367" cy="671785"/>
          </a:xfrm>
          <a:prstGeom prst="rect">
            <a:avLst/>
          </a:prstGeom>
          <a:solidFill>
            <a:srgbClr val="3EA5DC"/>
          </a:solidFill>
        </p:spPr>
        <p:txBody>
          <a:bodyPr anchor="ctr">
            <a:noAutofit/>
          </a:bodyPr>
          <a:lstStyle>
            <a:lvl1pPr marL="0" marR="0" indent="0" algn="l" defTabSz="755899" rtl="0" eaLnBrk="1" fontAlgn="auto" latinLnBrk="0" hangingPunct="1">
              <a:lnSpc>
                <a:spcPts val="3769"/>
              </a:lnSpc>
              <a:spcBef>
                <a:spcPts val="0"/>
              </a:spcBef>
              <a:spcAft>
                <a:spcPts val="0"/>
              </a:spcAft>
              <a:buClrTx/>
              <a:buSzTx/>
              <a:buFont typeface="Arial" panose="020B0604020202020204" pitchFamily="34" charset="0"/>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marL="0" marR="0" lvl="0" indent="0" algn="l" defTabSz="755899" rtl="0" eaLnBrk="1" fontAlgn="auto" latinLnBrk="0" hangingPunct="1">
              <a:lnSpc>
                <a:spcPts val="3769"/>
              </a:lnSpc>
              <a:spcBef>
                <a:spcPts val="0"/>
              </a:spcBef>
              <a:spcAft>
                <a:spcPts val="0"/>
              </a:spcAft>
              <a:buClrTx/>
              <a:buSzTx/>
              <a:buFont typeface="Arial" panose="020B0604020202020204" pitchFamily="34" charset="0"/>
              <a:buNone/>
              <a:tabLst/>
              <a:defRPr/>
            </a:pPr>
            <a:r>
              <a:rPr lang="en-US"/>
              <a:t>TEXT</a:t>
            </a:r>
          </a:p>
        </p:txBody>
      </p:sp>
      <p:sp>
        <p:nvSpPr>
          <p:cNvPr id="263" name="Text Placeholder 32">
            <a:extLst>
              <a:ext uri="{FF2B5EF4-FFF2-40B4-BE49-F238E27FC236}">
                <a16:creationId xmlns:a16="http://schemas.microsoft.com/office/drawing/2014/main" id="{C0EB2F99-227E-BD13-A9EB-3E8BE74403BD}"/>
              </a:ext>
            </a:extLst>
          </p:cNvPr>
          <p:cNvSpPr>
            <a:spLocks noGrp="1"/>
          </p:cNvSpPr>
          <p:nvPr>
            <p:ph type="body" sz="quarter" idx="63" hasCustomPrompt="1"/>
          </p:nvPr>
        </p:nvSpPr>
        <p:spPr>
          <a:xfrm>
            <a:off x="755424" y="2579963"/>
            <a:ext cx="5778450"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TEXT</a:t>
            </a:r>
          </a:p>
        </p:txBody>
      </p:sp>
      <p:sp>
        <p:nvSpPr>
          <p:cNvPr id="2" name="Text Placeholder 32">
            <a:extLst>
              <a:ext uri="{FF2B5EF4-FFF2-40B4-BE49-F238E27FC236}">
                <a16:creationId xmlns:a16="http://schemas.microsoft.com/office/drawing/2014/main" id="{6B3707FC-F98D-B151-2DA1-C108C677BC9A}"/>
              </a:ext>
            </a:extLst>
          </p:cNvPr>
          <p:cNvSpPr>
            <a:spLocks noGrp="1"/>
          </p:cNvSpPr>
          <p:nvPr>
            <p:ph type="body" sz="quarter" idx="64" hasCustomPrompt="1"/>
          </p:nvPr>
        </p:nvSpPr>
        <p:spPr>
          <a:xfrm>
            <a:off x="755424" y="3429000"/>
            <a:ext cx="5778450"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TEXT</a:t>
            </a:r>
          </a:p>
        </p:txBody>
      </p:sp>
    </p:spTree>
    <p:extLst>
      <p:ext uri="{BB962C8B-B14F-4D97-AF65-F5344CB8AC3E}">
        <p14:creationId xmlns:p14="http://schemas.microsoft.com/office/powerpoint/2010/main" val="1672175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Statement 03">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EFAE201F-19CA-3846-8AD8-E1BF7774449F}"/>
              </a:ext>
            </a:extLst>
          </p:cNvPr>
          <p:cNvSpPr>
            <a:spLocks noGrp="1"/>
          </p:cNvSpPr>
          <p:nvPr>
            <p:ph type="pic" sz="quarter" idx="21"/>
          </p:nvPr>
        </p:nvSpPr>
        <p:spPr>
          <a:xfrm>
            <a:off x="0" y="2"/>
            <a:ext cx="12192000" cy="6857998"/>
          </a:xfrm>
          <a:custGeom>
            <a:avLst/>
            <a:gdLst>
              <a:gd name="connsiteX0" fmla="*/ 1304064 w 12192000"/>
              <a:gd name="connsiteY0" fmla="*/ 1382514 h 6857998"/>
              <a:gd name="connsiteX1" fmla="*/ 1304063 w 12192000"/>
              <a:gd name="connsiteY1" fmla="*/ 5475487 h 6857998"/>
              <a:gd name="connsiteX2" fmla="*/ 10887937 w 12192000"/>
              <a:gd name="connsiteY2" fmla="*/ 5475487 h 6857998"/>
              <a:gd name="connsiteX3" fmla="*/ 10887937 w 12192000"/>
              <a:gd name="connsiteY3" fmla="*/ 1382514 h 6857998"/>
              <a:gd name="connsiteX4" fmla="*/ 0 w 12192000"/>
              <a:gd name="connsiteY4" fmla="*/ 0 h 6857998"/>
              <a:gd name="connsiteX5" fmla="*/ 12192000 w 12192000"/>
              <a:gd name="connsiteY5" fmla="*/ 0 h 6857998"/>
              <a:gd name="connsiteX6" fmla="*/ 12192000 w 12192000"/>
              <a:gd name="connsiteY6" fmla="*/ 6857998 h 6857998"/>
              <a:gd name="connsiteX7" fmla="*/ 0 w 12192000"/>
              <a:gd name="connsiteY7"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998">
                <a:moveTo>
                  <a:pt x="1304064" y="1382514"/>
                </a:moveTo>
                <a:lnTo>
                  <a:pt x="1304063" y="5475487"/>
                </a:lnTo>
                <a:lnTo>
                  <a:pt x="10887937" y="5475487"/>
                </a:lnTo>
                <a:lnTo>
                  <a:pt x="10887937" y="1382514"/>
                </a:lnTo>
                <a:close/>
                <a:moveTo>
                  <a:pt x="0" y="0"/>
                </a:moveTo>
                <a:lnTo>
                  <a:pt x="12192000" y="0"/>
                </a:lnTo>
                <a:lnTo>
                  <a:pt x="12192000" y="6857998"/>
                </a:lnTo>
                <a:lnTo>
                  <a:pt x="0" y="6857998"/>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a:p>
        </p:txBody>
      </p:sp>
      <p:sp>
        <p:nvSpPr>
          <p:cNvPr id="25" name="Text Placeholder 32">
            <a:extLst>
              <a:ext uri="{FF2B5EF4-FFF2-40B4-BE49-F238E27FC236}">
                <a16:creationId xmlns:a16="http://schemas.microsoft.com/office/drawing/2014/main" id="{EC487D12-9BBD-9894-C653-73C78D57CC52}"/>
              </a:ext>
            </a:extLst>
          </p:cNvPr>
          <p:cNvSpPr>
            <a:spLocks noGrp="1"/>
          </p:cNvSpPr>
          <p:nvPr>
            <p:ph type="body" sz="quarter" idx="30" hasCustomPrompt="1"/>
          </p:nvPr>
        </p:nvSpPr>
        <p:spPr>
          <a:xfrm>
            <a:off x="1304062" y="2111761"/>
            <a:ext cx="9583873" cy="842867"/>
          </a:xfrm>
          <a:noFill/>
        </p:spPr>
        <p:txBody>
          <a:bodyPr anchor="ctr">
            <a:noAutofit/>
          </a:bodyPr>
          <a:lstStyle>
            <a:lvl1pPr marL="231775" indent="0" algn="ctr">
              <a:lnSpc>
                <a:spcPts val="3100"/>
              </a:lnSpc>
              <a:spcBef>
                <a:spcPts val="0"/>
              </a:spcBef>
              <a:buNone/>
              <a:tabLst/>
              <a:defRPr sz="3000" b="1" i="0" spc="0">
                <a:solidFill>
                  <a:srgbClr val="793D9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HEADING</a:t>
            </a:r>
            <a:endParaRPr lang="en-US"/>
          </a:p>
        </p:txBody>
      </p:sp>
      <p:sp>
        <p:nvSpPr>
          <p:cNvPr id="26" name="Text Placeholder 32">
            <a:extLst>
              <a:ext uri="{FF2B5EF4-FFF2-40B4-BE49-F238E27FC236}">
                <a16:creationId xmlns:a16="http://schemas.microsoft.com/office/drawing/2014/main" id="{D0A844BD-A11E-3140-B864-C371EEB8977E}"/>
              </a:ext>
            </a:extLst>
          </p:cNvPr>
          <p:cNvSpPr>
            <a:spLocks noGrp="1"/>
          </p:cNvSpPr>
          <p:nvPr>
            <p:ph type="body" sz="quarter" idx="48" hasCustomPrompt="1"/>
          </p:nvPr>
        </p:nvSpPr>
        <p:spPr>
          <a:xfrm>
            <a:off x="1304062" y="4063447"/>
            <a:ext cx="9583873" cy="842867"/>
          </a:xfrm>
        </p:spPr>
        <p:txBody>
          <a:bodyPr numCol="1" spcCol="288000" anchor="t">
            <a:noAutofit/>
          </a:bodyPr>
          <a:lstStyle>
            <a:lvl1pPr marL="0" indent="0" algn="ctr">
              <a:lnSpc>
                <a:spcPct val="100000"/>
              </a:lnSpc>
              <a:spcBef>
                <a:spcPts val="0"/>
              </a:spcBef>
              <a:buNone/>
              <a:defRPr sz="1774"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NAME</a:t>
            </a:r>
            <a:endParaRPr lang="en-US"/>
          </a:p>
        </p:txBody>
      </p:sp>
    </p:spTree>
    <p:extLst>
      <p:ext uri="{BB962C8B-B14F-4D97-AF65-F5344CB8AC3E}">
        <p14:creationId xmlns:p14="http://schemas.microsoft.com/office/powerpoint/2010/main" val="1270147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6AEC429-C7CB-E74A-9334-7837722EA799}"/>
              </a:ext>
            </a:extLst>
          </p:cNvPr>
          <p:cNvSpPr>
            <a:spLocks noGrp="1"/>
          </p:cNvSpPr>
          <p:nvPr>
            <p:ph type="pic" sz="quarter" idx="21"/>
          </p:nvPr>
        </p:nvSpPr>
        <p:spPr>
          <a:xfrm>
            <a:off x="0" y="0"/>
            <a:ext cx="12192000" cy="6858000"/>
          </a:xfrm>
          <a:solidFill>
            <a:schemeClr val="bg1">
              <a:lumMod val="85000"/>
            </a:schemeClr>
          </a:solidFill>
        </p:spPr>
        <p:txBody>
          <a:bodyPr/>
          <a:lstStyle>
            <a:lvl1pPr marL="0" indent="0" algn="ctr">
              <a:buNone/>
              <a:defRPr>
                <a:solidFill>
                  <a:schemeClr val="bg1">
                    <a:lumMod val="85000"/>
                  </a:schemeClr>
                </a:solidFill>
              </a:defRPr>
            </a:lvl1pPr>
          </a:lstStyle>
          <a:p>
            <a:endParaRPr lang="en-US"/>
          </a:p>
        </p:txBody>
      </p:sp>
      <p:sp>
        <p:nvSpPr>
          <p:cNvPr id="10" name="Text Placeholder 32">
            <a:extLst>
              <a:ext uri="{FF2B5EF4-FFF2-40B4-BE49-F238E27FC236}">
                <a16:creationId xmlns:a16="http://schemas.microsoft.com/office/drawing/2014/main" id="{D5A7A45A-4DD5-F209-87AC-46910A37767D}"/>
              </a:ext>
            </a:extLst>
          </p:cNvPr>
          <p:cNvSpPr>
            <a:spLocks noGrp="1"/>
          </p:cNvSpPr>
          <p:nvPr>
            <p:ph type="body" sz="quarter" idx="66" hasCustomPrompt="1"/>
          </p:nvPr>
        </p:nvSpPr>
        <p:spPr>
          <a:xfrm>
            <a:off x="3248324" y="1637864"/>
            <a:ext cx="5695351" cy="685350"/>
          </a:xfrm>
          <a:prstGeom prst="rect">
            <a:avLst/>
          </a:prstGeom>
          <a:solidFill>
            <a:srgbClr val="EE3E81"/>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a:t>HELPLING STUDENTS TACKLE</a:t>
            </a:r>
          </a:p>
        </p:txBody>
      </p:sp>
      <p:sp>
        <p:nvSpPr>
          <p:cNvPr id="11" name="Text Placeholder 32">
            <a:extLst>
              <a:ext uri="{FF2B5EF4-FFF2-40B4-BE49-F238E27FC236}">
                <a16:creationId xmlns:a16="http://schemas.microsoft.com/office/drawing/2014/main" id="{7AF565AC-F4B3-10D9-C09C-ED1206D606AA}"/>
              </a:ext>
            </a:extLst>
          </p:cNvPr>
          <p:cNvSpPr>
            <a:spLocks noGrp="1"/>
          </p:cNvSpPr>
          <p:nvPr>
            <p:ph type="body" sz="quarter" idx="67" hasCustomPrompt="1"/>
          </p:nvPr>
        </p:nvSpPr>
        <p:spPr>
          <a:xfrm>
            <a:off x="2981037" y="2510432"/>
            <a:ext cx="6229924" cy="685350"/>
          </a:xfrm>
          <a:prstGeom prst="rect">
            <a:avLst/>
          </a:prstGeom>
          <a:solidFill>
            <a:srgbClr val="EE3E81"/>
          </a:solidFill>
        </p:spPr>
        <p:txBody>
          <a:bodyPr anchor="ctr">
            <a:noAutofit/>
          </a:bodyPr>
          <a:lstStyle>
            <a:lvl1pPr marL="0" marR="0" indent="0" algn="ctr" defTabSz="777514" rtl="0" eaLnBrk="1" fontAlgn="auto" latinLnBrk="0" hangingPunct="1">
              <a:lnSpc>
                <a:spcPts val="3877"/>
              </a:lnSpc>
              <a:spcBef>
                <a:spcPts val="0"/>
              </a:spcBef>
              <a:spcAft>
                <a:spcPts val="0"/>
              </a:spcAft>
              <a:buClrTx/>
              <a:buSzTx/>
              <a:buFont typeface="Arial" panose="020B0604020202020204" pitchFamily="34" charset="0"/>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marL="0" marR="0" lvl="0" indent="0" algn="l" defTabSz="777514" rtl="0" eaLnBrk="1" fontAlgn="auto" latinLnBrk="0" hangingPunct="1">
              <a:lnSpc>
                <a:spcPts val="3877"/>
              </a:lnSpc>
              <a:spcBef>
                <a:spcPts val="0"/>
              </a:spcBef>
              <a:spcAft>
                <a:spcPts val="0"/>
              </a:spcAft>
              <a:buClrTx/>
              <a:buSzTx/>
              <a:buFont typeface="Arial" panose="020B0604020202020204" pitchFamily="34" charset="0"/>
              <a:buNone/>
              <a:tabLst/>
              <a:defRPr/>
            </a:pPr>
            <a:r>
              <a:rPr lang="en-US"/>
              <a:t>INTERGENERATIONAL TENSION, </a:t>
            </a:r>
          </a:p>
        </p:txBody>
      </p:sp>
      <p:sp>
        <p:nvSpPr>
          <p:cNvPr id="12" name="Text Placeholder 32">
            <a:extLst>
              <a:ext uri="{FF2B5EF4-FFF2-40B4-BE49-F238E27FC236}">
                <a16:creationId xmlns:a16="http://schemas.microsoft.com/office/drawing/2014/main" id="{7AD14515-FEAD-3E9D-CC75-820DE0050F8D}"/>
              </a:ext>
            </a:extLst>
          </p:cNvPr>
          <p:cNvSpPr>
            <a:spLocks noGrp="1"/>
          </p:cNvSpPr>
          <p:nvPr>
            <p:ph type="body" sz="quarter" idx="68" hasCustomPrompt="1"/>
          </p:nvPr>
        </p:nvSpPr>
        <p:spPr>
          <a:xfrm>
            <a:off x="3775562" y="3383000"/>
            <a:ext cx="4640874" cy="685350"/>
          </a:xfrm>
          <a:prstGeom prst="rect">
            <a:avLst/>
          </a:prstGeom>
          <a:solidFill>
            <a:srgbClr val="EE3E81"/>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a:t>WHILE ALSO MEETING</a:t>
            </a:r>
          </a:p>
        </p:txBody>
      </p:sp>
      <p:sp>
        <p:nvSpPr>
          <p:cNvPr id="13" name="Text Placeholder 32">
            <a:extLst>
              <a:ext uri="{FF2B5EF4-FFF2-40B4-BE49-F238E27FC236}">
                <a16:creationId xmlns:a16="http://schemas.microsoft.com/office/drawing/2014/main" id="{57C21A5B-8B64-E9C3-6F6C-689EBE990A79}"/>
              </a:ext>
            </a:extLst>
          </p:cNvPr>
          <p:cNvSpPr>
            <a:spLocks noGrp="1"/>
          </p:cNvSpPr>
          <p:nvPr>
            <p:ph type="body" sz="quarter" idx="69" hasCustomPrompt="1"/>
          </p:nvPr>
        </p:nvSpPr>
        <p:spPr>
          <a:xfrm>
            <a:off x="3930606" y="4255568"/>
            <a:ext cx="4330786" cy="685350"/>
          </a:xfrm>
          <a:prstGeom prst="rect">
            <a:avLst/>
          </a:prstGeom>
          <a:solidFill>
            <a:srgbClr val="EE3E81"/>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a:t>COMMUNITY NEEDS</a:t>
            </a:r>
          </a:p>
        </p:txBody>
      </p:sp>
    </p:spTree>
    <p:extLst>
      <p:ext uri="{BB962C8B-B14F-4D97-AF65-F5344CB8AC3E}">
        <p14:creationId xmlns:p14="http://schemas.microsoft.com/office/powerpoint/2010/main" val="2728685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Slide ">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FCF1503-F257-CDC7-305A-06968390BA6D}"/>
              </a:ext>
            </a:extLst>
          </p:cNvPr>
          <p:cNvSpPr/>
          <p:nvPr userDrawn="1"/>
        </p:nvSpPr>
        <p:spPr>
          <a:xfrm rot="16200000">
            <a:off x="5086571" y="-5143627"/>
            <a:ext cx="2018862" cy="12192002"/>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latin typeface="Calibri" panose="020F0502020204030204" pitchFamily="34" charset="0"/>
              <a:cs typeface="Calibri" panose="020F0502020204030204" pitchFamily="34" charset="0"/>
            </a:endParaRPr>
          </a:p>
        </p:txBody>
      </p:sp>
      <p:sp>
        <p:nvSpPr>
          <p:cNvPr id="13" name="Text Placeholder 32">
            <a:extLst>
              <a:ext uri="{FF2B5EF4-FFF2-40B4-BE49-F238E27FC236}">
                <a16:creationId xmlns:a16="http://schemas.microsoft.com/office/drawing/2014/main" id="{6CA70D26-FE14-6181-8E02-2A2764509D31}"/>
              </a:ext>
            </a:extLst>
          </p:cNvPr>
          <p:cNvSpPr>
            <a:spLocks noGrp="1"/>
          </p:cNvSpPr>
          <p:nvPr>
            <p:ph type="body" sz="quarter" idx="48" hasCustomPrompt="1"/>
          </p:nvPr>
        </p:nvSpPr>
        <p:spPr>
          <a:xfrm>
            <a:off x="4684168" y="2297729"/>
            <a:ext cx="6794380" cy="3933404"/>
          </a:xfrm>
        </p:spPr>
        <p:txBody>
          <a:bodyPr numCol="1" spcCol="288000" anchor="t">
            <a:noAutofit/>
          </a:bodyPr>
          <a:lstStyle>
            <a:lvl1pPr marL="0" indent="0" algn="l">
              <a:lnSpc>
                <a:spcPts val="248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sp>
        <p:nvSpPr>
          <p:cNvPr id="14" name="Text Placeholder 32">
            <a:extLst>
              <a:ext uri="{FF2B5EF4-FFF2-40B4-BE49-F238E27FC236}">
                <a16:creationId xmlns:a16="http://schemas.microsoft.com/office/drawing/2014/main" id="{54E061A1-EA00-118D-B191-B64007A91033}"/>
              </a:ext>
            </a:extLst>
          </p:cNvPr>
          <p:cNvSpPr>
            <a:spLocks noGrp="1"/>
          </p:cNvSpPr>
          <p:nvPr>
            <p:ph type="body" sz="quarter" idx="30" hasCustomPrompt="1"/>
          </p:nvPr>
        </p:nvSpPr>
        <p:spPr>
          <a:xfrm>
            <a:off x="4684167" y="480873"/>
            <a:ext cx="6794381" cy="804265"/>
          </a:xfrm>
          <a:noFill/>
        </p:spPr>
        <p:txBody>
          <a:bodyPr anchor="ctr">
            <a:noAutofit/>
          </a:bodyPr>
          <a:lstStyle>
            <a:lvl1pPr marL="20638" indent="0" algn="l">
              <a:lnSpc>
                <a:spcPts val="3620"/>
              </a:lnSpc>
              <a:spcBef>
                <a:spcPts val="0"/>
              </a:spcBef>
              <a:buNone/>
              <a:tabLst/>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HEADING</a:t>
            </a:r>
            <a:endParaRPr lang="en-US"/>
          </a:p>
        </p:txBody>
      </p:sp>
      <p:grpSp>
        <p:nvGrpSpPr>
          <p:cNvPr id="70" name="Graphic 4">
            <a:extLst>
              <a:ext uri="{FF2B5EF4-FFF2-40B4-BE49-F238E27FC236}">
                <a16:creationId xmlns:a16="http://schemas.microsoft.com/office/drawing/2014/main" id="{17E6A48D-DFBA-B424-30DA-EFB4F9E8F1DE}"/>
              </a:ext>
            </a:extLst>
          </p:cNvPr>
          <p:cNvGrpSpPr/>
          <p:nvPr userDrawn="1"/>
        </p:nvGrpSpPr>
        <p:grpSpPr>
          <a:xfrm rot="15627803">
            <a:off x="11025707" y="115954"/>
            <a:ext cx="1988628" cy="1318666"/>
            <a:chOff x="5072479" y="4905026"/>
            <a:chExt cx="803439" cy="532763"/>
          </a:xfrm>
        </p:grpSpPr>
        <p:sp>
          <p:nvSpPr>
            <p:cNvPr id="71" name="Freeform 70">
              <a:extLst>
                <a:ext uri="{FF2B5EF4-FFF2-40B4-BE49-F238E27FC236}">
                  <a16:creationId xmlns:a16="http://schemas.microsoft.com/office/drawing/2014/main" id="{8EED71F4-EB74-F0BE-8AA0-943D1F72F48C}"/>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3EA5DC"/>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2C01794E-5C8F-CDDA-85A9-3A8A7B417ADA}"/>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3EA5DC"/>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0C563A5-8B9E-B134-EE2F-EE327D8FB538}"/>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3EA5DC"/>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408CECF-1D82-A287-7BE0-F93D1A8D1B70}"/>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3EA5DC"/>
              </a:solid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5D589111-96C8-6061-29A0-E051A53CAB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5334" y="105594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3" name="Picture Placeholder 4">
            <a:extLst>
              <a:ext uri="{FF2B5EF4-FFF2-40B4-BE49-F238E27FC236}">
                <a16:creationId xmlns:a16="http://schemas.microsoft.com/office/drawing/2014/main" id="{0581DB6E-02C2-197C-F3F3-7A04B74ACCDD}"/>
              </a:ext>
            </a:extLst>
          </p:cNvPr>
          <p:cNvSpPr>
            <a:spLocks noGrp="1"/>
          </p:cNvSpPr>
          <p:nvPr>
            <p:ph type="pic" sz="quarter" idx="10"/>
          </p:nvPr>
        </p:nvSpPr>
        <p:spPr>
          <a:xfrm>
            <a:off x="912599" y="2248306"/>
            <a:ext cx="2905022" cy="4632554"/>
          </a:xfrm>
          <a:prstGeom prst="rect">
            <a:avLst/>
          </a:prstGeom>
          <a:solidFill>
            <a:schemeClr val="bg1">
              <a:lumMod val="85000"/>
            </a:schemeClr>
          </a:solidFill>
          <a:ln>
            <a:noFill/>
          </a:ln>
        </p:spPr>
        <p:txBody>
          <a:bodyPr/>
          <a:lstStyle>
            <a:lvl1pPr>
              <a:defRPr>
                <a:solidFill>
                  <a:schemeClr val="bg1">
                    <a:lumMod val="85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78577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60478A-835B-AA69-BEAA-7CA861620417}"/>
              </a:ext>
            </a:extLst>
          </p:cNvPr>
          <p:cNvSpPr/>
          <p:nvPr userDrawn="1"/>
        </p:nvSpPr>
        <p:spPr>
          <a:xfrm rot="5400000">
            <a:off x="-1980479" y="1989245"/>
            <a:ext cx="6857999" cy="2879515"/>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rgbClr val="05203D"/>
              </a:solidFill>
              <a:latin typeface="Calibri" panose="020F0502020204030204" pitchFamily="34" charset="0"/>
              <a:cs typeface="Calibri" panose="020F0502020204030204" pitchFamily="34" charset="0"/>
            </a:endParaRPr>
          </a:p>
        </p:txBody>
      </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4475444" y="1874430"/>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01</a:t>
            </a:r>
            <a:endParaRPr lang="en-US"/>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5552107" y="1874430"/>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Introduction</a:t>
            </a:r>
            <a:endParaRPr lang="en-US"/>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4475444" y="2312408"/>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02</a:t>
            </a:r>
            <a:endParaRPr lang="en-US"/>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5552107" y="2312408"/>
            <a:ext cx="5715653"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a:t>About us</a:t>
            </a:r>
            <a:endParaRPr lang="en-US"/>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4475444" y="2750899"/>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03</a:t>
            </a:r>
            <a:endParaRPr lang="en-US"/>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5552107" y="2750899"/>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The Project</a:t>
            </a:r>
            <a:endParaRPr lang="en-US"/>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4475444" y="3188877"/>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04</a:t>
            </a:r>
            <a:endParaRPr lang="en-US"/>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5552107" y="3188877"/>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Gallery</a:t>
            </a:r>
            <a:endParaRPr lang="en-US"/>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4475444" y="3626855"/>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05</a:t>
            </a:r>
            <a:endParaRPr lang="en-US"/>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5552107" y="3626855"/>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Our Team</a:t>
            </a:r>
            <a:endParaRPr lang="en-US"/>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4490991" y="4064833"/>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06</a:t>
            </a:r>
            <a:endParaRPr lang="en-US"/>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5567654" y="4064833"/>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Question and Answers</a:t>
            </a:r>
            <a:endParaRPr lang="en-US"/>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4490991" y="4502811"/>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07</a:t>
            </a:r>
            <a:endParaRPr lang="en-US"/>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5567654" y="4502814"/>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Conclusion</a:t>
            </a:r>
            <a:endParaRPr lang="en-US"/>
          </a:p>
        </p:txBody>
      </p:sp>
      <p:sp>
        <p:nvSpPr>
          <p:cNvPr id="4" name="Text Placeholder 32">
            <a:extLst>
              <a:ext uri="{FF2B5EF4-FFF2-40B4-BE49-F238E27FC236}">
                <a16:creationId xmlns:a16="http://schemas.microsoft.com/office/drawing/2014/main" id="{04026514-11BD-62EB-44B0-149DF35E7733}"/>
              </a:ext>
            </a:extLst>
          </p:cNvPr>
          <p:cNvSpPr>
            <a:spLocks noGrp="1"/>
          </p:cNvSpPr>
          <p:nvPr>
            <p:ph type="body" sz="quarter" idx="62" hasCustomPrompt="1"/>
          </p:nvPr>
        </p:nvSpPr>
        <p:spPr>
          <a:xfrm>
            <a:off x="2125296" y="581696"/>
            <a:ext cx="4430970" cy="671785"/>
          </a:xfrm>
          <a:prstGeom prst="rect">
            <a:avLst/>
          </a:prstGeom>
          <a:solidFill>
            <a:srgbClr val="EE3E81"/>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a:t>TABLE OF CONTENTS</a:t>
            </a:r>
          </a:p>
        </p:txBody>
      </p:sp>
      <p:grpSp>
        <p:nvGrpSpPr>
          <p:cNvPr id="3" name="Graphic 3">
            <a:extLst>
              <a:ext uri="{FF2B5EF4-FFF2-40B4-BE49-F238E27FC236}">
                <a16:creationId xmlns:a16="http://schemas.microsoft.com/office/drawing/2014/main" id="{87198F03-ABA8-257D-14F5-566F961F557A}"/>
              </a:ext>
            </a:extLst>
          </p:cNvPr>
          <p:cNvGrpSpPr/>
          <p:nvPr userDrawn="1"/>
        </p:nvGrpSpPr>
        <p:grpSpPr>
          <a:xfrm>
            <a:off x="1087436" y="4775674"/>
            <a:ext cx="3304665" cy="1604447"/>
            <a:chOff x="-6228967" y="3688211"/>
            <a:chExt cx="2230192" cy="1082779"/>
          </a:xfrm>
        </p:grpSpPr>
        <p:sp>
          <p:nvSpPr>
            <p:cNvPr id="5" name="Freeform 4">
              <a:extLst>
                <a:ext uri="{FF2B5EF4-FFF2-40B4-BE49-F238E27FC236}">
                  <a16:creationId xmlns:a16="http://schemas.microsoft.com/office/drawing/2014/main" id="{7A1D3C38-CE40-4080-3B61-054287BA9700}"/>
                </a:ext>
              </a:extLst>
            </p:cNvPr>
            <p:cNvSpPr/>
            <p:nvPr/>
          </p:nvSpPr>
          <p:spPr>
            <a:xfrm>
              <a:off x="-5316142" y="3726004"/>
              <a:ext cx="1317367" cy="1044986"/>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EA7C3D0-686E-124F-8BE9-DF0941FE479B}"/>
                </a:ext>
              </a:extLst>
            </p:cNvPr>
            <p:cNvSpPr/>
            <p:nvPr/>
          </p:nvSpPr>
          <p:spPr>
            <a:xfrm>
              <a:off x="-6228967" y="3726004"/>
              <a:ext cx="1317367" cy="1044986"/>
            </a:xfrm>
            <a:custGeom>
              <a:avLst/>
              <a:gdLst>
                <a:gd name="connsiteX0" fmla="*/ 160089 w 1317367"/>
                <a:gd name="connsiteY0" fmla="*/ 1031680 h 1044986"/>
                <a:gd name="connsiteX1" fmla="*/ 546927 w 1317367"/>
                <a:gd name="connsiteY1" fmla="*/ 1021331 h 1044986"/>
                <a:gd name="connsiteX2" fmla="*/ 899227 w 1317367"/>
                <a:gd name="connsiteY2" fmla="*/ 866094 h 1044986"/>
                <a:gd name="connsiteX3" fmla="*/ 1168632 w 1317367"/>
                <a:gd name="connsiteY3" fmla="*/ 590117 h 1044986"/>
                <a:gd name="connsiteX4" fmla="*/ 1313697 w 1317367"/>
                <a:gd name="connsiteY4" fmla="*/ 234797 h 1044986"/>
                <a:gd name="connsiteX5" fmla="*/ 1158271 w 1317367"/>
                <a:gd name="connsiteY5" fmla="*/ 3666 h 1044986"/>
                <a:gd name="connsiteX6" fmla="*/ 926858 w 1317367"/>
                <a:gd name="connsiteY6" fmla="*/ 158903 h 1044986"/>
                <a:gd name="connsiteX7" fmla="*/ 840510 w 1317367"/>
                <a:gd name="connsiteY7" fmla="*/ 376235 h 1044986"/>
                <a:gd name="connsiteX8" fmla="*/ 678176 w 1317367"/>
                <a:gd name="connsiteY8" fmla="*/ 545271 h 1044986"/>
                <a:gd name="connsiteX9" fmla="*/ 464034 w 1317367"/>
                <a:gd name="connsiteY9" fmla="*/ 638413 h 1044986"/>
                <a:gd name="connsiteX10" fmla="*/ 232621 w 1317367"/>
                <a:gd name="connsiteY10" fmla="*/ 645313 h 1044986"/>
                <a:gd name="connsiteX11" fmla="*/ 4663 w 1317367"/>
                <a:gd name="connsiteY11" fmla="*/ 807449 h 1044986"/>
                <a:gd name="connsiteX12" fmla="*/ 16008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60089" y="1031680"/>
                  </a:moveTo>
                  <a:cubicBezTo>
                    <a:pt x="287884" y="1052379"/>
                    <a:pt x="419133" y="1048929"/>
                    <a:pt x="546927" y="1021331"/>
                  </a:cubicBezTo>
                  <a:cubicBezTo>
                    <a:pt x="674722" y="993733"/>
                    <a:pt x="792156" y="938538"/>
                    <a:pt x="899227" y="866094"/>
                  </a:cubicBezTo>
                  <a:cubicBezTo>
                    <a:pt x="1006298" y="793650"/>
                    <a:pt x="1096100" y="700508"/>
                    <a:pt x="1168632" y="590117"/>
                  </a:cubicBezTo>
                  <a:cubicBezTo>
                    <a:pt x="1237711" y="483176"/>
                    <a:pt x="1289519" y="362436"/>
                    <a:pt x="1313697" y="234797"/>
                  </a:cubicBezTo>
                  <a:cubicBezTo>
                    <a:pt x="1334420" y="127856"/>
                    <a:pt x="1265342" y="24364"/>
                    <a:pt x="1158271" y="3666"/>
                  </a:cubicBezTo>
                  <a:cubicBezTo>
                    <a:pt x="1051199" y="-17032"/>
                    <a:pt x="947582" y="51962"/>
                    <a:pt x="926858" y="158903"/>
                  </a:cubicBezTo>
                  <a:cubicBezTo>
                    <a:pt x="913043" y="234797"/>
                    <a:pt x="881957" y="310691"/>
                    <a:pt x="840510" y="376235"/>
                  </a:cubicBezTo>
                  <a:cubicBezTo>
                    <a:pt x="799063" y="441780"/>
                    <a:pt x="743801" y="500425"/>
                    <a:pt x="678176" y="545271"/>
                  </a:cubicBezTo>
                  <a:cubicBezTo>
                    <a:pt x="612552" y="590117"/>
                    <a:pt x="540020" y="621165"/>
                    <a:pt x="464034" y="638413"/>
                  </a:cubicBezTo>
                  <a:cubicBezTo>
                    <a:pt x="388047" y="655662"/>
                    <a:pt x="308607" y="659111"/>
                    <a:pt x="232621" y="645313"/>
                  </a:cubicBezTo>
                  <a:cubicBezTo>
                    <a:pt x="125550" y="628064"/>
                    <a:pt x="25386" y="700508"/>
                    <a:pt x="4663" y="807449"/>
                  </a:cubicBezTo>
                  <a:cubicBezTo>
                    <a:pt x="-19515" y="910940"/>
                    <a:pt x="53017" y="1014432"/>
                    <a:pt x="160089" y="1031680"/>
                  </a:cubicBezTo>
                </a:path>
              </a:pathLst>
            </a:custGeom>
            <a:solidFill>
              <a:srgbClr val="3EA5DC"/>
            </a:solidFill>
            <a:ln w="34512"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5C089-494A-2751-9138-5CEE36DDDAFC}"/>
                </a:ext>
              </a:extLst>
            </p:cNvPr>
            <p:cNvSpPr/>
            <p:nvPr/>
          </p:nvSpPr>
          <p:spPr>
            <a:xfrm>
              <a:off x="-5308154" y="3726220"/>
              <a:ext cx="392019" cy="658894"/>
            </a:xfrm>
            <a:custGeom>
              <a:avLst/>
              <a:gdLst>
                <a:gd name="connsiteX0" fmla="*/ 196010 w 392019"/>
                <a:gd name="connsiteY0" fmla="*/ 658895 h 658894"/>
                <a:gd name="connsiteX1" fmla="*/ 147655 w 392019"/>
                <a:gd name="connsiteY1" fmla="*/ 589901 h 658894"/>
                <a:gd name="connsiteX2" fmla="*/ 2590 w 392019"/>
                <a:gd name="connsiteY2" fmla="*/ 234580 h 658894"/>
                <a:gd name="connsiteX3" fmla="*/ 2590 w 392019"/>
                <a:gd name="connsiteY3" fmla="*/ 162136 h 658894"/>
                <a:gd name="connsiteX4" fmla="*/ 2590 w 392019"/>
                <a:gd name="connsiteY4" fmla="*/ 158687 h 658894"/>
                <a:gd name="connsiteX5" fmla="*/ 2590 w 392019"/>
                <a:gd name="connsiteY5" fmla="*/ 155237 h 658894"/>
                <a:gd name="connsiteX6" fmla="*/ 2590 w 392019"/>
                <a:gd name="connsiteY6" fmla="*/ 155237 h 658894"/>
                <a:gd name="connsiteX7" fmla="*/ 2590 w 392019"/>
                <a:gd name="connsiteY7" fmla="*/ 151787 h 658894"/>
                <a:gd name="connsiteX8" fmla="*/ 47491 w 392019"/>
                <a:gd name="connsiteY8" fmla="*/ 65544 h 658894"/>
                <a:gd name="connsiteX9" fmla="*/ 189102 w 392019"/>
                <a:gd name="connsiteY9" fmla="*/ 0 h 658894"/>
                <a:gd name="connsiteX10" fmla="*/ 189102 w 392019"/>
                <a:gd name="connsiteY10" fmla="*/ 0 h 658894"/>
                <a:gd name="connsiteX11" fmla="*/ 192556 w 392019"/>
                <a:gd name="connsiteY11" fmla="*/ 0 h 658894"/>
                <a:gd name="connsiteX12" fmla="*/ 196010 w 392019"/>
                <a:gd name="connsiteY12" fmla="*/ 0 h 658894"/>
                <a:gd name="connsiteX13" fmla="*/ 199464 w 392019"/>
                <a:gd name="connsiteY13" fmla="*/ 0 h 658894"/>
                <a:gd name="connsiteX14" fmla="*/ 202918 w 392019"/>
                <a:gd name="connsiteY14" fmla="*/ 0 h 658894"/>
                <a:gd name="connsiteX15" fmla="*/ 202918 w 392019"/>
                <a:gd name="connsiteY15" fmla="*/ 0 h 658894"/>
                <a:gd name="connsiteX16" fmla="*/ 344528 w 392019"/>
                <a:gd name="connsiteY16" fmla="*/ 65544 h 658894"/>
                <a:gd name="connsiteX17" fmla="*/ 389429 w 392019"/>
                <a:gd name="connsiteY17" fmla="*/ 151787 h 658894"/>
                <a:gd name="connsiteX18" fmla="*/ 389429 w 392019"/>
                <a:gd name="connsiteY18" fmla="*/ 155237 h 658894"/>
                <a:gd name="connsiteX19" fmla="*/ 389429 w 392019"/>
                <a:gd name="connsiteY19" fmla="*/ 155237 h 658894"/>
                <a:gd name="connsiteX20" fmla="*/ 389429 w 392019"/>
                <a:gd name="connsiteY20" fmla="*/ 158687 h 658894"/>
                <a:gd name="connsiteX21" fmla="*/ 389429 w 392019"/>
                <a:gd name="connsiteY21" fmla="*/ 162136 h 658894"/>
                <a:gd name="connsiteX22" fmla="*/ 389429 w 392019"/>
                <a:gd name="connsiteY22" fmla="*/ 234580 h 658894"/>
                <a:gd name="connsiteX23" fmla="*/ 244365 w 392019"/>
                <a:gd name="connsiteY23" fmla="*/ 589901 h 658894"/>
                <a:gd name="connsiteX24" fmla="*/ 196010 w 392019"/>
                <a:gd name="connsiteY24" fmla="*/ 658895 h 65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019" h="658894">
                  <a:moveTo>
                    <a:pt x="196010" y="658895"/>
                  </a:moveTo>
                  <a:cubicBezTo>
                    <a:pt x="178740" y="638197"/>
                    <a:pt x="161471" y="614049"/>
                    <a:pt x="147655" y="589901"/>
                  </a:cubicBezTo>
                  <a:cubicBezTo>
                    <a:pt x="78577" y="482960"/>
                    <a:pt x="26768" y="362220"/>
                    <a:pt x="2590" y="234580"/>
                  </a:cubicBezTo>
                  <a:cubicBezTo>
                    <a:pt x="-863" y="210432"/>
                    <a:pt x="-863" y="186284"/>
                    <a:pt x="2590" y="162136"/>
                  </a:cubicBezTo>
                  <a:lnTo>
                    <a:pt x="2590" y="158687"/>
                  </a:lnTo>
                  <a:cubicBezTo>
                    <a:pt x="2590" y="158687"/>
                    <a:pt x="2590" y="155237"/>
                    <a:pt x="2590" y="155237"/>
                  </a:cubicBezTo>
                  <a:lnTo>
                    <a:pt x="2590" y="155237"/>
                  </a:lnTo>
                  <a:lnTo>
                    <a:pt x="2590" y="151787"/>
                  </a:lnTo>
                  <a:cubicBezTo>
                    <a:pt x="9498" y="120740"/>
                    <a:pt x="26768" y="89692"/>
                    <a:pt x="47491" y="65544"/>
                  </a:cubicBezTo>
                  <a:cubicBezTo>
                    <a:pt x="82031" y="27598"/>
                    <a:pt x="133839" y="0"/>
                    <a:pt x="189102" y="0"/>
                  </a:cubicBezTo>
                  <a:lnTo>
                    <a:pt x="189102" y="0"/>
                  </a:lnTo>
                  <a:cubicBezTo>
                    <a:pt x="189102" y="0"/>
                    <a:pt x="192556" y="0"/>
                    <a:pt x="192556" y="0"/>
                  </a:cubicBezTo>
                  <a:lnTo>
                    <a:pt x="196010" y="0"/>
                  </a:lnTo>
                  <a:lnTo>
                    <a:pt x="199464" y="0"/>
                  </a:lnTo>
                  <a:cubicBezTo>
                    <a:pt x="199464" y="0"/>
                    <a:pt x="202918" y="0"/>
                    <a:pt x="202918" y="0"/>
                  </a:cubicBezTo>
                  <a:lnTo>
                    <a:pt x="202918" y="0"/>
                  </a:lnTo>
                  <a:cubicBezTo>
                    <a:pt x="258180" y="3450"/>
                    <a:pt x="309989" y="27598"/>
                    <a:pt x="344528" y="65544"/>
                  </a:cubicBezTo>
                  <a:cubicBezTo>
                    <a:pt x="365252" y="89692"/>
                    <a:pt x="382521" y="117290"/>
                    <a:pt x="389429" y="151787"/>
                  </a:cubicBezTo>
                  <a:lnTo>
                    <a:pt x="389429" y="155237"/>
                  </a:lnTo>
                  <a:lnTo>
                    <a:pt x="389429" y="155237"/>
                  </a:lnTo>
                  <a:cubicBezTo>
                    <a:pt x="389429" y="155237"/>
                    <a:pt x="389429" y="158687"/>
                    <a:pt x="389429" y="158687"/>
                  </a:cubicBezTo>
                  <a:lnTo>
                    <a:pt x="389429" y="162136"/>
                  </a:lnTo>
                  <a:cubicBezTo>
                    <a:pt x="392883" y="186284"/>
                    <a:pt x="392883" y="210432"/>
                    <a:pt x="389429" y="234580"/>
                  </a:cubicBezTo>
                  <a:cubicBezTo>
                    <a:pt x="365252" y="362220"/>
                    <a:pt x="316897" y="482960"/>
                    <a:pt x="244365" y="589901"/>
                  </a:cubicBezTo>
                  <a:cubicBezTo>
                    <a:pt x="227095" y="614049"/>
                    <a:pt x="213279" y="638197"/>
                    <a:pt x="196010" y="658895"/>
                  </a:cubicBezTo>
                </a:path>
              </a:pathLst>
            </a:custGeom>
            <a:solidFill>
              <a:srgbClr val="793D91"/>
            </a:solidFill>
            <a:ln w="34512"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2AD5282-1FC7-DC57-11DB-0034B388F387}"/>
                </a:ext>
              </a:extLst>
            </p:cNvPr>
            <p:cNvSpPr/>
            <p:nvPr/>
          </p:nvSpPr>
          <p:spPr>
            <a:xfrm>
              <a:off x="-6030948" y="3688211"/>
              <a:ext cx="500942" cy="500333"/>
            </a:xfrm>
            <a:custGeom>
              <a:avLst/>
              <a:gdLst>
                <a:gd name="connsiteX0" fmla="*/ 348908 w 500942"/>
                <a:gd name="connsiteY0" fmla="*/ 20761 h 500333"/>
                <a:gd name="connsiteX1" fmla="*/ 480157 w 500942"/>
                <a:gd name="connsiteY1" fmla="*/ 348483 h 500333"/>
                <a:gd name="connsiteX2" fmla="*/ 152035 w 500942"/>
                <a:gd name="connsiteY2" fmla="*/ 479572 h 500333"/>
                <a:gd name="connsiteX3" fmla="*/ 20786 w 500942"/>
                <a:gd name="connsiteY3" fmla="*/ 151850 h 500333"/>
                <a:gd name="connsiteX4" fmla="*/ 348908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348908" y="20761"/>
                  </a:moveTo>
                  <a:cubicBezTo>
                    <a:pt x="476703" y="75956"/>
                    <a:pt x="535419" y="220844"/>
                    <a:pt x="480157" y="348483"/>
                  </a:cubicBezTo>
                  <a:cubicBezTo>
                    <a:pt x="424894" y="476123"/>
                    <a:pt x="279830" y="534768"/>
                    <a:pt x="152035" y="479572"/>
                  </a:cubicBezTo>
                  <a:cubicBezTo>
                    <a:pt x="24240" y="424377"/>
                    <a:pt x="-34477" y="279489"/>
                    <a:pt x="20786" y="151850"/>
                  </a:cubicBezTo>
                  <a:cubicBezTo>
                    <a:pt x="76049" y="24210"/>
                    <a:pt x="224567" y="-34435"/>
                    <a:pt x="348908" y="20761"/>
                  </a:cubicBezTo>
                </a:path>
              </a:pathLst>
            </a:custGeom>
            <a:solidFill>
              <a:srgbClr val="3EA5DC"/>
            </a:solidFill>
            <a:ln w="3451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1A6FB74-CCF4-9B29-D79A-51462DAA1269}"/>
                </a:ext>
              </a:extLst>
            </p:cNvPr>
            <p:cNvSpPr/>
            <p:nvPr/>
          </p:nvSpPr>
          <p:spPr>
            <a:xfrm>
              <a:off x="-4697736" y="3688211"/>
              <a:ext cx="500942" cy="500333"/>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EE3E81"/>
            </a:solidFill>
            <a:ln w="34512" cap="flat">
              <a:noFill/>
              <a:prstDash val="solid"/>
              <a:miter/>
            </a:ln>
          </p:spPr>
          <p:txBody>
            <a:bodyPr rtlCol="0" anchor="ctr"/>
            <a:lstStyle/>
            <a:p>
              <a:endParaRPr lang="en-US"/>
            </a:p>
          </p:txBody>
        </p:sp>
      </p:gr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81441-F6FB-7E49-9471-DB8DBDE48341}"/>
              </a:ext>
            </a:extLst>
          </p:cNvPr>
          <p:cNvSpPr>
            <a:spLocks noGrp="1"/>
          </p:cNvSpPr>
          <p:nvPr>
            <p:ph type="title"/>
          </p:nvPr>
        </p:nvSpPr>
        <p:spPr>
          <a:xfrm>
            <a:off x="832589" y="1710181"/>
            <a:ext cx="10514153" cy="2851742"/>
          </a:xfrm>
        </p:spPr>
        <p:txBody>
          <a:bodyPr anchor="b"/>
          <a:lstStyle>
            <a:lvl1pPr>
              <a:defRPr sz="5441"/>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0D4E6F3-2F56-7B4A-9B54-8528879398BF}"/>
              </a:ext>
            </a:extLst>
          </p:cNvPr>
          <p:cNvSpPr>
            <a:spLocks noGrp="1"/>
          </p:cNvSpPr>
          <p:nvPr>
            <p:ph type="body" idx="1"/>
          </p:nvPr>
        </p:nvSpPr>
        <p:spPr>
          <a:xfrm>
            <a:off x="832589" y="4589275"/>
            <a:ext cx="10514153" cy="1500008"/>
          </a:xfrm>
        </p:spPr>
        <p:txBody>
          <a:bodyPr/>
          <a:lstStyle>
            <a:lvl1pPr marL="0" indent="0">
              <a:buNone/>
              <a:defRPr sz="2176">
                <a:solidFill>
                  <a:schemeClr val="tx1">
                    <a:tint val="75000"/>
                  </a:schemeClr>
                </a:solidFill>
              </a:defRPr>
            </a:lvl1pPr>
            <a:lvl2pPr marL="414589" indent="0">
              <a:buNone/>
              <a:defRPr sz="1814">
                <a:solidFill>
                  <a:schemeClr val="tx1">
                    <a:tint val="75000"/>
                  </a:schemeClr>
                </a:solidFill>
              </a:defRPr>
            </a:lvl2pPr>
            <a:lvl3pPr marL="829178" indent="0">
              <a:buNone/>
              <a:defRPr sz="1632">
                <a:solidFill>
                  <a:schemeClr val="tx1">
                    <a:tint val="75000"/>
                  </a:schemeClr>
                </a:solidFill>
              </a:defRPr>
            </a:lvl3pPr>
            <a:lvl4pPr marL="1243767" indent="0">
              <a:buNone/>
              <a:defRPr sz="1451">
                <a:solidFill>
                  <a:schemeClr val="tx1">
                    <a:tint val="75000"/>
                  </a:schemeClr>
                </a:solidFill>
              </a:defRPr>
            </a:lvl4pPr>
            <a:lvl5pPr marL="1658356" indent="0">
              <a:buNone/>
              <a:defRPr sz="1451">
                <a:solidFill>
                  <a:schemeClr val="tx1">
                    <a:tint val="75000"/>
                  </a:schemeClr>
                </a:solidFill>
              </a:defRPr>
            </a:lvl5pPr>
            <a:lvl6pPr marL="2072945" indent="0">
              <a:buNone/>
              <a:defRPr sz="1451">
                <a:solidFill>
                  <a:schemeClr val="tx1">
                    <a:tint val="75000"/>
                  </a:schemeClr>
                </a:solidFill>
              </a:defRPr>
            </a:lvl6pPr>
            <a:lvl7pPr marL="2487534" indent="0">
              <a:buNone/>
              <a:defRPr sz="1451">
                <a:solidFill>
                  <a:schemeClr val="tx1">
                    <a:tint val="75000"/>
                  </a:schemeClr>
                </a:solidFill>
              </a:defRPr>
            </a:lvl7pPr>
            <a:lvl8pPr marL="2902123" indent="0">
              <a:buNone/>
              <a:defRPr sz="1451">
                <a:solidFill>
                  <a:schemeClr val="tx1">
                    <a:tint val="75000"/>
                  </a:schemeClr>
                </a:solidFill>
              </a:defRPr>
            </a:lvl8pPr>
            <a:lvl9pPr marL="3316712" indent="0">
              <a:buNone/>
              <a:defRPr sz="1451">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0D83F85-3928-A445-B20A-FF184F629865}"/>
              </a:ext>
            </a:extLst>
          </p:cNvPr>
          <p:cNvSpPr>
            <a:spLocks noGrp="1"/>
          </p:cNvSpPr>
          <p:nvPr>
            <p:ph type="dt" sz="half" idx="10"/>
          </p:nvPr>
        </p:nvSpPr>
        <p:spPr/>
        <p:txBody>
          <a:bodyPr/>
          <a:lstStyle/>
          <a:p>
            <a:fld id="{6C60087E-7CE7-BF49-8355-12ABCDED355C}" type="datetimeFigureOut">
              <a:rPr lang="en-US" smtClean="0"/>
              <a:t>6/12/2024</a:t>
            </a:fld>
            <a:endParaRPr lang="en-US"/>
          </a:p>
        </p:txBody>
      </p:sp>
      <p:sp>
        <p:nvSpPr>
          <p:cNvPr id="5" name="Footer Placeholder 4">
            <a:extLst>
              <a:ext uri="{FF2B5EF4-FFF2-40B4-BE49-F238E27FC236}">
                <a16:creationId xmlns:a16="http://schemas.microsoft.com/office/drawing/2014/main" id="{ACD3F5E7-654A-264A-B8F4-25AA0675B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CBC81-7F37-3A4C-8577-CD8DA23FDA2C}"/>
              </a:ext>
            </a:extLst>
          </p:cNvPr>
          <p:cNvSpPr>
            <a:spLocks noGrp="1"/>
          </p:cNvSpPr>
          <p:nvPr>
            <p:ph type="sldNum" sz="quarter" idx="12"/>
          </p:nvPr>
        </p:nvSpPr>
        <p:spPr/>
        <p:txBody>
          <a:bodyPr/>
          <a:lstStyle/>
          <a:p>
            <a:fld id="{519C2FD2-DC0E-A744-8E7B-E1B578B6A4F7}" type="slidenum">
              <a:rPr lang="en-US" smtClean="0"/>
              <a:t>‹Nr.›</a:t>
            </a:fld>
            <a:endParaRPr lang="en-US"/>
          </a:p>
        </p:txBody>
      </p:sp>
    </p:spTree>
    <p:extLst>
      <p:ext uri="{BB962C8B-B14F-4D97-AF65-F5344CB8AC3E}">
        <p14:creationId xmlns:p14="http://schemas.microsoft.com/office/powerpoint/2010/main" val="379593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DCECB-C7E5-5646-8BF9-8D7B3B5CE54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335AC64-2362-8F4A-8C49-A09DDD08073A}"/>
              </a:ext>
            </a:extLst>
          </p:cNvPr>
          <p:cNvSpPr>
            <a:spLocks noGrp="1"/>
          </p:cNvSpPr>
          <p:nvPr>
            <p:ph sz="half" idx="1"/>
          </p:nvPr>
        </p:nvSpPr>
        <p:spPr>
          <a:xfrm>
            <a:off x="838020" y="1825345"/>
            <a:ext cx="5171102" cy="43517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3439531-6EE0-E848-8E4A-C9E322FE36B2}"/>
              </a:ext>
            </a:extLst>
          </p:cNvPr>
          <p:cNvSpPr>
            <a:spLocks noGrp="1"/>
          </p:cNvSpPr>
          <p:nvPr>
            <p:ph sz="half" idx="2"/>
          </p:nvPr>
        </p:nvSpPr>
        <p:spPr>
          <a:xfrm>
            <a:off x="6182879" y="1825345"/>
            <a:ext cx="5171103" cy="43517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5D971BE-403A-B146-A4D8-42E239B254CC}"/>
              </a:ext>
            </a:extLst>
          </p:cNvPr>
          <p:cNvSpPr>
            <a:spLocks noGrp="1"/>
          </p:cNvSpPr>
          <p:nvPr>
            <p:ph type="dt" sz="half" idx="10"/>
          </p:nvPr>
        </p:nvSpPr>
        <p:spPr/>
        <p:txBody>
          <a:bodyPr/>
          <a:lstStyle/>
          <a:p>
            <a:fld id="{6C60087E-7CE7-BF49-8355-12ABCDED355C}" type="datetimeFigureOut">
              <a:rPr lang="en-US" smtClean="0"/>
              <a:t>6/12/2024</a:t>
            </a:fld>
            <a:endParaRPr lang="en-US"/>
          </a:p>
        </p:txBody>
      </p:sp>
      <p:sp>
        <p:nvSpPr>
          <p:cNvPr id="6" name="Footer Placeholder 5">
            <a:extLst>
              <a:ext uri="{FF2B5EF4-FFF2-40B4-BE49-F238E27FC236}">
                <a16:creationId xmlns:a16="http://schemas.microsoft.com/office/drawing/2014/main" id="{FC928BB5-13CA-F842-9CA6-D4579F04E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D01D15-9993-6B4B-B50F-37348140CE8E}"/>
              </a:ext>
            </a:extLst>
          </p:cNvPr>
          <p:cNvSpPr>
            <a:spLocks noGrp="1"/>
          </p:cNvSpPr>
          <p:nvPr>
            <p:ph type="sldNum" sz="quarter" idx="12"/>
          </p:nvPr>
        </p:nvSpPr>
        <p:spPr/>
        <p:txBody>
          <a:bodyPr/>
          <a:lstStyle/>
          <a:p>
            <a:fld id="{519C2FD2-DC0E-A744-8E7B-E1B578B6A4F7}" type="slidenum">
              <a:rPr lang="en-US" smtClean="0"/>
              <a:t>‹Nr.›</a:t>
            </a:fld>
            <a:endParaRPr lang="en-US"/>
          </a:p>
        </p:txBody>
      </p:sp>
    </p:spTree>
    <p:extLst>
      <p:ext uri="{BB962C8B-B14F-4D97-AF65-F5344CB8AC3E}">
        <p14:creationId xmlns:p14="http://schemas.microsoft.com/office/powerpoint/2010/main" val="1788889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A491A-43E6-1443-AD0B-7BA922FF1593}"/>
              </a:ext>
            </a:extLst>
          </p:cNvPr>
          <p:cNvSpPr>
            <a:spLocks noGrp="1"/>
          </p:cNvSpPr>
          <p:nvPr>
            <p:ph type="title"/>
          </p:nvPr>
        </p:nvSpPr>
        <p:spPr>
          <a:xfrm>
            <a:off x="839830" y="365645"/>
            <a:ext cx="10515962" cy="132438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2D1E319-3AC8-E048-B805-9C2E530D49BD}"/>
              </a:ext>
            </a:extLst>
          </p:cNvPr>
          <p:cNvSpPr>
            <a:spLocks noGrp="1"/>
          </p:cNvSpPr>
          <p:nvPr>
            <p:ph type="body" idx="1"/>
          </p:nvPr>
        </p:nvSpPr>
        <p:spPr>
          <a:xfrm>
            <a:off x="839830" y="1681390"/>
            <a:ext cx="5158432" cy="823421"/>
          </a:xfrm>
        </p:spPr>
        <p:txBody>
          <a:bodyPr anchor="b"/>
          <a:lstStyle>
            <a:lvl1pPr marL="0" indent="0">
              <a:buNone/>
              <a:defRPr sz="2176" b="1"/>
            </a:lvl1pPr>
            <a:lvl2pPr marL="414589" indent="0">
              <a:buNone/>
              <a:defRPr sz="1814" b="1"/>
            </a:lvl2pPr>
            <a:lvl3pPr marL="829178" indent="0">
              <a:buNone/>
              <a:defRPr sz="1632" b="1"/>
            </a:lvl3pPr>
            <a:lvl4pPr marL="1243767" indent="0">
              <a:buNone/>
              <a:defRPr sz="1451" b="1"/>
            </a:lvl4pPr>
            <a:lvl5pPr marL="1658356" indent="0">
              <a:buNone/>
              <a:defRPr sz="1451" b="1"/>
            </a:lvl5pPr>
            <a:lvl6pPr marL="2072945" indent="0">
              <a:buNone/>
              <a:defRPr sz="1451" b="1"/>
            </a:lvl6pPr>
            <a:lvl7pPr marL="2487534" indent="0">
              <a:buNone/>
              <a:defRPr sz="1451" b="1"/>
            </a:lvl7pPr>
            <a:lvl8pPr marL="2902123" indent="0">
              <a:buNone/>
              <a:defRPr sz="1451" b="1"/>
            </a:lvl8pPr>
            <a:lvl9pPr marL="3316712" indent="0">
              <a:buNone/>
              <a:defRPr sz="1451" b="1"/>
            </a:lvl9pPr>
          </a:lstStyle>
          <a:p>
            <a:pPr lvl="0"/>
            <a:r>
              <a:rPr lang="en-GB"/>
              <a:t>Click to edit Master text styles</a:t>
            </a:r>
          </a:p>
        </p:txBody>
      </p:sp>
      <p:sp>
        <p:nvSpPr>
          <p:cNvPr id="4" name="Content Placeholder 3">
            <a:extLst>
              <a:ext uri="{FF2B5EF4-FFF2-40B4-BE49-F238E27FC236}">
                <a16:creationId xmlns:a16="http://schemas.microsoft.com/office/drawing/2014/main" id="{B183C149-5AE2-544A-8FD2-133FFBF064B4}"/>
              </a:ext>
            </a:extLst>
          </p:cNvPr>
          <p:cNvSpPr>
            <a:spLocks noGrp="1"/>
          </p:cNvSpPr>
          <p:nvPr>
            <p:ph sz="half" idx="2"/>
          </p:nvPr>
        </p:nvSpPr>
        <p:spPr>
          <a:xfrm>
            <a:off x="839830" y="2504811"/>
            <a:ext cx="5158432" cy="36852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0343E4E-8E2A-8B4A-AA80-6662C2EACB83}"/>
              </a:ext>
            </a:extLst>
          </p:cNvPr>
          <p:cNvSpPr>
            <a:spLocks noGrp="1"/>
          </p:cNvSpPr>
          <p:nvPr>
            <p:ph type="body" sz="quarter" idx="3"/>
          </p:nvPr>
        </p:nvSpPr>
        <p:spPr>
          <a:xfrm>
            <a:off x="6172019" y="1681390"/>
            <a:ext cx="5183772" cy="823421"/>
          </a:xfrm>
        </p:spPr>
        <p:txBody>
          <a:bodyPr anchor="b"/>
          <a:lstStyle>
            <a:lvl1pPr marL="0" indent="0">
              <a:buNone/>
              <a:defRPr sz="2176" b="1"/>
            </a:lvl1pPr>
            <a:lvl2pPr marL="414589" indent="0">
              <a:buNone/>
              <a:defRPr sz="1814" b="1"/>
            </a:lvl2pPr>
            <a:lvl3pPr marL="829178" indent="0">
              <a:buNone/>
              <a:defRPr sz="1632" b="1"/>
            </a:lvl3pPr>
            <a:lvl4pPr marL="1243767" indent="0">
              <a:buNone/>
              <a:defRPr sz="1451" b="1"/>
            </a:lvl4pPr>
            <a:lvl5pPr marL="1658356" indent="0">
              <a:buNone/>
              <a:defRPr sz="1451" b="1"/>
            </a:lvl5pPr>
            <a:lvl6pPr marL="2072945" indent="0">
              <a:buNone/>
              <a:defRPr sz="1451" b="1"/>
            </a:lvl6pPr>
            <a:lvl7pPr marL="2487534" indent="0">
              <a:buNone/>
              <a:defRPr sz="1451" b="1"/>
            </a:lvl7pPr>
            <a:lvl8pPr marL="2902123" indent="0">
              <a:buNone/>
              <a:defRPr sz="1451" b="1"/>
            </a:lvl8pPr>
            <a:lvl9pPr marL="3316712" indent="0">
              <a:buNone/>
              <a:defRPr sz="1451" b="1"/>
            </a:lvl9pPr>
          </a:lstStyle>
          <a:p>
            <a:pPr lvl="0"/>
            <a:r>
              <a:rPr lang="en-GB"/>
              <a:t>Click to edit Master text styles</a:t>
            </a:r>
          </a:p>
        </p:txBody>
      </p:sp>
      <p:sp>
        <p:nvSpPr>
          <p:cNvPr id="6" name="Content Placeholder 5">
            <a:extLst>
              <a:ext uri="{FF2B5EF4-FFF2-40B4-BE49-F238E27FC236}">
                <a16:creationId xmlns:a16="http://schemas.microsoft.com/office/drawing/2014/main" id="{E5B382A2-7F47-EC4E-AD86-7C8F137F8863}"/>
              </a:ext>
            </a:extLst>
          </p:cNvPr>
          <p:cNvSpPr>
            <a:spLocks noGrp="1"/>
          </p:cNvSpPr>
          <p:nvPr>
            <p:ph sz="quarter" idx="4"/>
          </p:nvPr>
        </p:nvSpPr>
        <p:spPr>
          <a:xfrm>
            <a:off x="6172019" y="2504811"/>
            <a:ext cx="5183772" cy="36852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ED47498-5910-E741-8EAF-9486156C89C8}"/>
              </a:ext>
            </a:extLst>
          </p:cNvPr>
          <p:cNvSpPr>
            <a:spLocks noGrp="1"/>
          </p:cNvSpPr>
          <p:nvPr>
            <p:ph type="dt" sz="half" idx="10"/>
          </p:nvPr>
        </p:nvSpPr>
        <p:spPr/>
        <p:txBody>
          <a:bodyPr/>
          <a:lstStyle/>
          <a:p>
            <a:fld id="{6C60087E-7CE7-BF49-8355-12ABCDED355C}" type="datetimeFigureOut">
              <a:rPr lang="en-US" smtClean="0"/>
              <a:t>6/12/2024</a:t>
            </a:fld>
            <a:endParaRPr lang="en-US"/>
          </a:p>
        </p:txBody>
      </p:sp>
      <p:sp>
        <p:nvSpPr>
          <p:cNvPr id="8" name="Footer Placeholder 7">
            <a:extLst>
              <a:ext uri="{FF2B5EF4-FFF2-40B4-BE49-F238E27FC236}">
                <a16:creationId xmlns:a16="http://schemas.microsoft.com/office/drawing/2014/main" id="{72F011C0-C532-0C45-ABC1-6F47065D16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1023C2-3F00-104A-8958-0D0686CA46CF}"/>
              </a:ext>
            </a:extLst>
          </p:cNvPr>
          <p:cNvSpPr>
            <a:spLocks noGrp="1"/>
          </p:cNvSpPr>
          <p:nvPr>
            <p:ph type="sldNum" sz="quarter" idx="12"/>
          </p:nvPr>
        </p:nvSpPr>
        <p:spPr/>
        <p:txBody>
          <a:bodyPr/>
          <a:lstStyle/>
          <a:p>
            <a:fld id="{519C2FD2-DC0E-A744-8E7B-E1B578B6A4F7}" type="slidenum">
              <a:rPr lang="en-US" smtClean="0"/>
              <a:t>‹Nr.›</a:t>
            </a:fld>
            <a:endParaRPr lang="en-US"/>
          </a:p>
        </p:txBody>
      </p:sp>
    </p:spTree>
    <p:extLst>
      <p:ext uri="{BB962C8B-B14F-4D97-AF65-F5344CB8AC3E}">
        <p14:creationId xmlns:p14="http://schemas.microsoft.com/office/powerpoint/2010/main" val="2237161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E6299-BE10-8F41-AC58-B79CB17DBA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CF93AE6-12F3-1B4B-B45E-D90DAB1EB50D}"/>
              </a:ext>
            </a:extLst>
          </p:cNvPr>
          <p:cNvSpPr>
            <a:spLocks noGrp="1"/>
          </p:cNvSpPr>
          <p:nvPr>
            <p:ph type="dt" sz="half" idx="10"/>
          </p:nvPr>
        </p:nvSpPr>
        <p:spPr/>
        <p:txBody>
          <a:bodyPr/>
          <a:lstStyle/>
          <a:p>
            <a:fld id="{6C60087E-7CE7-BF49-8355-12ABCDED355C}" type="datetimeFigureOut">
              <a:rPr lang="en-US" smtClean="0"/>
              <a:t>6/12/2024</a:t>
            </a:fld>
            <a:endParaRPr lang="en-US"/>
          </a:p>
        </p:txBody>
      </p:sp>
      <p:sp>
        <p:nvSpPr>
          <p:cNvPr id="4" name="Footer Placeholder 3">
            <a:extLst>
              <a:ext uri="{FF2B5EF4-FFF2-40B4-BE49-F238E27FC236}">
                <a16:creationId xmlns:a16="http://schemas.microsoft.com/office/drawing/2014/main" id="{0169DA4B-8D7B-7745-B4C9-5DA052DA9F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0C0B87-B244-394C-9368-01F3423E0023}"/>
              </a:ext>
            </a:extLst>
          </p:cNvPr>
          <p:cNvSpPr>
            <a:spLocks noGrp="1"/>
          </p:cNvSpPr>
          <p:nvPr>
            <p:ph type="sldNum" sz="quarter" idx="12"/>
          </p:nvPr>
        </p:nvSpPr>
        <p:spPr/>
        <p:txBody>
          <a:bodyPr/>
          <a:lstStyle/>
          <a:p>
            <a:fld id="{519C2FD2-DC0E-A744-8E7B-E1B578B6A4F7}" type="slidenum">
              <a:rPr lang="en-US" smtClean="0"/>
              <a:t>‹Nr.›</a:t>
            </a:fld>
            <a:endParaRPr lang="en-US"/>
          </a:p>
        </p:txBody>
      </p:sp>
    </p:spTree>
    <p:extLst>
      <p:ext uri="{BB962C8B-B14F-4D97-AF65-F5344CB8AC3E}">
        <p14:creationId xmlns:p14="http://schemas.microsoft.com/office/powerpoint/2010/main" val="243834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D3FF4F-6C84-EB4D-B8BE-E5A238B4B53D}"/>
              </a:ext>
            </a:extLst>
          </p:cNvPr>
          <p:cNvSpPr>
            <a:spLocks noGrp="1"/>
          </p:cNvSpPr>
          <p:nvPr>
            <p:ph type="dt" sz="half" idx="10"/>
          </p:nvPr>
        </p:nvSpPr>
        <p:spPr/>
        <p:txBody>
          <a:bodyPr/>
          <a:lstStyle/>
          <a:p>
            <a:fld id="{6C60087E-7CE7-BF49-8355-12ABCDED355C}" type="datetimeFigureOut">
              <a:rPr lang="en-US" smtClean="0"/>
              <a:t>6/12/2024</a:t>
            </a:fld>
            <a:endParaRPr lang="en-US"/>
          </a:p>
        </p:txBody>
      </p:sp>
      <p:sp>
        <p:nvSpPr>
          <p:cNvPr id="3" name="Footer Placeholder 2">
            <a:extLst>
              <a:ext uri="{FF2B5EF4-FFF2-40B4-BE49-F238E27FC236}">
                <a16:creationId xmlns:a16="http://schemas.microsoft.com/office/drawing/2014/main" id="{7D5C50D9-66AB-C94C-AFCF-56A20044A0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5DE493-FD9A-3142-8FCC-BE3E6BCB0341}"/>
              </a:ext>
            </a:extLst>
          </p:cNvPr>
          <p:cNvSpPr>
            <a:spLocks noGrp="1"/>
          </p:cNvSpPr>
          <p:nvPr>
            <p:ph type="sldNum" sz="quarter" idx="12"/>
          </p:nvPr>
        </p:nvSpPr>
        <p:spPr/>
        <p:txBody>
          <a:bodyPr/>
          <a:lstStyle/>
          <a:p>
            <a:fld id="{519C2FD2-DC0E-A744-8E7B-E1B578B6A4F7}" type="slidenum">
              <a:rPr lang="en-US" smtClean="0"/>
              <a:t>‹Nr.›</a:t>
            </a:fld>
            <a:endParaRPr lang="en-US"/>
          </a:p>
        </p:txBody>
      </p:sp>
    </p:spTree>
    <p:extLst>
      <p:ext uri="{BB962C8B-B14F-4D97-AF65-F5344CB8AC3E}">
        <p14:creationId xmlns:p14="http://schemas.microsoft.com/office/powerpoint/2010/main" val="2419059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image" Target="../media/image1.jpe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68FF3C-51CB-1544-9D77-A66830D55F10}"/>
              </a:ext>
            </a:extLst>
          </p:cNvPr>
          <p:cNvSpPr>
            <a:spLocks noGrp="1"/>
          </p:cNvSpPr>
          <p:nvPr>
            <p:ph type="title"/>
          </p:nvPr>
        </p:nvSpPr>
        <p:spPr>
          <a:xfrm>
            <a:off x="838020" y="365645"/>
            <a:ext cx="10515962" cy="132438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DFE1B0-2747-9444-8FAC-20BD17CE82EA}"/>
              </a:ext>
            </a:extLst>
          </p:cNvPr>
          <p:cNvSpPr>
            <a:spLocks noGrp="1"/>
          </p:cNvSpPr>
          <p:nvPr>
            <p:ph type="body" idx="1"/>
          </p:nvPr>
        </p:nvSpPr>
        <p:spPr>
          <a:xfrm>
            <a:off x="838020" y="1825345"/>
            <a:ext cx="10515962" cy="435175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110A1F-556F-4749-85E1-1BBBB8287573}"/>
              </a:ext>
            </a:extLst>
          </p:cNvPr>
          <p:cNvSpPr>
            <a:spLocks noGrp="1"/>
          </p:cNvSpPr>
          <p:nvPr>
            <p:ph type="dt" sz="half" idx="2"/>
          </p:nvPr>
        </p:nvSpPr>
        <p:spPr>
          <a:xfrm>
            <a:off x="838020" y="6357038"/>
            <a:ext cx="2743924" cy="364206"/>
          </a:xfrm>
          <a:prstGeom prst="rect">
            <a:avLst/>
          </a:prstGeom>
        </p:spPr>
        <p:txBody>
          <a:bodyPr vert="horz" lIns="91440" tIns="45720" rIns="91440" bIns="45720" rtlCol="0" anchor="ctr"/>
          <a:lstStyle>
            <a:lvl1pPr algn="l">
              <a:defRPr sz="1088">
                <a:solidFill>
                  <a:schemeClr val="tx1">
                    <a:tint val="75000"/>
                  </a:schemeClr>
                </a:solidFill>
              </a:defRPr>
            </a:lvl1pPr>
          </a:lstStyle>
          <a:p>
            <a:fld id="{6C60087E-7CE7-BF49-8355-12ABCDED355C}" type="datetimeFigureOut">
              <a:rPr lang="en-US" smtClean="0"/>
              <a:t>6/12/2024</a:t>
            </a:fld>
            <a:endParaRPr lang="en-US"/>
          </a:p>
        </p:txBody>
      </p:sp>
      <p:sp>
        <p:nvSpPr>
          <p:cNvPr id="5" name="Footer Placeholder 4">
            <a:extLst>
              <a:ext uri="{FF2B5EF4-FFF2-40B4-BE49-F238E27FC236}">
                <a16:creationId xmlns:a16="http://schemas.microsoft.com/office/drawing/2014/main" id="{C0E3A83C-CCA6-FA4B-93FC-3BA10286E1F6}"/>
              </a:ext>
            </a:extLst>
          </p:cNvPr>
          <p:cNvSpPr>
            <a:spLocks noGrp="1"/>
          </p:cNvSpPr>
          <p:nvPr>
            <p:ph type="ftr" sz="quarter" idx="3"/>
          </p:nvPr>
        </p:nvSpPr>
        <p:spPr>
          <a:xfrm>
            <a:off x="4038058" y="6357038"/>
            <a:ext cx="4115886" cy="364206"/>
          </a:xfrm>
          <a:prstGeom prst="rect">
            <a:avLst/>
          </a:prstGeom>
        </p:spPr>
        <p:txBody>
          <a:bodyPr vert="horz" lIns="91440" tIns="45720" rIns="91440" bIns="45720" rtlCol="0" anchor="ctr"/>
          <a:lstStyle>
            <a:lvl1pPr algn="ctr">
              <a:defRPr sz="1088">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55CDF8-2E93-7C4C-8156-E03156988BB6}"/>
              </a:ext>
            </a:extLst>
          </p:cNvPr>
          <p:cNvSpPr>
            <a:spLocks noGrp="1"/>
          </p:cNvSpPr>
          <p:nvPr>
            <p:ph type="sldNum" sz="quarter" idx="4"/>
          </p:nvPr>
        </p:nvSpPr>
        <p:spPr>
          <a:xfrm>
            <a:off x="8610058" y="6357038"/>
            <a:ext cx="2743924" cy="364206"/>
          </a:xfrm>
          <a:prstGeom prst="rect">
            <a:avLst/>
          </a:prstGeom>
        </p:spPr>
        <p:txBody>
          <a:bodyPr vert="horz" lIns="91440" tIns="45720" rIns="91440" bIns="45720" rtlCol="0" anchor="ctr"/>
          <a:lstStyle>
            <a:lvl1pPr algn="r">
              <a:defRPr sz="1088">
                <a:solidFill>
                  <a:schemeClr val="tx1">
                    <a:tint val="75000"/>
                  </a:schemeClr>
                </a:solidFill>
              </a:defRPr>
            </a:lvl1pPr>
          </a:lstStyle>
          <a:p>
            <a:fld id="{519C2FD2-DC0E-A744-8E7B-E1B578B6A4F7}" type="slidenum">
              <a:rPr lang="en-US" smtClean="0"/>
              <a:t>‹Nr.›</a:t>
            </a:fld>
            <a:endParaRPr lang="en-US"/>
          </a:p>
        </p:txBody>
      </p:sp>
    </p:spTree>
    <p:extLst>
      <p:ext uri="{BB962C8B-B14F-4D97-AF65-F5344CB8AC3E}">
        <p14:creationId xmlns:p14="http://schemas.microsoft.com/office/powerpoint/2010/main" val="367936598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67"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Lst>
  <p:txStyles>
    <p:titleStyle>
      <a:lvl1pPr algn="l" defTabSz="829178" rtl="0" eaLnBrk="1" latinLnBrk="0" hangingPunct="1">
        <a:lnSpc>
          <a:spcPct val="90000"/>
        </a:lnSpc>
        <a:spcBef>
          <a:spcPct val="0"/>
        </a:spcBef>
        <a:buNone/>
        <a:defRPr sz="3990" kern="1200">
          <a:solidFill>
            <a:schemeClr val="tx1"/>
          </a:solidFill>
          <a:latin typeface="+mj-lt"/>
          <a:ea typeface="+mj-ea"/>
          <a:cs typeface="+mj-cs"/>
        </a:defRPr>
      </a:lvl1pPr>
    </p:titleStyle>
    <p:bodyStyle>
      <a:lvl1pPr marL="207294" indent="-207294" algn="l" defTabSz="829178" rtl="0" eaLnBrk="1" latinLnBrk="0" hangingPunct="1">
        <a:lnSpc>
          <a:spcPct val="90000"/>
        </a:lnSpc>
        <a:spcBef>
          <a:spcPts val="907"/>
        </a:spcBef>
        <a:buFont typeface="Arial" panose="020B0604020202020204" pitchFamily="34" charset="0"/>
        <a:buChar char="•"/>
        <a:defRPr sz="2539" kern="1200">
          <a:solidFill>
            <a:schemeClr val="tx1"/>
          </a:solidFill>
          <a:latin typeface="+mn-lt"/>
          <a:ea typeface="+mn-ea"/>
          <a:cs typeface="+mn-cs"/>
        </a:defRPr>
      </a:lvl1pPr>
      <a:lvl2pPr marL="621883" indent="-207294" algn="l" defTabSz="829178" rtl="0" eaLnBrk="1" latinLnBrk="0" hangingPunct="1">
        <a:lnSpc>
          <a:spcPct val="90000"/>
        </a:lnSpc>
        <a:spcBef>
          <a:spcPts val="453"/>
        </a:spcBef>
        <a:buFont typeface="Arial" panose="020B0604020202020204" pitchFamily="34" charset="0"/>
        <a:buChar char="•"/>
        <a:defRPr sz="2176" kern="1200">
          <a:solidFill>
            <a:schemeClr val="tx1"/>
          </a:solidFill>
          <a:latin typeface="+mn-lt"/>
          <a:ea typeface="+mn-ea"/>
          <a:cs typeface="+mn-cs"/>
        </a:defRPr>
      </a:lvl2pPr>
      <a:lvl3pPr marL="1036472" indent="-207294" algn="l" defTabSz="829178" rtl="0" eaLnBrk="1" latinLnBrk="0" hangingPunct="1">
        <a:lnSpc>
          <a:spcPct val="90000"/>
        </a:lnSpc>
        <a:spcBef>
          <a:spcPts val="453"/>
        </a:spcBef>
        <a:buFont typeface="Arial" panose="020B0604020202020204" pitchFamily="34" charset="0"/>
        <a:buChar char="•"/>
        <a:defRPr sz="1814" kern="1200">
          <a:solidFill>
            <a:schemeClr val="tx1"/>
          </a:solidFill>
          <a:latin typeface="+mn-lt"/>
          <a:ea typeface="+mn-ea"/>
          <a:cs typeface="+mn-cs"/>
        </a:defRPr>
      </a:lvl3pPr>
      <a:lvl4pPr marL="1451061"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4pPr>
      <a:lvl5pPr marL="1865650"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5pPr>
      <a:lvl6pPr marL="2280239"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6pPr>
      <a:lvl7pPr marL="2694828"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7pPr>
      <a:lvl8pPr marL="3109417"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8pPr>
      <a:lvl9pPr marL="3524006"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9pPr>
    </p:bodyStyle>
    <p:otherStyle>
      <a:defPPr>
        <a:defRPr lang="en-US"/>
      </a:defPPr>
      <a:lvl1pPr marL="0" algn="l" defTabSz="829178" rtl="0" eaLnBrk="1" latinLnBrk="0" hangingPunct="1">
        <a:defRPr sz="1632" kern="1200">
          <a:solidFill>
            <a:schemeClr val="tx1"/>
          </a:solidFill>
          <a:latin typeface="+mn-lt"/>
          <a:ea typeface="+mn-ea"/>
          <a:cs typeface="+mn-cs"/>
        </a:defRPr>
      </a:lvl1pPr>
      <a:lvl2pPr marL="414589" algn="l" defTabSz="829178" rtl="0" eaLnBrk="1" latinLnBrk="0" hangingPunct="1">
        <a:defRPr sz="1632" kern="1200">
          <a:solidFill>
            <a:schemeClr val="tx1"/>
          </a:solidFill>
          <a:latin typeface="+mn-lt"/>
          <a:ea typeface="+mn-ea"/>
          <a:cs typeface="+mn-cs"/>
        </a:defRPr>
      </a:lvl2pPr>
      <a:lvl3pPr marL="829178" algn="l" defTabSz="829178" rtl="0" eaLnBrk="1" latinLnBrk="0" hangingPunct="1">
        <a:defRPr sz="1632" kern="1200">
          <a:solidFill>
            <a:schemeClr val="tx1"/>
          </a:solidFill>
          <a:latin typeface="+mn-lt"/>
          <a:ea typeface="+mn-ea"/>
          <a:cs typeface="+mn-cs"/>
        </a:defRPr>
      </a:lvl3pPr>
      <a:lvl4pPr marL="1243767" algn="l" defTabSz="829178" rtl="0" eaLnBrk="1" latinLnBrk="0" hangingPunct="1">
        <a:defRPr sz="1632" kern="1200">
          <a:solidFill>
            <a:schemeClr val="tx1"/>
          </a:solidFill>
          <a:latin typeface="+mn-lt"/>
          <a:ea typeface="+mn-ea"/>
          <a:cs typeface="+mn-cs"/>
        </a:defRPr>
      </a:lvl4pPr>
      <a:lvl5pPr marL="1658356" algn="l" defTabSz="829178" rtl="0" eaLnBrk="1" latinLnBrk="0" hangingPunct="1">
        <a:defRPr sz="1632" kern="1200">
          <a:solidFill>
            <a:schemeClr val="tx1"/>
          </a:solidFill>
          <a:latin typeface="+mn-lt"/>
          <a:ea typeface="+mn-ea"/>
          <a:cs typeface="+mn-cs"/>
        </a:defRPr>
      </a:lvl5pPr>
      <a:lvl6pPr marL="2072945" algn="l" defTabSz="829178" rtl="0" eaLnBrk="1" latinLnBrk="0" hangingPunct="1">
        <a:defRPr sz="1632" kern="1200">
          <a:solidFill>
            <a:schemeClr val="tx1"/>
          </a:solidFill>
          <a:latin typeface="+mn-lt"/>
          <a:ea typeface="+mn-ea"/>
          <a:cs typeface="+mn-cs"/>
        </a:defRPr>
      </a:lvl6pPr>
      <a:lvl7pPr marL="2487534" algn="l" defTabSz="829178" rtl="0" eaLnBrk="1" latinLnBrk="0" hangingPunct="1">
        <a:defRPr sz="1632" kern="1200">
          <a:solidFill>
            <a:schemeClr val="tx1"/>
          </a:solidFill>
          <a:latin typeface="+mn-lt"/>
          <a:ea typeface="+mn-ea"/>
          <a:cs typeface="+mn-cs"/>
        </a:defRPr>
      </a:lvl7pPr>
      <a:lvl8pPr marL="2902123" algn="l" defTabSz="829178" rtl="0" eaLnBrk="1" latinLnBrk="0" hangingPunct="1">
        <a:defRPr sz="1632" kern="1200">
          <a:solidFill>
            <a:schemeClr val="tx1"/>
          </a:solidFill>
          <a:latin typeface="+mn-lt"/>
          <a:ea typeface="+mn-ea"/>
          <a:cs typeface="+mn-cs"/>
        </a:defRPr>
      </a:lvl8pPr>
      <a:lvl9pPr marL="3316712" algn="l" defTabSz="829178" rtl="0" eaLnBrk="1" latinLnBrk="0" hangingPunct="1">
        <a:defRPr sz="163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3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6C60087E-7CE7-BF49-8355-12ABCDED355C}" type="datetimeFigureOut">
              <a:rPr lang="en-US" smtClean="0"/>
              <a:t>6/12/2024</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519C2FD2-DC0E-A744-8E7B-E1B578B6A4F7}" type="slidenum">
              <a:rPr lang="en-US" smtClean="0"/>
              <a:t>‹Nr.›</a:t>
            </a:fld>
            <a:endParaRPr lang="en-US"/>
          </a:p>
        </p:txBody>
      </p:sp>
      <p:sp>
        <p:nvSpPr>
          <p:cNvPr id="9" name="TextBox 8">
            <a:extLst>
              <a:ext uri="{FF2B5EF4-FFF2-40B4-BE49-F238E27FC236}">
                <a16:creationId xmlns:a16="http://schemas.microsoft.com/office/drawing/2014/main" id="{8F950ED6-0A94-0AE9-81A1-4705E829FC1D}"/>
              </a:ext>
            </a:extLst>
          </p:cNvPr>
          <p:cNvSpPr txBox="1"/>
          <p:nvPr userDrawn="1"/>
        </p:nvSpPr>
        <p:spPr>
          <a:xfrm rot="16200000">
            <a:off x="9490074" y="4084226"/>
            <a:ext cx="4717257" cy="200055"/>
          </a:xfrm>
          <a:prstGeom prst="rect">
            <a:avLst/>
          </a:prstGeom>
          <a:noFill/>
        </p:spPr>
        <p:txBody>
          <a:bodyPr wrap="square" rtlCol="0">
            <a:spAutoFit/>
          </a:bodyPr>
          <a:lstStyle/>
          <a:p>
            <a:pPr marL="0" marR="0" lvl="0" indent="0" algn="l" defTabSz="325892" rtl="0" eaLnBrk="1" fontAlgn="auto" latinLnBrk="0" hangingPunct="1">
              <a:lnSpc>
                <a:spcPct val="100000"/>
              </a:lnSpc>
              <a:spcBef>
                <a:spcPts val="0"/>
              </a:spcBef>
              <a:spcAft>
                <a:spcPts val="0"/>
              </a:spcAft>
              <a:buClrTx/>
              <a:buSzTx/>
              <a:buFontTx/>
              <a:buNone/>
              <a:tabLst/>
              <a:defRPr/>
            </a:pPr>
            <a:r>
              <a:rPr lang="en-US" sz="700" spc="300" baseline="0">
                <a:solidFill>
                  <a:schemeClr val="tx1"/>
                </a:solidFill>
                <a:latin typeface="Calibri" panose="020F0502020204030204" pitchFamily="34" charset="0"/>
                <a:cs typeface="Calibri" panose="020F0502020204030204" pitchFamily="34" charset="0"/>
              </a:rPr>
              <a:t>Experiential Entrepreneurship Labs</a:t>
            </a:r>
          </a:p>
        </p:txBody>
      </p:sp>
      <p:cxnSp>
        <p:nvCxnSpPr>
          <p:cNvPr id="10" name="Straight Connector 9">
            <a:extLst>
              <a:ext uri="{FF2B5EF4-FFF2-40B4-BE49-F238E27FC236}">
                <a16:creationId xmlns:a16="http://schemas.microsoft.com/office/drawing/2014/main" id="{DEFB81BC-8CA5-7B8E-74EA-3D7ACDB3716E}"/>
              </a:ext>
            </a:extLst>
          </p:cNvPr>
          <p:cNvCxnSpPr/>
          <p:nvPr userDrawn="1"/>
        </p:nvCxnSpPr>
        <p:spPr>
          <a:xfrm>
            <a:off x="11701979" y="6579271"/>
            <a:ext cx="265889" cy="0"/>
          </a:xfrm>
          <a:prstGeom prst="line">
            <a:avLst/>
          </a:prstGeom>
          <a:ln>
            <a:solidFill>
              <a:srgbClr val="76C7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711984"/>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9" r:id="rId22"/>
    <p:sldLayoutId id="2147483870" r:id="rId23"/>
    <p:sldLayoutId id="2147483872" r:id="rId24"/>
    <p:sldLayoutId id="2147483739" r:id="rId25"/>
    <p:sldLayoutId id="2147483745" r:id="rId26"/>
    <p:sldLayoutId id="2147483741" r:id="rId27"/>
    <p:sldLayoutId id="2147483740" r:id="rId28"/>
    <p:sldLayoutId id="2147483702" r:id="rId29"/>
    <p:sldLayoutId id="2147483700" r:id="rId30"/>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EBA08802-676B-BBF8-2345-7790D38E89DC}"/>
              </a:ext>
            </a:extLst>
          </p:cNvPr>
          <p:cNvSpPr txBox="1"/>
          <p:nvPr userDrawn="1"/>
        </p:nvSpPr>
        <p:spPr>
          <a:xfrm rot="16200000">
            <a:off x="9490074" y="4084226"/>
            <a:ext cx="4717257" cy="200055"/>
          </a:xfrm>
          <a:prstGeom prst="rect">
            <a:avLst/>
          </a:prstGeom>
          <a:noFill/>
        </p:spPr>
        <p:txBody>
          <a:bodyPr wrap="square" rtlCol="0">
            <a:spAutoFit/>
          </a:bodyPr>
          <a:lstStyle/>
          <a:p>
            <a:pPr marL="0" marR="0" lvl="0" indent="0" algn="l" defTabSz="325892" rtl="0" eaLnBrk="1" fontAlgn="auto" latinLnBrk="0" hangingPunct="1">
              <a:lnSpc>
                <a:spcPct val="100000"/>
              </a:lnSpc>
              <a:spcBef>
                <a:spcPts val="0"/>
              </a:spcBef>
              <a:spcAft>
                <a:spcPts val="0"/>
              </a:spcAft>
              <a:buClrTx/>
              <a:buSzTx/>
              <a:buFontTx/>
              <a:buNone/>
              <a:tabLst/>
              <a:defRPr/>
            </a:pPr>
            <a:r>
              <a:rPr lang="en-US" sz="700" spc="300" baseline="0">
                <a:solidFill>
                  <a:schemeClr val="tx1"/>
                </a:solidFill>
                <a:latin typeface="Calibri" panose="020F0502020204030204" pitchFamily="34" charset="0"/>
                <a:cs typeface="Calibri" panose="020F0502020204030204" pitchFamily="34" charset="0"/>
              </a:rPr>
              <a:t>Experiential Entrepreneurship Labs</a:t>
            </a:r>
          </a:p>
        </p:txBody>
      </p:sp>
      <p:cxnSp>
        <p:nvCxnSpPr>
          <p:cNvPr id="11" name="Straight Connector 10">
            <a:extLst>
              <a:ext uri="{FF2B5EF4-FFF2-40B4-BE49-F238E27FC236}">
                <a16:creationId xmlns:a16="http://schemas.microsoft.com/office/drawing/2014/main" id="{942625C0-48C8-3D28-EBD0-7AD48474729A}"/>
              </a:ext>
            </a:extLst>
          </p:cNvPr>
          <p:cNvCxnSpPr/>
          <p:nvPr userDrawn="1"/>
        </p:nvCxnSpPr>
        <p:spPr>
          <a:xfrm>
            <a:off x="11701979" y="6579271"/>
            <a:ext cx="265889" cy="0"/>
          </a:xfrm>
          <a:prstGeom prst="line">
            <a:avLst/>
          </a:prstGeom>
          <a:ln>
            <a:solidFill>
              <a:srgbClr val="76C7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83" r:id="rId1"/>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dj-wAVu8NAg" TargetMode="External"/><Relationship Id="rId2" Type="http://schemas.openxmlformats.org/officeDocument/2006/relationships/hyperlink" Target="https://www.youtube.com/watch?v=i5mYphUoOC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MzLtCn-c9sY" TargetMode="External"/><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5.xml"/><Relationship Id="rId5" Type="http://schemas.openxmlformats.org/officeDocument/2006/relationships/image" Target="../media/image20.sv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6.xml"/><Relationship Id="rId5" Type="http://schemas.openxmlformats.org/officeDocument/2006/relationships/image" Target="../media/image23.png"/><Relationship Id="rId4" Type="http://schemas.openxmlformats.org/officeDocument/2006/relationships/image" Target="../media/image22.sv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5.xml"/><Relationship Id="rId5" Type="http://schemas.openxmlformats.org/officeDocument/2006/relationships/image" Target="../media/image22.sv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bin"/><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69C7058-1144-6443-9270-B56DBA703D9F}"/>
              </a:ext>
            </a:extLst>
          </p:cNvPr>
          <p:cNvSpPr>
            <a:spLocks noGrp="1"/>
          </p:cNvSpPr>
          <p:nvPr>
            <p:ph type="body" sz="quarter" idx="64"/>
          </p:nvPr>
        </p:nvSpPr>
        <p:spPr/>
        <p:txBody>
          <a:bodyPr/>
          <a:lstStyle/>
          <a:p>
            <a:r>
              <a:rPr lang="en-US" cap="all"/>
              <a:t>Teaching and Learning</a:t>
            </a:r>
          </a:p>
        </p:txBody>
      </p:sp>
      <p:sp>
        <p:nvSpPr>
          <p:cNvPr id="9" name="Text Placeholder 8">
            <a:extLst>
              <a:ext uri="{FF2B5EF4-FFF2-40B4-BE49-F238E27FC236}">
                <a16:creationId xmlns:a16="http://schemas.microsoft.com/office/drawing/2014/main" id="{DA56CE9A-6A31-B796-102C-6584724CCC74}"/>
              </a:ext>
            </a:extLst>
          </p:cNvPr>
          <p:cNvSpPr>
            <a:spLocks noGrp="1"/>
          </p:cNvSpPr>
          <p:nvPr>
            <p:ph type="body" sz="quarter" idx="65"/>
          </p:nvPr>
        </p:nvSpPr>
        <p:spPr>
          <a:xfrm>
            <a:off x="519735" y="3373305"/>
            <a:ext cx="5383027" cy="671785"/>
          </a:xfrm>
        </p:spPr>
        <p:txBody>
          <a:bodyPr/>
          <a:lstStyle/>
          <a:p>
            <a:r>
              <a:rPr lang="en-US" sz="2400" dirty="0"/>
              <a:t>Communicate &amp; Captivate</a:t>
            </a:r>
          </a:p>
        </p:txBody>
      </p:sp>
      <p:sp>
        <p:nvSpPr>
          <p:cNvPr id="10" name="Freeform 9">
            <a:extLst>
              <a:ext uri="{FF2B5EF4-FFF2-40B4-BE49-F238E27FC236}">
                <a16:creationId xmlns:a16="http://schemas.microsoft.com/office/drawing/2014/main" id="{D81F7985-B9D5-5462-6F3A-53389D65B8A8}"/>
              </a:ext>
            </a:extLst>
          </p:cNvPr>
          <p:cNvSpPr/>
          <p:nvPr/>
        </p:nvSpPr>
        <p:spPr>
          <a:xfrm>
            <a:off x="8356797" y="3429000"/>
            <a:ext cx="3155554" cy="2503105"/>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6151AE1-DC58-E520-E0D2-8F865FF86908}"/>
              </a:ext>
            </a:extLst>
          </p:cNvPr>
          <p:cNvSpPr/>
          <p:nvPr/>
        </p:nvSpPr>
        <p:spPr>
          <a:xfrm>
            <a:off x="9449042" y="3292403"/>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pic>
        <p:nvPicPr>
          <p:cNvPr id="14" name="Picture 13">
            <a:extLst>
              <a:ext uri="{FF2B5EF4-FFF2-40B4-BE49-F238E27FC236}">
                <a16:creationId xmlns:a16="http://schemas.microsoft.com/office/drawing/2014/main" id="{72A88E20-2FEF-63EE-C633-20B88903139C}"/>
              </a:ext>
            </a:extLst>
          </p:cNvPr>
          <p:cNvPicPr>
            <a:picLocks noChangeAspect="1"/>
          </p:cNvPicPr>
          <p:nvPr/>
        </p:nvPicPr>
        <p:blipFill>
          <a:blip r:embed="rId2"/>
          <a:stretch>
            <a:fillRect/>
          </a:stretch>
        </p:blipFill>
        <p:spPr>
          <a:xfrm>
            <a:off x="6289240" y="918059"/>
            <a:ext cx="4886844" cy="5762788"/>
          </a:xfrm>
          <a:prstGeom prst="rect">
            <a:avLst/>
          </a:prstGeom>
        </p:spPr>
      </p:pic>
    </p:spTree>
    <p:extLst>
      <p:ext uri="{BB962C8B-B14F-4D97-AF65-F5344CB8AC3E}">
        <p14:creationId xmlns:p14="http://schemas.microsoft.com/office/powerpoint/2010/main" val="2326112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p:txBody>
          <a:bodyPr/>
          <a:lstStyle/>
          <a:p>
            <a:r>
              <a:rPr lang="en-US"/>
              <a:t>Introduction and Motivation</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p:txBody>
          <a:bodyPr/>
          <a:lstStyle/>
          <a:p>
            <a:r>
              <a:rPr lang="en-US"/>
              <a:t>Concept and Basics </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p:txBody>
          <a:bodyPr/>
          <a:lstStyle/>
          <a:p>
            <a:r>
              <a:rPr lang="en-US"/>
              <a:t>Practical Skills Development</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p:txBody>
          <a:bodyPr/>
          <a:lstStyle/>
          <a:p>
            <a:r>
              <a:rPr lang="en-US" dirty="0">
                <a:latin typeface="Calibri"/>
                <a:ea typeface="Open Sans"/>
                <a:cs typeface="Calibri"/>
              </a:rPr>
              <a:t>Reflection </a:t>
            </a:r>
          </a:p>
        </p:txBody>
      </p:sp>
      <p:sp>
        <p:nvSpPr>
          <p:cNvPr id="6" name="Text Placeholder 5">
            <a:extLst>
              <a:ext uri="{FF2B5EF4-FFF2-40B4-BE49-F238E27FC236}">
                <a16:creationId xmlns:a16="http://schemas.microsoft.com/office/drawing/2014/main" id="{D4326ECC-000D-3303-394C-F9D0FC353004}"/>
              </a:ext>
            </a:extLst>
          </p:cNvPr>
          <p:cNvSpPr>
            <a:spLocks noGrp="1"/>
          </p:cNvSpPr>
          <p:nvPr>
            <p:ph type="body" sz="quarter" idx="62"/>
          </p:nvPr>
        </p:nvSpPr>
        <p:spPr/>
        <p:txBody>
          <a:bodyPr/>
          <a:lstStyle/>
          <a:p>
            <a:r>
              <a:rPr lang="en-US"/>
              <a:t>TABLE OF CONTENTS</a:t>
            </a:r>
          </a:p>
        </p:txBody>
      </p:sp>
      <p:sp>
        <p:nvSpPr>
          <p:cNvPr id="8" name="Text Placeholder 7">
            <a:extLst>
              <a:ext uri="{FF2B5EF4-FFF2-40B4-BE49-F238E27FC236}">
                <a16:creationId xmlns:a16="http://schemas.microsoft.com/office/drawing/2014/main" id="{37AF150C-15DE-64BB-1897-7B514621291D}"/>
              </a:ext>
            </a:extLst>
          </p:cNvPr>
          <p:cNvSpPr>
            <a:spLocks noGrp="1"/>
          </p:cNvSpPr>
          <p:nvPr>
            <p:ph type="body" sz="quarter" idx="11"/>
          </p:nvPr>
        </p:nvSpPr>
        <p:spPr/>
        <p:txBody>
          <a:bodyPr/>
          <a:lstStyle/>
          <a:p>
            <a:r>
              <a:rPr lang="en-US"/>
              <a:t>01</a:t>
            </a:r>
          </a:p>
        </p:txBody>
      </p:sp>
      <p:sp>
        <p:nvSpPr>
          <p:cNvPr id="25" name="Text Placeholder 24">
            <a:extLst>
              <a:ext uri="{FF2B5EF4-FFF2-40B4-BE49-F238E27FC236}">
                <a16:creationId xmlns:a16="http://schemas.microsoft.com/office/drawing/2014/main" id="{2C7B670D-93E0-143F-BFED-FF449FA71DDF}"/>
              </a:ext>
            </a:extLst>
          </p:cNvPr>
          <p:cNvSpPr>
            <a:spLocks noGrp="1"/>
          </p:cNvSpPr>
          <p:nvPr>
            <p:ph type="body" sz="quarter" idx="13"/>
          </p:nvPr>
        </p:nvSpPr>
        <p:spPr/>
        <p:txBody>
          <a:bodyPr/>
          <a:lstStyle/>
          <a:p>
            <a:r>
              <a:rPr lang="en-US"/>
              <a:t>02</a:t>
            </a:r>
          </a:p>
        </p:txBody>
      </p:sp>
      <p:sp>
        <p:nvSpPr>
          <p:cNvPr id="27" name="Text Placeholder 26">
            <a:extLst>
              <a:ext uri="{FF2B5EF4-FFF2-40B4-BE49-F238E27FC236}">
                <a16:creationId xmlns:a16="http://schemas.microsoft.com/office/drawing/2014/main" id="{C584965E-5819-BBF6-358D-08993EDF1D72}"/>
              </a:ext>
            </a:extLst>
          </p:cNvPr>
          <p:cNvSpPr>
            <a:spLocks noGrp="1"/>
          </p:cNvSpPr>
          <p:nvPr>
            <p:ph type="body" sz="quarter" idx="15"/>
          </p:nvPr>
        </p:nvSpPr>
        <p:spPr/>
        <p:txBody>
          <a:bodyPr/>
          <a:lstStyle/>
          <a:p>
            <a:r>
              <a:rPr lang="en-US"/>
              <a:t>03</a:t>
            </a:r>
          </a:p>
        </p:txBody>
      </p:sp>
      <p:sp>
        <p:nvSpPr>
          <p:cNvPr id="33" name="Text Placeholder 32">
            <a:extLst>
              <a:ext uri="{FF2B5EF4-FFF2-40B4-BE49-F238E27FC236}">
                <a16:creationId xmlns:a16="http://schemas.microsoft.com/office/drawing/2014/main" id="{D34F604F-285B-1953-275F-60A2981237EB}"/>
              </a:ext>
            </a:extLst>
          </p:cNvPr>
          <p:cNvSpPr>
            <a:spLocks noGrp="1"/>
          </p:cNvSpPr>
          <p:nvPr>
            <p:ph type="body" sz="quarter" idx="17"/>
          </p:nvPr>
        </p:nvSpPr>
        <p:spPr/>
        <p:txBody>
          <a:bodyPr/>
          <a:lstStyle/>
          <a:p>
            <a:r>
              <a:rPr lang="en-US"/>
              <a:t>04</a:t>
            </a:r>
          </a:p>
        </p:txBody>
      </p:sp>
      <p:grpSp>
        <p:nvGrpSpPr>
          <p:cNvPr id="3" name="Graphic 4">
            <a:extLst>
              <a:ext uri="{FF2B5EF4-FFF2-40B4-BE49-F238E27FC236}">
                <a16:creationId xmlns:a16="http://schemas.microsoft.com/office/drawing/2014/main" id="{EC8A9901-AD39-1EF1-9C3F-C23A6FA159A2}"/>
              </a:ext>
            </a:extLst>
          </p:cNvPr>
          <p:cNvGrpSpPr/>
          <p:nvPr/>
        </p:nvGrpSpPr>
        <p:grpSpPr>
          <a:xfrm>
            <a:off x="-807609" y="396129"/>
            <a:ext cx="1988628" cy="1318666"/>
            <a:chOff x="5072479" y="4905026"/>
            <a:chExt cx="803439" cy="532763"/>
          </a:xfrm>
        </p:grpSpPr>
        <p:sp>
          <p:nvSpPr>
            <p:cNvPr id="4" name="Freeform 3">
              <a:extLst>
                <a:ext uri="{FF2B5EF4-FFF2-40B4-BE49-F238E27FC236}">
                  <a16:creationId xmlns:a16="http://schemas.microsoft.com/office/drawing/2014/main" id="{F7CE8C73-5EC8-C290-A55B-CAB3AEA55332}"/>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2DB932A2-6420-68CA-CB9D-F63391B2C4B8}"/>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B6FD762-2084-1311-3162-8965734EEEE0}"/>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6C20AE0-CC0E-2795-3B96-4186F28157B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spTree>
    <p:extLst>
      <p:ext uri="{BB962C8B-B14F-4D97-AF65-F5344CB8AC3E}">
        <p14:creationId xmlns:p14="http://schemas.microsoft.com/office/powerpoint/2010/main" val="4010686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97A8F2-1540-C0A2-D245-7A3A65EAF806}"/>
              </a:ext>
            </a:extLst>
          </p:cNvPr>
          <p:cNvSpPr>
            <a:spLocks noGrp="1"/>
          </p:cNvSpPr>
          <p:nvPr>
            <p:ph type="body" sz="quarter" idx="14"/>
          </p:nvPr>
        </p:nvSpPr>
        <p:spPr/>
        <p:txBody>
          <a:bodyPr/>
          <a:lstStyle/>
          <a:p>
            <a:r>
              <a:rPr lang="en-US"/>
              <a:t>01</a:t>
            </a:r>
          </a:p>
        </p:txBody>
      </p:sp>
      <p:sp>
        <p:nvSpPr>
          <p:cNvPr id="8" name="Text Placeholder 7">
            <a:extLst>
              <a:ext uri="{FF2B5EF4-FFF2-40B4-BE49-F238E27FC236}">
                <a16:creationId xmlns:a16="http://schemas.microsoft.com/office/drawing/2014/main" id="{0E83ACCB-3DC3-F5A5-787F-9C5C329AE70C}"/>
              </a:ext>
            </a:extLst>
          </p:cNvPr>
          <p:cNvSpPr>
            <a:spLocks noGrp="1"/>
          </p:cNvSpPr>
          <p:nvPr>
            <p:ph type="body" sz="quarter" idx="62"/>
          </p:nvPr>
        </p:nvSpPr>
        <p:spPr>
          <a:xfrm>
            <a:off x="299049" y="2428875"/>
            <a:ext cx="4618007" cy="1696404"/>
          </a:xfrm>
        </p:spPr>
        <p:txBody>
          <a:bodyPr/>
          <a:lstStyle/>
          <a:p>
            <a:r>
              <a:rPr lang="en-US" sz="4800"/>
              <a:t>INTRODUCTION </a:t>
            </a:r>
            <a:r>
              <a:rPr lang="en-US" sz="4800" cap="all"/>
              <a:t>and motivation</a:t>
            </a:r>
          </a:p>
        </p:txBody>
      </p:sp>
      <p:pic>
        <p:nvPicPr>
          <p:cNvPr id="2" name="Picture 1">
            <a:extLst>
              <a:ext uri="{FF2B5EF4-FFF2-40B4-BE49-F238E27FC236}">
                <a16:creationId xmlns:a16="http://schemas.microsoft.com/office/drawing/2014/main" id="{224998B8-6828-7A3D-9A80-8BC09C5BDBB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 b="-1015"/>
          <a:stretch/>
        </p:blipFill>
        <p:spPr>
          <a:xfrm flipH="1">
            <a:off x="4071979" y="1669635"/>
            <a:ext cx="4048042" cy="5333136"/>
          </a:xfrm>
          <a:prstGeom prst="rect">
            <a:avLst/>
          </a:prstGeom>
        </p:spPr>
      </p:pic>
      <p:sp>
        <p:nvSpPr>
          <p:cNvPr id="3" name="Freeform 2">
            <a:extLst>
              <a:ext uri="{FF2B5EF4-FFF2-40B4-BE49-F238E27FC236}">
                <a16:creationId xmlns:a16="http://schemas.microsoft.com/office/drawing/2014/main" id="{383F99E8-FC62-965A-CE93-9008FE061712}"/>
              </a:ext>
            </a:extLst>
          </p:cNvPr>
          <p:cNvSpPr/>
          <p:nvPr/>
        </p:nvSpPr>
        <p:spPr>
          <a:xfrm>
            <a:off x="8242840" y="1104489"/>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4D0E5E0-094F-0147-B62C-D82BF5C36992}"/>
              </a:ext>
            </a:extLst>
          </p:cNvPr>
          <p:cNvSpPr/>
          <p:nvPr/>
        </p:nvSpPr>
        <p:spPr>
          <a:xfrm>
            <a:off x="7757309" y="5058260"/>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CE205692-93C6-25C5-58AD-04DAC56EC125}"/>
              </a:ext>
            </a:extLst>
          </p:cNvPr>
          <p:cNvGrpSpPr/>
          <p:nvPr/>
        </p:nvGrpSpPr>
        <p:grpSpPr>
          <a:xfrm>
            <a:off x="-649996" y="4709476"/>
            <a:ext cx="1988628" cy="1318666"/>
            <a:chOff x="5072479" y="4905026"/>
            <a:chExt cx="803439" cy="532763"/>
          </a:xfrm>
        </p:grpSpPr>
        <p:sp>
          <p:nvSpPr>
            <p:cNvPr id="10" name="Freeform 9">
              <a:extLst>
                <a:ext uri="{FF2B5EF4-FFF2-40B4-BE49-F238E27FC236}">
                  <a16:creationId xmlns:a16="http://schemas.microsoft.com/office/drawing/2014/main" id="{C412E785-74E3-FEC7-0ADD-7B4EF3CF0C24}"/>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E89924D-F3BD-6C77-7F77-F78102616D5F}"/>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AD0E338-5DB8-5285-9BA0-590E0F9ED174}"/>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00A544F-604F-C5CF-6184-7BE54060463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spTree>
    <p:extLst>
      <p:ext uri="{BB962C8B-B14F-4D97-AF65-F5344CB8AC3E}">
        <p14:creationId xmlns:p14="http://schemas.microsoft.com/office/powerpoint/2010/main" val="871455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41E2D0-9A2F-8544-8CBD-AF88B3FF9FE2}"/>
              </a:ext>
            </a:extLst>
          </p:cNvPr>
          <p:cNvSpPr>
            <a:spLocks noGrp="1"/>
          </p:cNvSpPr>
          <p:nvPr>
            <p:ph type="body" sz="quarter" idx="11"/>
          </p:nvPr>
        </p:nvSpPr>
        <p:spPr>
          <a:xfrm>
            <a:off x="3352801" y="1313542"/>
            <a:ext cx="8465388" cy="3791858"/>
          </a:xfrm>
        </p:spPr>
        <p:txBody>
          <a:bodyPr/>
          <a:lstStyle/>
          <a:p>
            <a:pPr algn="l"/>
            <a:endParaRPr lang="en-US" sz="4000">
              <a:latin typeface="Söhne"/>
            </a:endParaRPr>
          </a:p>
          <a:p>
            <a:pPr algn="l"/>
            <a:r>
              <a:rPr lang="en-US" sz="3000" i="1">
                <a:latin typeface="+mn-lt"/>
              </a:rPr>
              <a:t>“YOU CAN HAVE BRILLIANT IDEAS, BUT IF YOU CAN’T GET THEM ACROSS,</a:t>
            </a:r>
          </a:p>
          <a:p>
            <a:pPr algn="l"/>
            <a:r>
              <a:rPr lang="en-US" sz="3000" i="1">
                <a:latin typeface="+mn-lt"/>
              </a:rPr>
              <a:t>YOUR IDEAS WON’T GET YOU ANYWHERE”</a:t>
            </a:r>
          </a:p>
          <a:p>
            <a:pPr algn="l"/>
            <a:r>
              <a:rPr lang="en-US" sz="4000" i="1">
                <a:latin typeface="+mn-lt"/>
              </a:rPr>
              <a:t>						  </a:t>
            </a:r>
          </a:p>
          <a:p>
            <a:pPr algn="l"/>
            <a:r>
              <a:rPr lang="en-US" sz="4000" i="1">
                <a:latin typeface="+mn-lt"/>
              </a:rPr>
              <a:t>							</a:t>
            </a:r>
            <a:r>
              <a:rPr lang="en-US" sz="3000" i="1">
                <a:latin typeface="+mn-lt"/>
              </a:rPr>
              <a:t>Lee </a:t>
            </a:r>
            <a:r>
              <a:rPr lang="en-US" sz="3000" i="1" err="1">
                <a:latin typeface="+mn-lt"/>
              </a:rPr>
              <a:t>Lacocca</a:t>
            </a:r>
            <a:endParaRPr lang="en-US" sz="3000" i="1">
              <a:latin typeface="+mn-lt"/>
            </a:endParaRPr>
          </a:p>
        </p:txBody>
      </p:sp>
    </p:spTree>
    <p:extLst>
      <p:ext uri="{BB962C8B-B14F-4D97-AF65-F5344CB8AC3E}">
        <p14:creationId xmlns:p14="http://schemas.microsoft.com/office/powerpoint/2010/main" val="1588775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44E61E9-FC22-C235-9881-E7E0C234C9F4}"/>
              </a:ext>
            </a:extLst>
          </p:cNvPr>
          <p:cNvSpPr>
            <a:spLocks noGrp="1"/>
          </p:cNvSpPr>
          <p:nvPr>
            <p:ph type="body" sz="quarter" idx="48"/>
          </p:nvPr>
        </p:nvSpPr>
        <p:spPr>
          <a:xfrm>
            <a:off x="480974" y="2361851"/>
            <a:ext cx="7653376" cy="3933404"/>
          </a:xfrm>
        </p:spPr>
        <p:txBody>
          <a:bodyPr/>
          <a:lstStyle/>
          <a:p>
            <a:pPr algn="ctr">
              <a:spcBef>
                <a:spcPts val="1200"/>
              </a:spcBef>
            </a:pPr>
            <a:endParaRPr lang="en-US"/>
          </a:p>
          <a:p>
            <a:pPr algn="ctr">
              <a:spcBef>
                <a:spcPts val="1200"/>
              </a:spcBef>
            </a:pPr>
            <a:r>
              <a:rPr lang="en-US"/>
              <a:t>In this module, we will explore the crucial role communication skills play in the entrepreneurial journey</a:t>
            </a:r>
          </a:p>
          <a:p>
            <a:pPr algn="ctr">
              <a:spcBef>
                <a:spcPts val="1200"/>
              </a:spcBef>
            </a:pPr>
            <a:endParaRPr lang="en-US"/>
          </a:p>
          <a:p>
            <a:pPr algn="ctr">
              <a:spcBef>
                <a:spcPts val="1200"/>
              </a:spcBef>
            </a:pPr>
            <a:r>
              <a:rPr lang="en-US"/>
              <a:t>Entrepreneurship is not just about having a great idea; it's about effectively communicating that idea to various stakeholders—be it team members, investors, or customers.</a:t>
            </a:r>
          </a:p>
          <a:p>
            <a:pPr algn="ctr">
              <a:spcBef>
                <a:spcPts val="1200"/>
              </a:spcBef>
            </a:pPr>
            <a:endParaRPr lang="de-DE"/>
          </a:p>
        </p:txBody>
      </p:sp>
      <p:sp>
        <p:nvSpPr>
          <p:cNvPr id="5" name="Text Placeholder 4">
            <a:extLst>
              <a:ext uri="{FF2B5EF4-FFF2-40B4-BE49-F238E27FC236}">
                <a16:creationId xmlns:a16="http://schemas.microsoft.com/office/drawing/2014/main" id="{2C733BA2-BC92-C2D0-C761-BBED1A26EDFB}"/>
              </a:ext>
            </a:extLst>
          </p:cNvPr>
          <p:cNvSpPr>
            <a:spLocks noGrp="1"/>
          </p:cNvSpPr>
          <p:nvPr>
            <p:ph type="body" sz="quarter" idx="62"/>
          </p:nvPr>
        </p:nvSpPr>
        <p:spPr>
          <a:xfrm>
            <a:off x="-8011" y="578092"/>
            <a:ext cx="8142361" cy="671785"/>
          </a:xfrm>
        </p:spPr>
        <p:txBody>
          <a:bodyPr/>
          <a:lstStyle/>
          <a:p>
            <a:r>
              <a:rPr lang="en-US"/>
              <a:t>INTRODUCTION </a:t>
            </a:r>
            <a:r>
              <a:rPr lang="en-US" cap="all"/>
              <a:t>and motivation</a:t>
            </a:r>
          </a:p>
        </p:txBody>
      </p:sp>
      <p:pic>
        <p:nvPicPr>
          <p:cNvPr id="4" name="Grafik 3">
            <a:extLst>
              <a:ext uri="{FF2B5EF4-FFF2-40B4-BE49-F238E27FC236}">
                <a16:creationId xmlns:a16="http://schemas.microsoft.com/office/drawing/2014/main" id="{86391BFA-B62F-0E8E-4DBF-A16CEC50064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049" b="99679" l="57257" r="93500">
                        <a14:foregroundMark x1="61714" y1="99829" x2="59657" y2="91258"/>
                        <a14:foregroundMark x1="59657" y1="91258" x2="60843" y2="82001"/>
                        <a14:foregroundMark x1="60843" y1="82001" x2="57243" y2="55646"/>
                        <a14:foregroundMark x1="57243" y1="55646" x2="61957" y2="51403"/>
                        <a14:foregroundMark x1="61957" y1="51403" x2="62914" y2="39769"/>
                        <a14:foregroundMark x1="62914" y1="39769" x2="66000" y2="32012"/>
                        <a14:foregroundMark x1="66000" y1="32012" x2="67214" y2="23398"/>
                        <a14:foregroundMark x1="67214" y1="23398" x2="70743" y2="16199"/>
                        <a14:foregroundMark x1="70743" y1="16199" x2="77286" y2="12535"/>
                        <a14:foregroundMark x1="77286" y1="12535" x2="82200" y2="15899"/>
                        <a14:foregroundMark x1="82200" y1="15899" x2="84486" y2="23184"/>
                        <a14:foregroundMark x1="84486" y1="23184" x2="85629" y2="32955"/>
                        <a14:foregroundMark x1="85629" y1="32955" x2="88814" y2="42340"/>
                        <a14:foregroundMark x1="88814" y1="42340" x2="88700" y2="51125"/>
                        <a14:foregroundMark x1="88700" y1="51125" x2="92157" y2="57146"/>
                        <a14:foregroundMark x1="92157" y1="57146" x2="95314" y2="74373"/>
                        <a14:foregroundMark x1="95314" y1="74373" x2="94357" y2="82301"/>
                        <a14:foregroundMark x1="94357" y1="82301" x2="95086" y2="93143"/>
                        <a14:foregroundMark x1="95086" y1="93143" x2="90271" y2="97579"/>
                        <a14:foregroundMark x1="90271" y1="97579" x2="89771" y2="99679"/>
                        <a14:foregroundMark x1="70086" y1="15535" x2="74786" y2="11956"/>
                        <a14:foregroundMark x1="74786" y1="11956" x2="80000" y2="13070"/>
                        <a14:foregroundMark x1="80000" y1="13070" x2="82271" y2="16199"/>
                        <a14:foregroundMark x1="58900" y1="52882" x2="57257" y2="69338"/>
                        <a14:foregroundMark x1="57257" y1="69338" x2="59986" y2="77330"/>
                      </a14:backgroundRemoval>
                    </a14:imgEffect>
                  </a14:imgLayer>
                </a14:imgProps>
              </a:ext>
            </a:extLst>
          </a:blip>
          <a:srcRect l="55958" t="8430" r="2299"/>
          <a:stretch/>
        </p:blipFill>
        <p:spPr>
          <a:xfrm>
            <a:off x="7938654" y="1275860"/>
            <a:ext cx="3830782" cy="5582140"/>
          </a:xfrm>
          <a:prstGeom prst="rect">
            <a:avLst/>
          </a:prstGeom>
        </p:spPr>
      </p:pic>
    </p:spTree>
    <p:extLst>
      <p:ext uri="{BB962C8B-B14F-4D97-AF65-F5344CB8AC3E}">
        <p14:creationId xmlns:p14="http://schemas.microsoft.com/office/powerpoint/2010/main" val="4090102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15842F3D-13A0-F1F8-48A7-170026B18130}"/>
              </a:ext>
            </a:extLst>
          </p:cNvPr>
          <p:cNvSpPr>
            <a:spLocks noGrp="1"/>
          </p:cNvSpPr>
          <p:nvPr>
            <p:ph type="body" sz="quarter" idx="11"/>
          </p:nvPr>
        </p:nvSpPr>
        <p:spPr/>
        <p:txBody>
          <a:bodyPr/>
          <a:lstStyle/>
          <a:p>
            <a:endParaRPr lang="en-GB"/>
          </a:p>
        </p:txBody>
      </p:sp>
      <p:sp>
        <p:nvSpPr>
          <p:cNvPr id="11" name="Text Placeholder 2">
            <a:extLst>
              <a:ext uri="{FF2B5EF4-FFF2-40B4-BE49-F238E27FC236}">
                <a16:creationId xmlns:a16="http://schemas.microsoft.com/office/drawing/2014/main" id="{094A2D80-14AB-6C69-EF00-2343277C2712}"/>
              </a:ext>
            </a:extLst>
          </p:cNvPr>
          <p:cNvSpPr txBox="1">
            <a:spLocks/>
          </p:cNvSpPr>
          <p:nvPr/>
        </p:nvSpPr>
        <p:spPr>
          <a:xfrm>
            <a:off x="444635" y="398276"/>
            <a:ext cx="8489815" cy="947445"/>
          </a:xfrm>
          <a:prstGeom prst="rect">
            <a:avLst/>
          </a:prstGeom>
          <a:solidFill>
            <a:srgbClr val="3EA5DC"/>
          </a:solidFill>
        </p:spPr>
        <p:txBody>
          <a:bodyPr vert="horz" lIns="91440" tIns="45720" rIns="91440" bIns="45720" rtlCol="0" anchor="ctr">
            <a:noAutofit/>
          </a:bodyPr>
          <a:lstStyle>
            <a:lvl1pPr marL="0" indent="0" algn="l" defTabSz="3343281" rtl="0" eaLnBrk="1" latinLnBrk="0" hangingPunct="1">
              <a:lnSpc>
                <a:spcPts val="3769"/>
              </a:lnSpc>
              <a:spcBef>
                <a:spcPts val="0"/>
              </a:spcBef>
              <a:buFont typeface="Arial" panose="020B0604020202020204" pitchFamily="34" charset="0"/>
              <a:buNone/>
              <a:defRPr sz="3600" b="1" i="0" kern="120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2pPr>
            <a:lvl3pPr marL="764909"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3pPr>
            <a:lvl4pPr marL="1147364"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4pPr>
            <a:lvl5pPr marL="1529821"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marR="0" lvl="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b="1" i="0" u="none" strike="noStrike" kern="1200" cap="all" spc="0" normalizeH="0" baseline="0" noProof="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Navigating Success:</a:t>
            </a:r>
          </a:p>
        </p:txBody>
      </p:sp>
      <p:sp>
        <p:nvSpPr>
          <p:cNvPr id="3" name="TextBox 2">
            <a:extLst>
              <a:ext uri="{FF2B5EF4-FFF2-40B4-BE49-F238E27FC236}">
                <a16:creationId xmlns:a16="http://schemas.microsoft.com/office/drawing/2014/main" id="{FC3F33EE-64CA-646D-DBCD-74CDE06CAD3D}"/>
              </a:ext>
            </a:extLst>
          </p:cNvPr>
          <p:cNvSpPr txBox="1"/>
          <p:nvPr/>
        </p:nvSpPr>
        <p:spPr>
          <a:xfrm>
            <a:off x="3416059" y="2490936"/>
            <a:ext cx="8218099" cy="2337628"/>
          </a:xfrm>
          <a:prstGeom prst="rect">
            <a:avLst/>
          </a:prstGeom>
          <a:noFill/>
        </p:spPr>
        <p:txBody>
          <a:bodyPr wrap="square">
            <a:spAutoFit/>
          </a:bodyPr>
          <a:lstStyle/>
          <a:p>
            <a:pPr marL="0" marR="0" lvl="0" indent="0" algn="l" defTabSz="3343281" rtl="0" eaLnBrk="1" fontAlgn="auto" latinLnBrk="0" hangingPunct="1">
              <a:lnSpc>
                <a:spcPts val="248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F0F0F"/>
                </a:solidFill>
                <a:effectLst/>
                <a:uLnTx/>
                <a:uFillTx/>
                <a:ea typeface="Open Sans" panose="020B0606030504020204" pitchFamily="34" charset="0"/>
                <a:cs typeface="Calibri" panose="020F0502020204030204" pitchFamily="34" charset="0"/>
              </a:rPr>
              <a:t>Effective communication is the backbone of successful entrepreneurship. </a:t>
            </a:r>
          </a:p>
          <a:p>
            <a:pPr marL="0" marR="0" lvl="0" indent="0" algn="l" defTabSz="3343281" rtl="0" eaLnBrk="1" fontAlgn="auto" latinLnBrk="0" hangingPunct="1">
              <a:lnSpc>
                <a:spcPts val="248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F0F0F"/>
              </a:solidFill>
              <a:effectLst/>
              <a:uLnTx/>
              <a:uFillTx/>
              <a:ea typeface="Open Sans" panose="020B0606030504020204" pitchFamily="34" charset="0"/>
              <a:cs typeface="Calibri" panose="020F0502020204030204" pitchFamily="34" charset="0"/>
            </a:endParaRPr>
          </a:p>
          <a:p>
            <a:pPr marL="0" marR="0" lvl="0" indent="0" algn="l" defTabSz="3343281" rtl="0" eaLnBrk="1" fontAlgn="auto" latinLnBrk="0" hangingPunct="1">
              <a:lnSpc>
                <a:spcPts val="248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F0F0F"/>
              </a:solidFill>
              <a:effectLst/>
              <a:uLnTx/>
              <a:uFillTx/>
              <a:ea typeface="Open Sans" panose="020B0606030504020204" pitchFamily="34" charset="0"/>
              <a:cs typeface="Calibri" panose="020F0502020204030204" pitchFamily="34" charset="0"/>
            </a:endParaRPr>
          </a:p>
          <a:p>
            <a:pPr marL="0" marR="0" lvl="0" indent="0" algn="l" defTabSz="3343281" rtl="0" eaLnBrk="1" fontAlgn="auto" latinLnBrk="0" hangingPunct="1">
              <a:lnSpc>
                <a:spcPts val="248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F0F0F"/>
                </a:solidFill>
                <a:effectLst/>
                <a:uLnTx/>
                <a:uFillTx/>
                <a:ea typeface="Open Sans" panose="020B0606030504020204" pitchFamily="34" charset="0"/>
                <a:cs typeface="Calibri" panose="020F0502020204030204" pitchFamily="34" charset="0"/>
              </a:rPr>
              <a:t>It is the bridge that connects ideas with action, vision with execution, and innovation with impact. </a:t>
            </a:r>
            <a:r>
              <a:rPr kumimoji="0" lang="en-US" sz="2400" b="0" i="0" u="none" strike="noStrike" kern="1200" cap="none" spc="0" normalizeH="0" baseline="0" noProof="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entrepreneurship. It is the bridge that connects </a:t>
            </a:r>
            <a:endParaRPr lang="en-US"/>
          </a:p>
        </p:txBody>
      </p:sp>
    </p:spTree>
    <p:extLst>
      <p:ext uri="{BB962C8B-B14F-4D97-AF65-F5344CB8AC3E}">
        <p14:creationId xmlns:p14="http://schemas.microsoft.com/office/powerpoint/2010/main" val="2741422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15842F3D-13A0-F1F8-48A7-170026B18130}"/>
              </a:ext>
            </a:extLst>
          </p:cNvPr>
          <p:cNvSpPr>
            <a:spLocks noGrp="1"/>
          </p:cNvSpPr>
          <p:nvPr>
            <p:ph type="body" sz="quarter" idx="11"/>
          </p:nvPr>
        </p:nvSpPr>
        <p:spPr/>
        <p:txBody>
          <a:bodyPr/>
          <a:lstStyle/>
          <a:p>
            <a:endParaRPr lang="en-GB"/>
          </a:p>
        </p:txBody>
      </p:sp>
      <p:sp>
        <p:nvSpPr>
          <p:cNvPr id="11" name="Text Placeholder 2">
            <a:extLst>
              <a:ext uri="{FF2B5EF4-FFF2-40B4-BE49-F238E27FC236}">
                <a16:creationId xmlns:a16="http://schemas.microsoft.com/office/drawing/2014/main" id="{094A2D80-14AB-6C69-EF00-2343277C2712}"/>
              </a:ext>
            </a:extLst>
          </p:cNvPr>
          <p:cNvSpPr txBox="1">
            <a:spLocks/>
          </p:cNvSpPr>
          <p:nvPr/>
        </p:nvSpPr>
        <p:spPr>
          <a:xfrm>
            <a:off x="444635" y="398276"/>
            <a:ext cx="11344799" cy="1016456"/>
          </a:xfrm>
          <a:prstGeom prst="rect">
            <a:avLst/>
          </a:prstGeom>
          <a:solidFill>
            <a:srgbClr val="3EA5DC"/>
          </a:solidFill>
        </p:spPr>
        <p:txBody>
          <a:bodyPr vert="horz" lIns="91440" tIns="45720" rIns="91440" bIns="45720" rtlCol="0" anchor="ctr">
            <a:noAutofit/>
          </a:bodyPr>
          <a:lstStyle>
            <a:lvl1pPr marL="0" indent="0" algn="l" defTabSz="3343281" rtl="0" eaLnBrk="1" latinLnBrk="0" hangingPunct="1">
              <a:lnSpc>
                <a:spcPts val="3769"/>
              </a:lnSpc>
              <a:spcBef>
                <a:spcPts val="0"/>
              </a:spcBef>
              <a:buFont typeface="Arial" panose="020B0604020202020204" pitchFamily="34" charset="0"/>
              <a:buNone/>
              <a:defRPr sz="3600" b="1" i="0" kern="120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2pPr>
            <a:lvl3pPr marL="764909"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3pPr>
            <a:lvl4pPr marL="1147364"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4pPr>
            <a:lvl5pPr marL="1529821"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marR="0" lvl="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The Art and Impact of Entrepreneurial Communication</a:t>
            </a:r>
          </a:p>
        </p:txBody>
      </p:sp>
      <p:sp>
        <p:nvSpPr>
          <p:cNvPr id="3" name="TextBox 2">
            <a:extLst>
              <a:ext uri="{FF2B5EF4-FFF2-40B4-BE49-F238E27FC236}">
                <a16:creationId xmlns:a16="http://schemas.microsoft.com/office/drawing/2014/main" id="{6AA22B15-38A5-9E4B-AA45-A23C34DA26E7}"/>
              </a:ext>
            </a:extLst>
          </p:cNvPr>
          <p:cNvSpPr txBox="1"/>
          <p:nvPr/>
        </p:nvSpPr>
        <p:spPr>
          <a:xfrm>
            <a:off x="3542581" y="2714619"/>
            <a:ext cx="7154174" cy="1200329"/>
          </a:xfrm>
          <a:prstGeom prst="rect">
            <a:avLst/>
          </a:prstGeom>
          <a:noFill/>
        </p:spPr>
        <p:txBody>
          <a:bodyPr wrap="square">
            <a:spAutoFit/>
          </a:bodyPr>
          <a:lstStyle/>
          <a:p>
            <a:r>
              <a:rPr kumimoji="0" lang="en-US" sz="2400" b="0" i="0" u="none" strike="noStrike" kern="1200" cap="none" spc="0" normalizeH="0" baseline="0" noProof="0">
                <a:ln>
                  <a:noFill/>
                </a:ln>
                <a:solidFill>
                  <a:srgbClr val="0F0F0F"/>
                </a:solidFill>
                <a:effectLst/>
                <a:uLnTx/>
                <a:uFillTx/>
                <a:ea typeface="Open Sans" panose="020B0606030504020204" pitchFamily="34" charset="0"/>
                <a:cs typeface="Calibri" panose="020F0502020204030204" pitchFamily="34" charset="0"/>
              </a:rPr>
              <a:t>Entrepreneurs need to convey their ideas persuasively, build strong relationships, and navigate through the complexities of the business landscape.</a:t>
            </a:r>
            <a:r>
              <a:rPr kumimoji="0" lang="en-US" sz="2400" b="0" i="0" u="none" strike="noStrike" kern="1200" cap="none" spc="0" normalizeH="0" baseline="0" noProof="0">
                <a:ln>
                  <a:noFill/>
                </a:ln>
                <a:solidFill>
                  <a:prstClr val="white"/>
                </a:solidFill>
                <a:effectLst/>
                <a:uLnTx/>
                <a:uFillTx/>
                <a:ea typeface="Open Sans" panose="020B0606030504020204" pitchFamily="34" charset="0"/>
                <a:cs typeface="Calibri" panose="020F0502020204030204" pitchFamily="34" charset="0"/>
              </a:rPr>
              <a:t> successful</a:t>
            </a:r>
            <a:endParaRPr lang="en-US"/>
          </a:p>
        </p:txBody>
      </p:sp>
    </p:spTree>
    <p:extLst>
      <p:ext uri="{BB962C8B-B14F-4D97-AF65-F5344CB8AC3E}">
        <p14:creationId xmlns:p14="http://schemas.microsoft.com/office/powerpoint/2010/main" val="580507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C4F9F47-CAAC-A805-951C-ABE0E0297AE5}"/>
              </a:ext>
            </a:extLst>
          </p:cNvPr>
          <p:cNvSpPr>
            <a:spLocks noGrp="1"/>
          </p:cNvSpPr>
          <p:nvPr>
            <p:ph type="body" sz="quarter" idx="48"/>
          </p:nvPr>
        </p:nvSpPr>
        <p:spPr/>
        <p:txBody>
          <a:bodyPr/>
          <a:lstStyle/>
          <a:p>
            <a:pPr marL="0" marR="0" lvl="0" indent="0" algn="l" defTabSz="3343281" rtl="0" eaLnBrk="1" fontAlgn="auto" latinLnBrk="0" hangingPunct="1">
              <a:lnSpc>
                <a:spcPts val="248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ea typeface="Calibri" panose="020F0502020204030204" pitchFamily="34" charset="0"/>
              </a:rPr>
              <a:t>Consider the story of a startup that thrived not only due to its innovative product but also because of the founder's ability to articulate the vision clearly, attract investors, and build a motivated team.</a:t>
            </a:r>
          </a:p>
          <a:p>
            <a:pPr marL="0" marR="0" lvl="0" indent="0" algn="l" defTabSz="3343281" rtl="0" eaLnBrk="1" fontAlgn="auto" latinLnBrk="0" hangingPunct="1">
              <a:lnSpc>
                <a:spcPts val="2480"/>
              </a:lnSpc>
              <a:spcBef>
                <a:spcPts val="0"/>
              </a:spcBef>
              <a:spcAft>
                <a:spcPts val="0"/>
              </a:spcAft>
              <a:buClrTx/>
              <a:buSzTx/>
              <a:buFont typeface="Arial" panose="020B0604020202020204" pitchFamily="34" charset="0"/>
              <a:buNone/>
              <a:tabLst/>
              <a:defRPr/>
            </a:pPr>
            <a:endParaRPr lang="en-US">
              <a:solidFill>
                <a:prstClr val="white"/>
              </a:solidFill>
              <a:ea typeface="Calibri" panose="020F0502020204030204" pitchFamily="34" charset="0"/>
            </a:endParaRPr>
          </a:p>
          <a:p>
            <a:pPr marL="0" marR="0" lvl="0" indent="0" algn="l" defTabSz="3343281" rtl="0" eaLnBrk="1" fontAlgn="auto" latinLnBrk="0" hangingPunct="1">
              <a:lnSpc>
                <a:spcPts val="248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ea typeface="Calibri" panose="020F0502020204030204" pitchFamily="34" charset="0"/>
            </a:endParaRPr>
          </a:p>
          <a:p>
            <a:pPr marL="0" marR="0" lvl="0" indent="0" algn="l" defTabSz="3343281" rtl="0" eaLnBrk="1" fontAlgn="auto" latinLnBrk="0" hangingPunct="1">
              <a:lnSpc>
                <a:spcPts val="248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ea typeface="Calibri" panose="020F0502020204030204" pitchFamily="34" charset="0"/>
              </a:rPr>
              <a:t>Communication skills, both verbal and non-verbal, are often differentiators between a good idea and a thriving venture.</a:t>
            </a:r>
            <a:endParaRPr lang="en-GB">
              <a:ea typeface="Calibri" panose="020F0502020204030204" pitchFamily="34" charset="0"/>
            </a:endParaRPr>
          </a:p>
        </p:txBody>
      </p:sp>
      <p:sp>
        <p:nvSpPr>
          <p:cNvPr id="6" name="Text Placeholder 2">
            <a:extLst>
              <a:ext uri="{FF2B5EF4-FFF2-40B4-BE49-F238E27FC236}">
                <a16:creationId xmlns:a16="http://schemas.microsoft.com/office/drawing/2014/main" id="{01043C12-6532-5F2A-A2E1-C137B9A07569}"/>
              </a:ext>
            </a:extLst>
          </p:cNvPr>
          <p:cNvSpPr txBox="1">
            <a:spLocks/>
          </p:cNvSpPr>
          <p:nvPr/>
        </p:nvSpPr>
        <p:spPr>
          <a:xfrm>
            <a:off x="444635" y="398277"/>
            <a:ext cx="8489815" cy="887360"/>
          </a:xfrm>
          <a:prstGeom prst="rect">
            <a:avLst/>
          </a:prstGeom>
          <a:solidFill>
            <a:srgbClr val="3EA5DC"/>
          </a:solidFill>
        </p:spPr>
        <p:txBody>
          <a:bodyPr vert="horz" lIns="91440" tIns="45720" rIns="91440" bIns="45720" rtlCol="0" anchor="ctr">
            <a:noAutofit/>
          </a:bodyPr>
          <a:lstStyle>
            <a:lvl1pPr marL="0" indent="0" algn="l" defTabSz="3343281" rtl="0" eaLnBrk="1" latinLnBrk="0" hangingPunct="1">
              <a:lnSpc>
                <a:spcPts val="3769"/>
              </a:lnSpc>
              <a:spcBef>
                <a:spcPts val="0"/>
              </a:spcBef>
              <a:buFont typeface="Arial" panose="020B0604020202020204" pitchFamily="34" charset="0"/>
              <a:buNone/>
              <a:defRPr sz="3600" b="1" i="0" kern="120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2pPr>
            <a:lvl3pPr marL="764909"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3pPr>
            <a:lvl4pPr marL="1147364"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4pPr>
            <a:lvl5pPr marL="1529821"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marR="0" lvl="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1" i="0" u="none" strike="noStrike" kern="1200" cap="all" spc="0" normalizeH="0" baseline="0" noProof="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Thriving Ventures</a:t>
            </a:r>
            <a:endParaRPr kumimoji="0" lang="en-GB" b="1" i="0" u="none" strike="noStrike" kern="1200" cap="all" spc="0" normalizeH="0" baseline="0" noProof="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pic>
        <p:nvPicPr>
          <p:cNvPr id="8" name="Bildplatzhalter 7" descr="Ein Bild, das Spielzeug, Bastelei, Im Haus, Handarbeit enthält.&#10;&#10;Automatisch generierte Beschreibung">
            <a:extLst>
              <a:ext uri="{FF2B5EF4-FFF2-40B4-BE49-F238E27FC236}">
                <a16:creationId xmlns:a16="http://schemas.microsoft.com/office/drawing/2014/main" id="{486EA96D-C8CE-02CD-684D-3584A214F310}"/>
              </a:ext>
            </a:extLst>
          </p:cNvPr>
          <p:cNvPicPr>
            <a:picLocks noGrp="1" noChangeAspect="1"/>
          </p:cNvPicPr>
          <p:nvPr>
            <p:ph type="pic" sz="quarter" idx="21"/>
          </p:nvPr>
        </p:nvPicPr>
        <p:blipFill rotWithShape="1">
          <a:blip r:embed="rId2"/>
          <a:srcRect l="33493" r="3892"/>
          <a:stretch/>
        </p:blipFill>
        <p:spPr>
          <a:xfrm>
            <a:off x="6749935" y="562746"/>
            <a:ext cx="4705004" cy="5009618"/>
          </a:xfrm>
        </p:spPr>
      </p:pic>
    </p:spTree>
    <p:extLst>
      <p:ext uri="{BB962C8B-B14F-4D97-AF65-F5344CB8AC3E}">
        <p14:creationId xmlns:p14="http://schemas.microsoft.com/office/powerpoint/2010/main" val="4067803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97A8F2-1540-C0A2-D245-7A3A65EAF806}"/>
              </a:ext>
            </a:extLst>
          </p:cNvPr>
          <p:cNvSpPr>
            <a:spLocks noGrp="1"/>
          </p:cNvSpPr>
          <p:nvPr>
            <p:ph type="body" sz="quarter" idx="14"/>
          </p:nvPr>
        </p:nvSpPr>
        <p:spPr/>
        <p:txBody>
          <a:bodyPr/>
          <a:lstStyle/>
          <a:p>
            <a:r>
              <a:rPr lang="en-US"/>
              <a:t>02</a:t>
            </a:r>
          </a:p>
        </p:txBody>
      </p:sp>
      <p:sp>
        <p:nvSpPr>
          <p:cNvPr id="3" name="Text Placeholder 2">
            <a:extLst>
              <a:ext uri="{FF2B5EF4-FFF2-40B4-BE49-F238E27FC236}">
                <a16:creationId xmlns:a16="http://schemas.microsoft.com/office/drawing/2014/main" id="{DF6AAC75-C05E-FECF-4432-A5619A74F733}"/>
              </a:ext>
            </a:extLst>
          </p:cNvPr>
          <p:cNvSpPr>
            <a:spLocks noGrp="1"/>
          </p:cNvSpPr>
          <p:nvPr>
            <p:ph type="body" sz="quarter" idx="62"/>
          </p:nvPr>
        </p:nvSpPr>
        <p:spPr>
          <a:xfrm>
            <a:off x="806585" y="2757215"/>
            <a:ext cx="4961611" cy="1318666"/>
          </a:xfrm>
        </p:spPr>
        <p:txBody>
          <a:bodyPr/>
          <a:lstStyle/>
          <a:p>
            <a:r>
              <a:rPr lang="en-US" sz="4800" cap="all"/>
              <a:t>Concept and Basics </a:t>
            </a:r>
          </a:p>
        </p:txBody>
      </p:sp>
      <p:sp>
        <p:nvSpPr>
          <p:cNvPr id="6" name="Freeform 5">
            <a:extLst>
              <a:ext uri="{FF2B5EF4-FFF2-40B4-BE49-F238E27FC236}">
                <a16:creationId xmlns:a16="http://schemas.microsoft.com/office/drawing/2014/main" id="{35C32E07-4E3E-BFA7-B40B-13B3F79F6AAE}"/>
              </a:ext>
            </a:extLst>
          </p:cNvPr>
          <p:cNvSpPr/>
          <p:nvPr/>
        </p:nvSpPr>
        <p:spPr>
          <a:xfrm>
            <a:off x="8360587" y="1502397"/>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9EE549C-5251-CEB6-66EC-F30BDF54725B}"/>
              </a:ext>
            </a:extLst>
          </p:cNvPr>
          <p:cNvSpPr/>
          <p:nvPr/>
        </p:nvSpPr>
        <p:spPr>
          <a:xfrm>
            <a:off x="9637428" y="1545354"/>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72AB792C-07E7-4466-19C9-5D014CBE2F6A}"/>
              </a:ext>
            </a:extLst>
          </p:cNvPr>
          <p:cNvGrpSpPr/>
          <p:nvPr/>
        </p:nvGrpSpPr>
        <p:grpSpPr>
          <a:xfrm>
            <a:off x="-649996" y="4709476"/>
            <a:ext cx="1988628" cy="1318666"/>
            <a:chOff x="5072479" y="4905026"/>
            <a:chExt cx="803439" cy="532763"/>
          </a:xfrm>
        </p:grpSpPr>
        <p:sp>
          <p:nvSpPr>
            <p:cNvPr id="10" name="Freeform 9">
              <a:extLst>
                <a:ext uri="{FF2B5EF4-FFF2-40B4-BE49-F238E27FC236}">
                  <a16:creationId xmlns:a16="http://schemas.microsoft.com/office/drawing/2014/main" id="{6B43651E-8F36-3E89-1434-BD69AB8F6FF4}"/>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1DF1A41E-89C4-EC65-7C81-A54E4A81419A}"/>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5D64B28-7D71-5BB0-A7D3-70176B1D6B6A}"/>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934E4E2-C652-E9ED-1F97-5244313FB5E5}"/>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24454918-3697-574F-9014-0956DBCDD3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1059" y="3113218"/>
            <a:ext cx="6204194" cy="3744782"/>
          </a:xfrm>
          <a:prstGeom prst="rect">
            <a:avLst/>
          </a:prstGeom>
        </p:spPr>
      </p:pic>
    </p:spTree>
    <p:extLst>
      <p:ext uri="{BB962C8B-B14F-4D97-AF65-F5344CB8AC3E}">
        <p14:creationId xmlns:p14="http://schemas.microsoft.com/office/powerpoint/2010/main" val="455147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3CDA10E1-04AF-FE65-F19E-ED34085DE67C}"/>
              </a:ext>
            </a:extLst>
          </p:cNvPr>
          <p:cNvSpPr>
            <a:spLocks noGrp="1"/>
          </p:cNvSpPr>
          <p:nvPr>
            <p:ph type="body" sz="quarter" idx="48"/>
          </p:nvPr>
        </p:nvSpPr>
        <p:spPr>
          <a:xfrm>
            <a:off x="327734" y="1514475"/>
            <a:ext cx="11087520" cy="4780780"/>
          </a:xfrm>
        </p:spPr>
        <p:txBody>
          <a:bodyPr/>
          <a:lstStyle/>
          <a:p>
            <a:endParaRPr lang="en-US">
              <a:solidFill>
                <a:srgbClr val="0F0F0F"/>
              </a:solidFill>
              <a:latin typeface="Söhne"/>
            </a:endParaRPr>
          </a:p>
          <a:p>
            <a:endParaRPr lang="en-US">
              <a:solidFill>
                <a:srgbClr val="0F0F0F"/>
              </a:solidFill>
              <a:latin typeface="Söhne"/>
            </a:endParaRPr>
          </a:p>
          <a:p>
            <a:endParaRPr lang="en-US">
              <a:solidFill>
                <a:srgbClr val="0F0F0F"/>
              </a:solidFill>
              <a:latin typeface="Söhne"/>
            </a:endParaRPr>
          </a:p>
          <a:p>
            <a:r>
              <a:rPr lang="en-US">
                <a:solidFill>
                  <a:srgbClr val="0F0F0F"/>
                </a:solidFill>
                <a:ea typeface="Calibri" panose="020F0502020204030204" pitchFamily="34" charset="0"/>
              </a:rPr>
              <a:t>F</a:t>
            </a:r>
            <a:r>
              <a:rPr lang="en-US" b="0" i="0">
                <a:solidFill>
                  <a:srgbClr val="0F0F0F"/>
                </a:solidFill>
                <a:effectLst/>
                <a:ea typeface="Calibri" panose="020F0502020204030204" pitchFamily="34" charset="0"/>
              </a:rPr>
              <a:t>undamental theories and concepts underpinning effective communication in entrepreneurship.</a:t>
            </a:r>
            <a:endParaRPr lang="en-GB">
              <a:ea typeface="Calibri" panose="020F0502020204030204" pitchFamily="34" charset="0"/>
            </a:endParaRPr>
          </a:p>
        </p:txBody>
      </p:sp>
      <p:sp>
        <p:nvSpPr>
          <p:cNvPr id="6" name="Textplatzhalter 5">
            <a:extLst>
              <a:ext uri="{FF2B5EF4-FFF2-40B4-BE49-F238E27FC236}">
                <a16:creationId xmlns:a16="http://schemas.microsoft.com/office/drawing/2014/main" id="{00437183-DE5B-DFBC-E5A4-294ED87B0918}"/>
              </a:ext>
            </a:extLst>
          </p:cNvPr>
          <p:cNvSpPr>
            <a:spLocks noGrp="1"/>
          </p:cNvSpPr>
          <p:nvPr>
            <p:ph type="body" sz="quarter" idx="62"/>
          </p:nvPr>
        </p:nvSpPr>
        <p:spPr>
          <a:xfrm>
            <a:off x="-8010" y="578092"/>
            <a:ext cx="4914548" cy="671785"/>
          </a:xfrm>
        </p:spPr>
        <p:txBody>
          <a:bodyPr/>
          <a:lstStyle/>
          <a:p>
            <a:r>
              <a:rPr lang="de-DE" cap="all"/>
              <a:t>Beyond words</a:t>
            </a:r>
            <a:endParaRPr lang="en-GB" cap="all"/>
          </a:p>
        </p:txBody>
      </p:sp>
      <p:sp>
        <p:nvSpPr>
          <p:cNvPr id="2" name="Foliennummernplatzhalter 1">
            <a:extLst>
              <a:ext uri="{FF2B5EF4-FFF2-40B4-BE49-F238E27FC236}">
                <a16:creationId xmlns:a16="http://schemas.microsoft.com/office/drawing/2014/main" id="{A526F435-6114-A8FC-BF8B-2FF49767A8FB}"/>
              </a:ext>
            </a:extLst>
          </p:cNvPr>
          <p:cNvSpPr>
            <a:spLocks noGrp="1"/>
          </p:cNvSpPr>
          <p:nvPr>
            <p:ph type="sldNum" sz="quarter" idx="4294967295"/>
          </p:nvPr>
        </p:nvSpPr>
        <p:spPr>
          <a:xfrm>
            <a:off x="11818938" y="9571038"/>
            <a:ext cx="373062" cy="363537"/>
          </a:xfrm>
          <a:prstGeom prst="rect">
            <a:avLst/>
          </a:prstGeom>
        </p:spPr>
        <p:txBody>
          <a:bodyPr/>
          <a:lstStyle/>
          <a:p>
            <a:fld id="{9C527BFA-2C0E-4CEC-B6A5-913A56FEF4B4}" type="slidenum">
              <a:rPr lang="fr-CA" smtClean="0"/>
              <a:pPr/>
              <a:t>18</a:t>
            </a:fld>
            <a:endParaRPr lang="fr-CA"/>
          </a:p>
        </p:txBody>
      </p:sp>
      <p:sp>
        <p:nvSpPr>
          <p:cNvPr id="16" name="Freeform: Shape 4236">
            <a:extLst>
              <a:ext uri="{FF2B5EF4-FFF2-40B4-BE49-F238E27FC236}">
                <a16:creationId xmlns:a16="http://schemas.microsoft.com/office/drawing/2014/main" id="{37CBB43C-3C1C-1C06-1F90-9DE95CC8008E}"/>
              </a:ext>
            </a:extLst>
          </p:cNvPr>
          <p:cNvSpPr/>
          <p:nvPr/>
        </p:nvSpPr>
        <p:spPr>
          <a:xfrm>
            <a:off x="327732" y="3318163"/>
            <a:ext cx="2514470" cy="2459181"/>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3D91"/>
          </a:solidFill>
          <a:ln cap="flat">
            <a:noFill/>
            <a:prstDash val="solid"/>
          </a:ln>
        </p:spPr>
        <p:txBody>
          <a:bodyPr vert="horz" wrap="none" lIns="90000" tIns="45000" rIns="90000" bIns="45000" anchor="ctr" anchorCtr="1" compatLnSpc="0"/>
          <a:lstStyle/>
          <a:p>
            <a:pPr marL="0" marR="0" lvl="0" indent="0" algn="ctr" rtl="0" hangingPunct="0">
              <a:lnSpc>
                <a:spcPct val="100000"/>
              </a:lnSpc>
              <a:spcBef>
                <a:spcPts val="0"/>
              </a:spcBef>
              <a:spcAft>
                <a:spcPts val="0"/>
              </a:spcAft>
              <a:buNone/>
              <a:tabLst/>
            </a:pPr>
            <a:r>
              <a:rPr lang="en-US" sz="1800" b="1" u="none" strike="noStrike" kern="1200">
                <a:ln>
                  <a:noFill/>
                </a:ln>
                <a:solidFill>
                  <a:schemeClr val="bg1"/>
                </a:solidFill>
                <a:latin typeface="Calibri" panose="020F0502020204030204" pitchFamily="34" charset="0"/>
                <a:ea typeface="Calibri" panose="020F0502020204030204" pitchFamily="34" charset="0"/>
                <a:cs typeface="Calibri" panose="020F0502020204030204" pitchFamily="34" charset="0"/>
              </a:rPr>
              <a:t>Verbal </a:t>
            </a:r>
          </a:p>
          <a:p>
            <a:pPr marL="0" marR="0" lvl="0" indent="0" algn="ctr" rtl="0" hangingPunct="0">
              <a:lnSpc>
                <a:spcPct val="100000"/>
              </a:lnSpc>
              <a:spcBef>
                <a:spcPts val="0"/>
              </a:spcBef>
              <a:spcAft>
                <a:spcPts val="0"/>
              </a:spcAft>
              <a:buNone/>
              <a:tabLst/>
            </a:pPr>
            <a:r>
              <a:rPr lang="en-US" sz="1800" b="1" u="none" strike="noStrike" kern="1200">
                <a:ln>
                  <a:noFill/>
                </a:ln>
                <a:solidFill>
                  <a:schemeClr val="bg1"/>
                </a:solidFill>
                <a:latin typeface="Calibri" panose="020F0502020204030204" pitchFamily="34" charset="0"/>
                <a:ea typeface="Calibri" panose="020F0502020204030204" pitchFamily="34" charset="0"/>
                <a:cs typeface="Calibri" panose="020F0502020204030204" pitchFamily="34" charset="0"/>
              </a:rPr>
              <a:t>And</a:t>
            </a:r>
          </a:p>
          <a:p>
            <a:pPr marL="0" marR="0" lvl="0" indent="0" algn="ctr" rtl="0" hangingPunct="0">
              <a:lnSpc>
                <a:spcPct val="100000"/>
              </a:lnSpc>
              <a:spcBef>
                <a:spcPts val="0"/>
              </a:spcBef>
              <a:spcAft>
                <a:spcPts val="0"/>
              </a:spcAft>
              <a:buNone/>
              <a:tabLst/>
            </a:pPr>
            <a:r>
              <a:rPr lang="en-US" sz="1800" b="1" u="none" strike="noStrike" kern="1200">
                <a:ln>
                  <a:noFill/>
                </a:ln>
                <a:solidFill>
                  <a:schemeClr val="bg1"/>
                </a:solidFill>
                <a:latin typeface="Calibri" panose="020F0502020204030204" pitchFamily="34" charset="0"/>
                <a:ea typeface="Calibri" panose="020F0502020204030204" pitchFamily="34" charset="0"/>
                <a:cs typeface="Calibri" panose="020F0502020204030204" pitchFamily="34" charset="0"/>
              </a:rPr>
              <a:t> Non-verbal </a:t>
            </a:r>
          </a:p>
          <a:p>
            <a:pPr marL="0" marR="0" lvl="0" indent="0" algn="ctr" rtl="0" hangingPunct="0">
              <a:lnSpc>
                <a:spcPct val="100000"/>
              </a:lnSpc>
              <a:spcBef>
                <a:spcPts val="0"/>
              </a:spcBef>
              <a:spcAft>
                <a:spcPts val="0"/>
              </a:spcAft>
              <a:buNone/>
              <a:tabLst/>
            </a:pPr>
            <a:r>
              <a:rPr lang="en-US" sz="1800" b="1" u="none" strike="noStrike" kern="1200">
                <a:ln>
                  <a:noFill/>
                </a:ln>
                <a:solidFill>
                  <a:schemeClr val="bg1"/>
                </a:solidFill>
                <a:latin typeface="Calibri" panose="020F0502020204030204" pitchFamily="34" charset="0"/>
                <a:ea typeface="Calibri" panose="020F0502020204030204" pitchFamily="34" charset="0"/>
                <a:cs typeface="Calibri" panose="020F0502020204030204" pitchFamily="34" charset="0"/>
              </a:rPr>
              <a:t>Communication</a:t>
            </a:r>
          </a:p>
        </p:txBody>
      </p:sp>
      <p:sp>
        <p:nvSpPr>
          <p:cNvPr id="22" name="Freeform: Shape 4236">
            <a:extLst>
              <a:ext uri="{FF2B5EF4-FFF2-40B4-BE49-F238E27FC236}">
                <a16:creationId xmlns:a16="http://schemas.microsoft.com/office/drawing/2014/main" id="{1F9C419C-8E33-6DEC-C3B5-CF8A690D7C41}"/>
              </a:ext>
            </a:extLst>
          </p:cNvPr>
          <p:cNvSpPr/>
          <p:nvPr/>
        </p:nvSpPr>
        <p:spPr>
          <a:xfrm>
            <a:off x="3236253" y="3318163"/>
            <a:ext cx="2514470" cy="2459180"/>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3EA5DC"/>
          </a:solidFill>
          <a:ln cap="flat">
            <a:solidFill>
              <a:srgbClr val="3EA5DC"/>
            </a:solidFill>
            <a:prstDash val="solid"/>
          </a:ln>
        </p:spPr>
        <p:txBody>
          <a:bodyPr vert="horz" wrap="none" lIns="90000" tIns="45000" rIns="90000" bIns="45000" anchor="ctr" anchorCtr="1" compatLnSpc="0"/>
          <a:lstStyle/>
          <a:p>
            <a:pPr marL="0" marR="0" lvl="0" indent="0" algn="ctr" rtl="0" hangingPunct="0">
              <a:lnSpc>
                <a:spcPct val="100000"/>
              </a:lnSpc>
              <a:spcBef>
                <a:spcPts val="0"/>
              </a:spcBef>
              <a:spcAft>
                <a:spcPts val="0"/>
              </a:spcAft>
              <a:buNone/>
              <a:tabLst/>
            </a:pPr>
            <a:r>
              <a:rPr lang="en-US" sz="1800" b="1" u="none" strike="noStrike" kern="1200">
                <a:ln>
                  <a:noFill/>
                </a:ln>
                <a:solidFill>
                  <a:schemeClr val="bg1"/>
                </a:solidFill>
                <a:latin typeface="Calibri" panose="020F0502020204030204" pitchFamily="34" charset="0"/>
                <a:ea typeface="Calibri" panose="020F0502020204030204" pitchFamily="34" charset="0"/>
                <a:cs typeface="Calibri" panose="020F0502020204030204" pitchFamily="34" charset="0"/>
              </a:rPr>
              <a:t>Tailoring </a:t>
            </a:r>
          </a:p>
          <a:p>
            <a:pPr marL="0" marR="0" lvl="0" indent="0" algn="ctr" rtl="0" hangingPunct="0">
              <a:lnSpc>
                <a:spcPct val="100000"/>
              </a:lnSpc>
              <a:spcBef>
                <a:spcPts val="0"/>
              </a:spcBef>
              <a:spcAft>
                <a:spcPts val="0"/>
              </a:spcAft>
              <a:buNone/>
              <a:tabLst/>
            </a:pPr>
            <a:r>
              <a:rPr lang="en-US" sz="1800" b="1" u="none" strike="noStrike" kern="1200">
                <a:ln>
                  <a:noFill/>
                </a:ln>
                <a:solidFill>
                  <a:schemeClr val="bg1"/>
                </a:solidFill>
                <a:latin typeface="Calibri" panose="020F0502020204030204" pitchFamily="34" charset="0"/>
                <a:ea typeface="Calibri" panose="020F0502020204030204" pitchFamily="34" charset="0"/>
                <a:cs typeface="Calibri" panose="020F0502020204030204" pitchFamily="34" charset="0"/>
              </a:rPr>
              <a:t>Communication</a:t>
            </a:r>
          </a:p>
          <a:p>
            <a:pPr marL="0" marR="0" lvl="0" indent="0" algn="ctr" rtl="0" hangingPunct="0">
              <a:lnSpc>
                <a:spcPct val="100000"/>
              </a:lnSpc>
              <a:spcBef>
                <a:spcPts val="0"/>
              </a:spcBef>
              <a:spcAft>
                <a:spcPts val="0"/>
              </a:spcAft>
              <a:buNone/>
              <a:tabLst/>
            </a:pPr>
            <a:r>
              <a:rPr lang="en-US" sz="1800" b="1">
                <a:solidFill>
                  <a:schemeClr val="bg1"/>
                </a:solidFill>
                <a:latin typeface="Calibri" panose="020F0502020204030204" pitchFamily="34" charset="0"/>
                <a:ea typeface="Calibri" panose="020F0502020204030204" pitchFamily="34" charset="0"/>
                <a:cs typeface="Calibri" panose="020F0502020204030204" pitchFamily="34" charset="0"/>
              </a:rPr>
              <a:t>To Different</a:t>
            </a:r>
          </a:p>
          <a:p>
            <a:pPr marL="0" marR="0" lvl="0" indent="0" algn="ctr" rtl="0" hangingPunct="0">
              <a:lnSpc>
                <a:spcPct val="100000"/>
              </a:lnSpc>
              <a:spcBef>
                <a:spcPts val="0"/>
              </a:spcBef>
              <a:spcAft>
                <a:spcPts val="0"/>
              </a:spcAft>
              <a:buNone/>
              <a:tabLst/>
            </a:pPr>
            <a:r>
              <a:rPr lang="en-US" sz="1800" b="1" u="none" strike="noStrike" kern="1200">
                <a:ln>
                  <a:noFill/>
                </a:ln>
                <a:solidFill>
                  <a:schemeClr val="bg1"/>
                </a:solidFill>
                <a:latin typeface="Calibri" panose="020F0502020204030204" pitchFamily="34" charset="0"/>
                <a:ea typeface="Calibri" panose="020F0502020204030204" pitchFamily="34" charset="0"/>
                <a:cs typeface="Calibri" panose="020F0502020204030204" pitchFamily="34" charset="0"/>
              </a:rPr>
              <a:t>Audiences</a:t>
            </a:r>
          </a:p>
        </p:txBody>
      </p:sp>
      <p:sp>
        <p:nvSpPr>
          <p:cNvPr id="26" name="Freeform: Shape 4236">
            <a:extLst>
              <a:ext uri="{FF2B5EF4-FFF2-40B4-BE49-F238E27FC236}">
                <a16:creationId xmlns:a16="http://schemas.microsoft.com/office/drawing/2014/main" id="{AABD0520-3C68-25A3-2600-8FB0DB83FDF1}"/>
              </a:ext>
            </a:extLst>
          </p:cNvPr>
          <p:cNvSpPr/>
          <p:nvPr/>
        </p:nvSpPr>
        <p:spPr>
          <a:xfrm>
            <a:off x="6074738" y="3262745"/>
            <a:ext cx="2514471" cy="2459181"/>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EE3E81"/>
          </a:solidFill>
          <a:ln cap="flat">
            <a:solidFill>
              <a:srgbClr val="EE3E81"/>
            </a:solidFill>
            <a:prstDash val="solid"/>
          </a:ln>
        </p:spPr>
        <p:txBody>
          <a:bodyPr vert="horz" wrap="none" lIns="90000" tIns="45000" rIns="90000" bIns="45000" anchor="ctr" anchorCtr="1" compatLnSpc="0"/>
          <a:lstStyle/>
          <a:p>
            <a:pPr marL="0" marR="0" lvl="0" indent="0" algn="ctr" rtl="0" hangingPunct="0">
              <a:lnSpc>
                <a:spcPct val="100000"/>
              </a:lnSpc>
              <a:spcBef>
                <a:spcPts val="0"/>
              </a:spcBef>
              <a:spcAft>
                <a:spcPts val="0"/>
              </a:spcAft>
              <a:buNone/>
              <a:tabLst/>
            </a:pPr>
            <a:r>
              <a:rPr lang="en-GB" sz="1800" b="1">
                <a:solidFill>
                  <a:schemeClr val="bg1"/>
                </a:solidFill>
                <a:latin typeface="Calibri" panose="020F0502020204030204" pitchFamily="34" charset="0"/>
                <a:ea typeface="Calibri" panose="020F0502020204030204" pitchFamily="34" charset="0"/>
                <a:cs typeface="Calibri" panose="020F0502020204030204" pitchFamily="34" charset="0"/>
              </a:rPr>
              <a:t>Building a </a:t>
            </a:r>
          </a:p>
          <a:p>
            <a:pPr marL="0" marR="0" lvl="0" indent="0" algn="ctr" rtl="0" hangingPunct="0">
              <a:lnSpc>
                <a:spcPct val="100000"/>
              </a:lnSpc>
              <a:spcBef>
                <a:spcPts val="0"/>
              </a:spcBef>
              <a:spcAft>
                <a:spcPts val="0"/>
              </a:spcAft>
              <a:buNone/>
              <a:tabLst/>
            </a:pPr>
            <a:r>
              <a:rPr lang="en-GB" sz="1800" b="1">
                <a:solidFill>
                  <a:schemeClr val="bg1"/>
                </a:solidFill>
                <a:latin typeface="Calibri" panose="020F0502020204030204" pitchFamily="34" charset="0"/>
                <a:ea typeface="Calibri" panose="020F0502020204030204" pitchFamily="34" charset="0"/>
                <a:cs typeface="Calibri" panose="020F0502020204030204" pitchFamily="34" charset="0"/>
              </a:rPr>
              <a:t>Comparative</a:t>
            </a:r>
          </a:p>
          <a:p>
            <a:pPr marL="0" marR="0" lvl="0" indent="0" algn="ctr" rtl="0" hangingPunct="0">
              <a:lnSpc>
                <a:spcPct val="100000"/>
              </a:lnSpc>
              <a:spcBef>
                <a:spcPts val="0"/>
              </a:spcBef>
              <a:spcAft>
                <a:spcPts val="0"/>
              </a:spcAft>
              <a:buNone/>
              <a:tabLst/>
            </a:pPr>
            <a:r>
              <a:rPr lang="en-GB" sz="1800" b="1" i="0">
                <a:solidFill>
                  <a:schemeClr val="bg1"/>
                </a:solidFill>
                <a:effectLst/>
                <a:latin typeface="Calibri" panose="020F0502020204030204" pitchFamily="34" charset="0"/>
                <a:ea typeface="Calibri" panose="020F0502020204030204" pitchFamily="34" charset="0"/>
                <a:cs typeface="Calibri" panose="020F0502020204030204" pitchFamily="34" charset="0"/>
              </a:rPr>
              <a:t>Narrative</a:t>
            </a:r>
          </a:p>
        </p:txBody>
      </p:sp>
      <p:sp>
        <p:nvSpPr>
          <p:cNvPr id="43" name="Textfeld 42">
            <a:extLst>
              <a:ext uri="{FF2B5EF4-FFF2-40B4-BE49-F238E27FC236}">
                <a16:creationId xmlns:a16="http://schemas.microsoft.com/office/drawing/2014/main" id="{B28E3DA9-538C-5629-66DD-3855BADDFE77}"/>
              </a:ext>
            </a:extLst>
          </p:cNvPr>
          <p:cNvSpPr txBox="1"/>
          <p:nvPr/>
        </p:nvSpPr>
        <p:spPr>
          <a:xfrm>
            <a:off x="483748" y="4791536"/>
            <a:ext cx="2216070" cy="307777"/>
          </a:xfrm>
          <a:prstGeom prst="rect">
            <a:avLst/>
          </a:prstGeom>
          <a:noFill/>
        </p:spPr>
        <p:txBody>
          <a:bodyPr wrap="square">
            <a:spAutoFit/>
          </a:bodyPr>
          <a:lstStyle/>
          <a:p>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44" name="Textfeld 43">
            <a:extLst>
              <a:ext uri="{FF2B5EF4-FFF2-40B4-BE49-F238E27FC236}">
                <a16:creationId xmlns:a16="http://schemas.microsoft.com/office/drawing/2014/main" id="{8D27CF43-0C06-75FB-A851-0442186C37F4}"/>
              </a:ext>
            </a:extLst>
          </p:cNvPr>
          <p:cNvSpPr txBox="1"/>
          <p:nvPr/>
        </p:nvSpPr>
        <p:spPr>
          <a:xfrm>
            <a:off x="2735299" y="4834060"/>
            <a:ext cx="1644643" cy="307777"/>
          </a:xfrm>
          <a:prstGeom prst="rect">
            <a:avLst/>
          </a:prstGeom>
          <a:noFill/>
        </p:spPr>
        <p:txBody>
          <a:bodyPr wrap="square">
            <a:spAutoFit/>
          </a:bodyPr>
          <a:lstStyle/>
          <a:p>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45" name="Textfeld 44">
            <a:extLst>
              <a:ext uri="{FF2B5EF4-FFF2-40B4-BE49-F238E27FC236}">
                <a16:creationId xmlns:a16="http://schemas.microsoft.com/office/drawing/2014/main" id="{A703445F-EF6D-3F51-34FA-5AC7F9362E4E}"/>
              </a:ext>
            </a:extLst>
          </p:cNvPr>
          <p:cNvSpPr txBox="1"/>
          <p:nvPr/>
        </p:nvSpPr>
        <p:spPr>
          <a:xfrm>
            <a:off x="4450904" y="4834060"/>
            <a:ext cx="1747278" cy="307777"/>
          </a:xfrm>
          <a:prstGeom prst="rect">
            <a:avLst/>
          </a:prstGeom>
          <a:noFill/>
        </p:spPr>
        <p:txBody>
          <a:bodyPr wrap="square">
            <a:spAutoFit/>
          </a:bodyPr>
          <a:lstStyle/>
          <a:p>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47" name="Textfeld 46">
            <a:extLst>
              <a:ext uri="{FF2B5EF4-FFF2-40B4-BE49-F238E27FC236}">
                <a16:creationId xmlns:a16="http://schemas.microsoft.com/office/drawing/2014/main" id="{7DAF312A-7BCA-B175-7C41-E4762DBDCA2B}"/>
              </a:ext>
            </a:extLst>
          </p:cNvPr>
          <p:cNvSpPr txBox="1"/>
          <p:nvPr/>
        </p:nvSpPr>
        <p:spPr>
          <a:xfrm>
            <a:off x="6269144" y="4834060"/>
            <a:ext cx="1613351" cy="307777"/>
          </a:xfrm>
          <a:prstGeom prst="rect">
            <a:avLst/>
          </a:prstGeom>
          <a:noFill/>
        </p:spPr>
        <p:txBody>
          <a:bodyPr wrap="square">
            <a:spAutoFit/>
          </a:bodyPr>
          <a:lstStyle/>
          <a:p>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5" name="Freeform: Shape 4236">
            <a:extLst>
              <a:ext uri="{FF2B5EF4-FFF2-40B4-BE49-F238E27FC236}">
                <a16:creationId xmlns:a16="http://schemas.microsoft.com/office/drawing/2014/main" id="{00B709C6-46B9-3B8C-1C0E-BBBA55C11830}"/>
              </a:ext>
            </a:extLst>
          </p:cNvPr>
          <p:cNvSpPr/>
          <p:nvPr/>
        </p:nvSpPr>
        <p:spPr>
          <a:xfrm>
            <a:off x="8866958" y="3138057"/>
            <a:ext cx="2418215" cy="2528451"/>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3D91"/>
          </a:solidFill>
          <a:ln cap="flat">
            <a:noFill/>
            <a:prstDash val="solid"/>
          </a:ln>
        </p:spPr>
        <p:txBody>
          <a:bodyPr vert="horz" wrap="none" lIns="90000" tIns="45000" rIns="90000" bIns="45000" anchor="ctr" anchorCtr="1" compatLnSpc="0"/>
          <a:lstStyle/>
          <a:p>
            <a:pPr marL="0" marR="0" lvl="0" indent="0" algn="ctr" rtl="0" hangingPunct="0">
              <a:lnSpc>
                <a:spcPct val="100000"/>
              </a:lnSpc>
              <a:spcBef>
                <a:spcPts val="0"/>
              </a:spcBef>
              <a:spcAft>
                <a:spcPts val="0"/>
              </a:spcAft>
              <a:buNone/>
              <a:tabLst/>
            </a:pPr>
            <a:r>
              <a:rPr lang="en-US" sz="1800" b="1">
                <a:solidFill>
                  <a:schemeClr val="bg1"/>
                </a:solidFill>
                <a:latin typeface="Calibri" panose="020F0502020204030204" pitchFamily="34" charset="0"/>
                <a:ea typeface="Calibri" panose="020F0502020204030204" pitchFamily="34" charset="0"/>
                <a:cs typeface="Calibri" panose="020F0502020204030204" pitchFamily="34" charset="0"/>
              </a:rPr>
              <a:t>Active </a:t>
            </a:r>
          </a:p>
          <a:p>
            <a:pPr marL="0" marR="0" lvl="0" indent="0" algn="ctr" rtl="0" hangingPunct="0">
              <a:lnSpc>
                <a:spcPct val="100000"/>
              </a:lnSpc>
              <a:spcBef>
                <a:spcPts val="0"/>
              </a:spcBef>
              <a:spcAft>
                <a:spcPts val="0"/>
              </a:spcAft>
              <a:buNone/>
              <a:tabLst/>
            </a:pPr>
            <a:r>
              <a:rPr lang="en-US" sz="1800" b="1">
                <a:solidFill>
                  <a:schemeClr val="bg1"/>
                </a:solidFill>
                <a:latin typeface="Calibri" panose="020F0502020204030204" pitchFamily="34" charset="0"/>
                <a:ea typeface="Calibri" panose="020F0502020204030204" pitchFamily="34" charset="0"/>
                <a:cs typeface="Calibri" panose="020F0502020204030204" pitchFamily="34" charset="0"/>
              </a:rPr>
              <a:t>Listening Skills</a:t>
            </a:r>
            <a:endParaRPr lang="en-US" sz="1800" b="1" u="none" strike="noStrike" kern="1200">
              <a:ln>
                <a:noFill/>
              </a:ln>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3382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platzhalter 23">
            <a:extLst>
              <a:ext uri="{FF2B5EF4-FFF2-40B4-BE49-F238E27FC236}">
                <a16:creationId xmlns:a16="http://schemas.microsoft.com/office/drawing/2014/main" id="{601077DC-9BE2-816D-0784-9B0D457BEE97}"/>
              </a:ext>
            </a:extLst>
          </p:cNvPr>
          <p:cNvSpPr>
            <a:spLocks noGrp="1"/>
          </p:cNvSpPr>
          <p:nvPr>
            <p:ph type="body" sz="quarter" idx="48"/>
          </p:nvPr>
        </p:nvSpPr>
        <p:spPr>
          <a:xfrm>
            <a:off x="563592" y="2311878"/>
            <a:ext cx="10851661" cy="4546121"/>
          </a:xfrm>
        </p:spPr>
        <p:txBody>
          <a:bodyPr/>
          <a:lstStyle/>
          <a:p>
            <a:pPr marR="0" lvl="0" algn="l" defTabSz="829178" rtl="0" eaLnBrk="1" fontAlgn="auto" latinLnBrk="0" hangingPunct="1">
              <a:lnSpc>
                <a:spcPct val="90000"/>
              </a:lnSpc>
              <a:spcBef>
                <a:spcPts val="600"/>
              </a:spcBef>
              <a:spcAft>
                <a:spcPts val="0"/>
              </a:spcAft>
              <a:buClrTx/>
              <a:buSzTx/>
              <a:tabLst/>
              <a:defRPr/>
            </a:pPr>
            <a:r>
              <a:rPr kumimoji="0" lang="en-US" b="1" i="0" u="none" strike="noStrike" kern="1200" cap="none" spc="0" normalizeH="0" baseline="0" noProof="0" dirty="0">
                <a:ln>
                  <a:noFill/>
                </a:ln>
                <a:solidFill>
                  <a:srgbClr val="0F0F0F"/>
                </a:solidFill>
                <a:effectLst/>
                <a:uLnTx/>
                <a:uFillTx/>
                <a:ea typeface="Calibri" panose="020F0502020204030204" pitchFamily="34" charset="0"/>
              </a:rPr>
              <a:t>Verbal and Non-verbal Communication:</a:t>
            </a:r>
            <a:endParaRPr kumimoji="0" lang="en-US" b="0" i="0" u="none" strike="noStrike" kern="1200" cap="none" spc="0" normalizeH="0" baseline="0" noProof="0" dirty="0">
              <a:ln>
                <a:noFill/>
              </a:ln>
              <a:solidFill>
                <a:srgbClr val="0F0F0F"/>
              </a:solidFill>
              <a:effectLst/>
              <a:uLnTx/>
              <a:uFillTx/>
              <a:ea typeface="Calibri" panose="020F0502020204030204" pitchFamily="34" charset="0"/>
            </a:endParaRPr>
          </a:p>
          <a:p>
            <a:pPr marL="342900" marR="0" lvl="0" indent="-342900" fontAlgn="auto">
              <a:spcBef>
                <a:spcPts val="600"/>
              </a:spcBef>
              <a:buFont typeface="Arial" panose="020B0604020202020204" pitchFamily="34" charset="0"/>
              <a:buChar char="•"/>
              <a:tabLst/>
              <a:defRPr/>
            </a:pPr>
            <a:r>
              <a:rPr lang="en-US" dirty="0">
                <a:solidFill>
                  <a:srgbClr val="0F0F0F"/>
                </a:solidFill>
                <a:ea typeface="Calibri" panose="020F0502020204030204" pitchFamily="34" charset="0"/>
              </a:rPr>
              <a:t>Verbal communication involves the use of spoken or written words, while non-verbal communication includes gestures, body language, facial expressions, and other visual cues.</a:t>
            </a:r>
          </a:p>
          <a:p>
            <a:pPr marL="342900" marR="0" lvl="0" indent="-342900" fontAlgn="auto">
              <a:spcBef>
                <a:spcPts val="600"/>
              </a:spcBef>
              <a:buFont typeface="Arial" panose="020B0604020202020204" pitchFamily="34" charset="0"/>
              <a:buChar char="•"/>
              <a:tabLst/>
              <a:defRPr/>
            </a:pPr>
            <a:r>
              <a:rPr lang="en-US" dirty="0">
                <a:solidFill>
                  <a:srgbClr val="0F0F0F"/>
                </a:solidFill>
                <a:ea typeface="Calibri" panose="020F0502020204030204" pitchFamily="34" charset="0"/>
              </a:rPr>
              <a:t>Entrepreneurs must align their verbal and non-verbal cues to convey authenticity, confidence, and credibility. A misalignment can lead to misunderstandings and hinder relationship-building.</a:t>
            </a:r>
          </a:p>
          <a:p>
            <a:pPr algn="l">
              <a:spcBef>
                <a:spcPts val="600"/>
              </a:spcBef>
            </a:pPr>
            <a:r>
              <a:rPr lang="en-US" b="1" i="0" dirty="0">
                <a:solidFill>
                  <a:srgbClr val="0F0F0F"/>
                </a:solidFill>
                <a:effectLst/>
                <a:ea typeface="Calibri" panose="020F0502020204030204" pitchFamily="34" charset="0"/>
              </a:rPr>
              <a:t>Tailoring Communication to Different Audiences:</a:t>
            </a:r>
            <a:endParaRPr lang="en-US" b="0" i="0" dirty="0">
              <a:solidFill>
                <a:srgbClr val="0F0F0F"/>
              </a:solidFill>
              <a:effectLst/>
              <a:ea typeface="Calibri" panose="020F0502020204030204" pitchFamily="34" charset="0"/>
            </a:endParaRPr>
          </a:p>
          <a:p>
            <a:pPr marL="342900" indent="-342900" algn="l">
              <a:spcBef>
                <a:spcPts val="600"/>
              </a:spcBef>
              <a:buFont typeface="Arial" panose="020B0604020202020204" pitchFamily="34" charset="0"/>
              <a:buChar char="•"/>
            </a:pPr>
            <a:r>
              <a:rPr lang="en-US" dirty="0">
                <a:solidFill>
                  <a:srgbClr val="0F0F0F"/>
                </a:solidFill>
                <a:ea typeface="Calibri" panose="020F0502020204030204" pitchFamily="34" charset="0"/>
              </a:rPr>
              <a:t>A</a:t>
            </a:r>
            <a:r>
              <a:rPr lang="en-US" b="0" i="0" dirty="0">
                <a:solidFill>
                  <a:srgbClr val="0F0F0F"/>
                </a:solidFill>
                <a:effectLst/>
                <a:ea typeface="Calibri" panose="020F0502020204030204" pitchFamily="34" charset="0"/>
              </a:rPr>
              <a:t>djusting your message based on the characteristics, needs, and preferences of your audience.</a:t>
            </a:r>
          </a:p>
          <a:p>
            <a:pPr marL="342900" indent="-342900" algn="l">
              <a:spcBef>
                <a:spcPts val="600"/>
              </a:spcBef>
              <a:buFont typeface="Arial" panose="020B0604020202020204" pitchFamily="34" charset="0"/>
              <a:buChar char="•"/>
            </a:pPr>
            <a:r>
              <a:rPr lang="en-US" b="0" i="0" dirty="0">
                <a:solidFill>
                  <a:srgbClr val="0F0F0F"/>
                </a:solidFill>
                <a:effectLst/>
                <a:ea typeface="Calibri" panose="020F0502020204030204" pitchFamily="34" charset="0"/>
              </a:rPr>
              <a:t>Adapting communication styles for diverse stakeholders—investors, customers, and team members—ensures effective resonance and fosters engagement.</a:t>
            </a:r>
            <a:endParaRPr lang="en-GB" sz="2000" dirty="0"/>
          </a:p>
        </p:txBody>
      </p:sp>
      <p:sp>
        <p:nvSpPr>
          <p:cNvPr id="25" name="Textplatzhalter 24">
            <a:extLst>
              <a:ext uri="{FF2B5EF4-FFF2-40B4-BE49-F238E27FC236}">
                <a16:creationId xmlns:a16="http://schemas.microsoft.com/office/drawing/2014/main" id="{949C114A-133A-0785-6BAC-DB0318EC9510}"/>
              </a:ext>
            </a:extLst>
          </p:cNvPr>
          <p:cNvSpPr>
            <a:spLocks noGrp="1"/>
          </p:cNvSpPr>
          <p:nvPr>
            <p:ph type="body" sz="quarter" idx="62"/>
          </p:nvPr>
        </p:nvSpPr>
        <p:spPr>
          <a:xfrm>
            <a:off x="-8011" y="578092"/>
            <a:ext cx="4179624" cy="671785"/>
          </a:xfrm>
        </p:spPr>
        <p:txBody>
          <a:bodyPr/>
          <a:lstStyle/>
          <a:p>
            <a:pPr marL="361950"/>
            <a:r>
              <a:rPr lang="en-GB" cap="all"/>
              <a:t>Beyond words</a:t>
            </a:r>
          </a:p>
        </p:txBody>
      </p:sp>
      <p:sp>
        <p:nvSpPr>
          <p:cNvPr id="3" name="Textplatzhalter 23">
            <a:extLst>
              <a:ext uri="{FF2B5EF4-FFF2-40B4-BE49-F238E27FC236}">
                <a16:creationId xmlns:a16="http://schemas.microsoft.com/office/drawing/2014/main" id="{CC30E62C-04CC-A174-3892-E9FCF949FA43}"/>
              </a:ext>
            </a:extLst>
          </p:cNvPr>
          <p:cNvSpPr txBox="1">
            <a:spLocks/>
          </p:cNvSpPr>
          <p:nvPr/>
        </p:nvSpPr>
        <p:spPr>
          <a:xfrm>
            <a:off x="7273620" y="3670190"/>
            <a:ext cx="4243434" cy="3933404"/>
          </a:xfrm>
          <a:prstGeom prst="rect">
            <a:avLst/>
          </a:prstGeom>
        </p:spPr>
        <p:txBody>
          <a:bodyPr vert="horz" lIns="91440" tIns="45720" rIns="91440" bIns="45720" numCol="1" spcCol="288000" rtlCol="0" anchor="t">
            <a:noAutofit/>
          </a:bodyPr>
          <a:lstStyle>
            <a:lvl1pPr marL="0" indent="0" algn="l" defTabSz="3343281" rtl="0" eaLnBrk="1" latinLnBrk="0" hangingPunct="1">
              <a:lnSpc>
                <a:spcPts val="2480"/>
              </a:lnSpc>
              <a:spcBef>
                <a:spcPts val="0"/>
              </a:spcBef>
              <a:buFont typeface="Arial" panose="020B0604020202020204" pitchFamily="34" charset="0"/>
              <a:buNone/>
              <a:defRPr sz="2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spcBef>
                <a:spcPts val="600"/>
              </a:spcBef>
            </a:pPr>
            <a:endParaRPr lang="en-GB" sz="2000"/>
          </a:p>
        </p:txBody>
      </p:sp>
    </p:spTree>
    <p:extLst>
      <p:ext uri="{BB962C8B-B14F-4D97-AF65-F5344CB8AC3E}">
        <p14:creationId xmlns:p14="http://schemas.microsoft.com/office/powerpoint/2010/main" val="3088298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308B140-4ECB-6213-FC6B-23E6EB234DF5}"/>
              </a:ext>
            </a:extLst>
          </p:cNvPr>
          <p:cNvPicPr>
            <a:picLocks noGrp="1" noChangeAspect="1"/>
          </p:cNvPicPr>
          <p:nvPr>
            <p:ph type="pic" sz="quarter" idx="21"/>
          </p:nvPr>
        </p:nvPicPr>
        <p:blipFill>
          <a:blip r:embed="rId2"/>
          <a:srcRect t="7813" b="7813"/>
          <a:stretch/>
        </p:blipFill>
        <p:spPr/>
      </p:pic>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48"/>
          </p:nvPr>
        </p:nvSpPr>
        <p:spPr/>
        <p:txBody>
          <a:bodyPr/>
          <a:lstStyle/>
          <a:p>
            <a:r>
              <a:rPr lang="en-US" dirty="0"/>
              <a:t>Plutarch</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30"/>
          </p:nvPr>
        </p:nvSpPr>
        <p:spPr>
          <a:xfrm>
            <a:off x="3857010" y="2118013"/>
            <a:ext cx="4477979" cy="1698239"/>
          </a:xfrm>
        </p:spPr>
        <p:txBody>
          <a:bodyPr/>
          <a:lstStyle/>
          <a:p>
            <a:r>
              <a:rPr lang="en-GB" cap="all" dirty="0"/>
              <a:t>The mind is not a vessel to be filled, but a fire to be kindled</a:t>
            </a:r>
            <a:endParaRPr lang="en-US" cap="all" dirty="0"/>
          </a:p>
        </p:txBody>
      </p:sp>
      <p:sp>
        <p:nvSpPr>
          <p:cNvPr id="11" name="Slide Number Placeholder 2">
            <a:extLst>
              <a:ext uri="{FF2B5EF4-FFF2-40B4-BE49-F238E27FC236}">
                <a16:creationId xmlns:a16="http://schemas.microsoft.com/office/drawing/2014/main" id="{205EDE79-6EA7-CF48-9FB1-5DB3959210EB}"/>
              </a:ext>
            </a:extLst>
          </p:cNvPr>
          <p:cNvSpPr txBox="1">
            <a:spLocks/>
          </p:cNvSpPr>
          <p:nvPr/>
        </p:nvSpPr>
        <p:spPr>
          <a:xfrm>
            <a:off x="5807971"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a:t>
            </a:fld>
            <a:endParaRPr lang="en-US" sz="1291"/>
          </a:p>
        </p:txBody>
      </p:sp>
      <p:grpSp>
        <p:nvGrpSpPr>
          <p:cNvPr id="54" name="Graphic 4">
            <a:extLst>
              <a:ext uri="{FF2B5EF4-FFF2-40B4-BE49-F238E27FC236}">
                <a16:creationId xmlns:a16="http://schemas.microsoft.com/office/drawing/2014/main" id="{B47A28F7-FFFA-0EF8-3E29-526A10E5AC0C}"/>
              </a:ext>
            </a:extLst>
          </p:cNvPr>
          <p:cNvGrpSpPr/>
          <p:nvPr/>
        </p:nvGrpSpPr>
        <p:grpSpPr>
          <a:xfrm rot="5972197" flipH="1">
            <a:off x="1702674" y="-702911"/>
            <a:ext cx="1988628" cy="1318666"/>
            <a:chOff x="5072479" y="4905026"/>
            <a:chExt cx="803439" cy="532763"/>
          </a:xfrm>
        </p:grpSpPr>
        <p:sp>
          <p:nvSpPr>
            <p:cNvPr id="55" name="Freeform 54">
              <a:extLst>
                <a:ext uri="{FF2B5EF4-FFF2-40B4-BE49-F238E27FC236}">
                  <a16:creationId xmlns:a16="http://schemas.microsoft.com/office/drawing/2014/main" id="{99D78605-53C0-4BC3-A2E3-9F3F0C32B76E}"/>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00A8F6"/>
              </a:solid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0DA43FF-1DB2-A6A3-0525-0A06564620B1}"/>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00A8F6"/>
              </a:solid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D7CFAF4-B05D-EFE4-857B-68054559F7E1}"/>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00A8F6"/>
              </a:solid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1F3095E-674F-5285-8F7A-DFB22171855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00A8F6"/>
              </a:solid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82B9A404-5B4B-6886-0FEC-884B333140F0}"/>
              </a:ext>
            </a:extLst>
          </p:cNvPr>
          <p:cNvSpPr/>
          <p:nvPr/>
        </p:nvSpPr>
        <p:spPr>
          <a:xfrm>
            <a:off x="174785" y="4648074"/>
            <a:ext cx="3215785" cy="2550882"/>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CB7212E-AE5A-9D60-F207-D418F36C52E3}"/>
              </a:ext>
            </a:extLst>
          </p:cNvPr>
          <p:cNvSpPr/>
          <p:nvPr/>
        </p:nvSpPr>
        <p:spPr>
          <a:xfrm>
            <a:off x="1451626" y="4201084"/>
            <a:ext cx="1222834" cy="1221347"/>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sp>
        <p:nvSpPr>
          <p:cNvPr id="4" name="PoljeZBesedilom 14">
            <a:extLst>
              <a:ext uri="{FF2B5EF4-FFF2-40B4-BE49-F238E27FC236}">
                <a16:creationId xmlns:a16="http://schemas.microsoft.com/office/drawing/2014/main" id="{DF5C56CE-EF0E-89EC-255A-71C9036EEF90}"/>
              </a:ext>
            </a:extLst>
          </p:cNvPr>
          <p:cNvSpPr txBox="1"/>
          <p:nvPr/>
        </p:nvSpPr>
        <p:spPr>
          <a:xfrm>
            <a:off x="9032971" y="6587527"/>
            <a:ext cx="2164281" cy="233975"/>
          </a:xfrm>
          <a:prstGeom prst="rect">
            <a:avLst/>
          </a:prstGeom>
          <a:noFill/>
        </p:spPr>
        <p:txBody>
          <a:bodyPr wrap="square">
            <a:spAutoFit/>
          </a:bodyPr>
          <a:lstStyle/>
          <a:p>
            <a:pPr>
              <a:lnSpc>
                <a:spcPct val="107000"/>
              </a:lnSpc>
              <a:spcAft>
                <a:spcPts val="800"/>
              </a:spcAft>
            </a:pPr>
            <a:r>
              <a:rPr lang="en-US" sz="900" kern="100" dirty="0">
                <a:effectLst/>
                <a:latin typeface="Calibri" panose="020F0502020204030204" pitchFamily="34" charset="0"/>
                <a:ea typeface="Calibri" panose="020F0502020204030204" pitchFamily="34" charset="0"/>
                <a:cs typeface="Arial" panose="020B0604020202020204" pitchFamily="34" charset="0"/>
              </a:rPr>
              <a:t>This resource is licensed under CCBY 4.0</a:t>
            </a:r>
            <a:endParaRPr lang="sl-SI" sz="9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Slika 9" descr="Slika, ki vsebuje besede krogla za biljard, športOpis je samodejno ustvarjen">
            <a:extLst>
              <a:ext uri="{FF2B5EF4-FFF2-40B4-BE49-F238E27FC236}">
                <a16:creationId xmlns:a16="http://schemas.microsoft.com/office/drawing/2014/main" id="{5BAFEE58-3347-9D36-CD1A-126C784503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85882" y="6417153"/>
            <a:ext cx="1020589" cy="367854"/>
          </a:xfrm>
          <a:prstGeom prst="rect">
            <a:avLst/>
          </a:prstGeom>
          <a:noFill/>
          <a:ln>
            <a:noFill/>
          </a:ln>
        </p:spPr>
      </p:pic>
    </p:spTree>
    <p:extLst>
      <p:ext uri="{BB962C8B-B14F-4D97-AF65-F5344CB8AC3E}">
        <p14:creationId xmlns:p14="http://schemas.microsoft.com/office/powerpoint/2010/main" val="434118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60B411-1C37-5590-00C6-A2CFD9010A09}"/>
              </a:ext>
            </a:extLst>
          </p:cNvPr>
          <p:cNvSpPr>
            <a:spLocks noGrp="1"/>
          </p:cNvSpPr>
          <p:nvPr>
            <p:ph type="body" sz="quarter" idx="48"/>
          </p:nvPr>
        </p:nvSpPr>
        <p:spPr>
          <a:xfrm>
            <a:off x="931824" y="2248619"/>
            <a:ext cx="10483429" cy="4609381"/>
          </a:xfrm>
        </p:spPr>
        <p:txBody>
          <a:bodyPr/>
          <a:lstStyle/>
          <a:p>
            <a:r>
              <a:rPr lang="en-US" b="1">
                <a:ea typeface="Calibri" panose="020F0502020204030204" pitchFamily="34" charset="0"/>
              </a:rPr>
              <a:t>Building a Compelling Narrative:</a:t>
            </a:r>
          </a:p>
          <a:p>
            <a:pPr marL="342900" indent="-342900">
              <a:buFont typeface="Arial" panose="020B0604020202020204" pitchFamily="34" charset="0"/>
              <a:buChar char="•"/>
            </a:pPr>
            <a:r>
              <a:rPr lang="en-US">
                <a:ea typeface="Calibri" panose="020F0502020204030204" pitchFamily="34" charset="0"/>
              </a:rPr>
              <a:t>A compelling narrative is a story that communicates the value, purpose, and vision of your entrepreneurial venture in a way that captivates and inspires.</a:t>
            </a:r>
          </a:p>
          <a:p>
            <a:pPr marL="342900" indent="-342900">
              <a:buFont typeface="Arial" panose="020B0604020202020204" pitchFamily="34" charset="0"/>
              <a:buChar char="•"/>
            </a:pPr>
            <a:r>
              <a:rPr lang="en-US">
                <a:ea typeface="Calibri" panose="020F0502020204030204" pitchFamily="34" charset="0"/>
              </a:rPr>
              <a:t>Entrepreneurs need to articulate their story to create emotional connections. A well-crafted narrative not only attracts investors but also motivates the team and resonates with customers.</a:t>
            </a:r>
          </a:p>
          <a:p>
            <a:pPr marL="342900" indent="-342900">
              <a:buFont typeface="Arial" panose="020B0604020202020204" pitchFamily="34" charset="0"/>
              <a:buChar char="•"/>
            </a:pPr>
            <a:endParaRPr lang="en-US">
              <a:ea typeface="Calibri" panose="020F0502020204030204" pitchFamily="34" charset="0"/>
            </a:endParaRPr>
          </a:p>
          <a:p>
            <a:r>
              <a:rPr lang="en-US" b="1">
                <a:ea typeface="Calibri" panose="020F0502020204030204" pitchFamily="34" charset="0"/>
              </a:rPr>
              <a:t>Active Listening Skills:</a:t>
            </a:r>
          </a:p>
          <a:p>
            <a:pPr marL="342900" indent="-342900">
              <a:buFont typeface="Arial" panose="020B0604020202020204" pitchFamily="34" charset="0"/>
              <a:buChar char="•"/>
            </a:pPr>
            <a:r>
              <a:rPr lang="en-US">
                <a:ea typeface="Calibri" panose="020F0502020204030204" pitchFamily="34" charset="0"/>
              </a:rPr>
              <a:t>Active listening involves fully concentrating, understanding, responding, and remembering what is being said during a conversation.</a:t>
            </a:r>
          </a:p>
          <a:p>
            <a:pPr marL="342900" indent="-342900">
              <a:buFont typeface="Arial" panose="020B0604020202020204" pitchFamily="34" charset="0"/>
              <a:buChar char="•"/>
            </a:pPr>
            <a:r>
              <a:rPr lang="en-US">
                <a:ea typeface="Calibri" panose="020F0502020204030204" pitchFamily="34" charset="0"/>
              </a:rPr>
              <a:t>Entrepreneurs often gather insights from diverse sources. Active listening fosters better understanding, helps identify opportunities and challenges, and strengthens relationships. It is a cornerstone for effective collaboration and decision-making.</a:t>
            </a:r>
          </a:p>
        </p:txBody>
      </p:sp>
      <p:sp>
        <p:nvSpPr>
          <p:cNvPr id="3" name="Text Placeholder 2">
            <a:extLst>
              <a:ext uri="{FF2B5EF4-FFF2-40B4-BE49-F238E27FC236}">
                <a16:creationId xmlns:a16="http://schemas.microsoft.com/office/drawing/2014/main" id="{3B32297D-6FCA-9B10-C4EB-7065AC2288D3}"/>
              </a:ext>
            </a:extLst>
          </p:cNvPr>
          <p:cNvSpPr>
            <a:spLocks noGrp="1"/>
          </p:cNvSpPr>
          <p:nvPr>
            <p:ph type="body" sz="quarter" idx="62"/>
          </p:nvPr>
        </p:nvSpPr>
        <p:spPr>
          <a:xfrm>
            <a:off x="51757" y="562744"/>
            <a:ext cx="4330461" cy="644953"/>
          </a:xfrm>
        </p:spPr>
        <p:txBody>
          <a:bodyPr/>
          <a:lstStyle/>
          <a:p>
            <a:pPr marL="361950" marR="0" lvl="0" indent="0" algn="l" defTabSz="3343281" rtl="0" eaLnBrk="1" fontAlgn="auto" latinLnBrk="0" hangingPunct="1">
              <a:lnSpc>
                <a:spcPts val="3769"/>
              </a:lnSpc>
              <a:spcBef>
                <a:spcPts val="0"/>
              </a:spcBef>
              <a:spcAft>
                <a:spcPts val="0"/>
              </a:spcAft>
              <a:buClrTx/>
              <a:buSzTx/>
              <a:buFont typeface="Arial" panose="020B0604020202020204" pitchFamily="34" charset="0"/>
              <a:buNone/>
              <a:tabLst/>
              <a:defRPr/>
            </a:pPr>
            <a:endParaRPr kumimoji="0" lang="en-GB" sz="3600" b="1" i="0" u="none" strike="noStrike" kern="1200" cap="all" spc="0" normalizeH="0" baseline="0" noProof="0">
              <a:ln>
                <a:noFill/>
              </a:ln>
              <a:solidFill>
                <a:srgbClr val="EE3E81"/>
              </a:solidFill>
              <a:effectLst/>
              <a:uLnTx/>
              <a:uFillTx/>
              <a:latin typeface="Calibri" panose="020F0502020204030204" pitchFamily="34" charset="0"/>
              <a:ea typeface="Open Sans" panose="020B0606030504020204" pitchFamily="34" charset="0"/>
              <a:cs typeface="Calibri" panose="020F0502020204030204" pitchFamily="34" charset="0"/>
            </a:endParaRPr>
          </a:p>
          <a:p>
            <a:pPr marL="361950" marR="0" lvl="0" indent="0" algn="l" defTabSz="3343281" rtl="0" eaLnBrk="1" fontAlgn="auto" latinLnBrk="0" hangingPunct="1">
              <a:lnSpc>
                <a:spcPts val="3769"/>
              </a:lnSpc>
              <a:spcBef>
                <a:spcPts val="0"/>
              </a:spcBef>
              <a:spcAft>
                <a:spcPts val="0"/>
              </a:spcAft>
              <a:buClrTx/>
              <a:buSzTx/>
              <a:buFont typeface="Arial" panose="020B0604020202020204" pitchFamily="34" charset="0"/>
              <a:buNone/>
              <a:tabLst/>
              <a:defRPr/>
            </a:pPr>
            <a:r>
              <a:rPr kumimoji="0" lang="en-GB" sz="3600" b="1" i="0" u="none" strike="noStrike" kern="1200" cap="all" spc="0" normalizeH="0" baseline="0" noProof="0">
                <a:ln>
                  <a:noFill/>
                </a:ln>
                <a:solidFill>
                  <a:srgbClr val="EE3E81"/>
                </a:solidFill>
                <a:effectLst/>
                <a:uLnTx/>
                <a:uFillTx/>
                <a:latin typeface="Calibri" panose="020F0502020204030204" pitchFamily="34" charset="0"/>
                <a:ea typeface="Open Sans" panose="020B0606030504020204" pitchFamily="34" charset="0"/>
                <a:cs typeface="Calibri" panose="020F0502020204030204" pitchFamily="34" charset="0"/>
              </a:rPr>
              <a:t>Beyond words</a:t>
            </a:r>
          </a:p>
          <a:p>
            <a:endParaRPr lang="en-US"/>
          </a:p>
        </p:txBody>
      </p:sp>
    </p:spTree>
    <p:extLst>
      <p:ext uri="{BB962C8B-B14F-4D97-AF65-F5344CB8AC3E}">
        <p14:creationId xmlns:p14="http://schemas.microsoft.com/office/powerpoint/2010/main" val="705005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97A8F2-1540-C0A2-D245-7A3A65EAF806}"/>
              </a:ext>
            </a:extLst>
          </p:cNvPr>
          <p:cNvSpPr>
            <a:spLocks noGrp="1"/>
          </p:cNvSpPr>
          <p:nvPr>
            <p:ph type="body" sz="quarter" idx="14"/>
          </p:nvPr>
        </p:nvSpPr>
        <p:spPr/>
        <p:txBody>
          <a:bodyPr/>
          <a:lstStyle/>
          <a:p>
            <a:r>
              <a:rPr lang="en-US"/>
              <a:t>03</a:t>
            </a:r>
          </a:p>
        </p:txBody>
      </p:sp>
      <p:sp>
        <p:nvSpPr>
          <p:cNvPr id="3" name="Freeform 2">
            <a:extLst>
              <a:ext uri="{FF2B5EF4-FFF2-40B4-BE49-F238E27FC236}">
                <a16:creationId xmlns:a16="http://schemas.microsoft.com/office/drawing/2014/main" id="{383F99E8-FC62-965A-CE93-9008FE061712}"/>
              </a:ext>
            </a:extLst>
          </p:cNvPr>
          <p:cNvSpPr/>
          <p:nvPr/>
        </p:nvSpPr>
        <p:spPr>
          <a:xfrm>
            <a:off x="8242840" y="1104489"/>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4D0E5E0-094F-0147-B62C-D82BF5C36992}"/>
              </a:ext>
            </a:extLst>
          </p:cNvPr>
          <p:cNvSpPr/>
          <p:nvPr/>
        </p:nvSpPr>
        <p:spPr>
          <a:xfrm>
            <a:off x="7757309" y="5058260"/>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0E83ACCB-3DC3-F5A5-787F-9C5C329AE70C}"/>
              </a:ext>
            </a:extLst>
          </p:cNvPr>
          <p:cNvSpPr>
            <a:spLocks noGrp="1"/>
          </p:cNvSpPr>
          <p:nvPr>
            <p:ph type="body" sz="quarter" idx="62"/>
          </p:nvPr>
        </p:nvSpPr>
        <p:spPr>
          <a:xfrm>
            <a:off x="563238" y="2428875"/>
            <a:ext cx="4335352" cy="2108619"/>
          </a:xfrm>
        </p:spPr>
        <p:txBody>
          <a:bodyPr/>
          <a:lstStyle/>
          <a:p>
            <a:r>
              <a:rPr lang="en-US" sz="4800" cap="all"/>
              <a:t>Practical Skills Development</a:t>
            </a:r>
          </a:p>
        </p:txBody>
      </p:sp>
      <p:grpSp>
        <p:nvGrpSpPr>
          <p:cNvPr id="9" name="Graphic 4">
            <a:extLst>
              <a:ext uri="{FF2B5EF4-FFF2-40B4-BE49-F238E27FC236}">
                <a16:creationId xmlns:a16="http://schemas.microsoft.com/office/drawing/2014/main" id="{CE205692-93C6-25C5-58AD-04DAC56EC125}"/>
              </a:ext>
            </a:extLst>
          </p:cNvPr>
          <p:cNvGrpSpPr/>
          <p:nvPr/>
        </p:nvGrpSpPr>
        <p:grpSpPr>
          <a:xfrm>
            <a:off x="-649996" y="4709476"/>
            <a:ext cx="1988628" cy="1318666"/>
            <a:chOff x="5072479" y="4905026"/>
            <a:chExt cx="803439" cy="532763"/>
          </a:xfrm>
        </p:grpSpPr>
        <p:sp>
          <p:nvSpPr>
            <p:cNvPr id="10" name="Freeform 9">
              <a:extLst>
                <a:ext uri="{FF2B5EF4-FFF2-40B4-BE49-F238E27FC236}">
                  <a16:creationId xmlns:a16="http://schemas.microsoft.com/office/drawing/2014/main" id="{C412E785-74E3-FEC7-0ADD-7B4EF3CF0C24}"/>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E89924D-F3BD-6C77-7F77-F78102616D5F}"/>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AD0E338-5DB8-5285-9BA0-590E0F9ED174}"/>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00A544F-604F-C5CF-6184-7BE54060463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pic>
        <p:nvPicPr>
          <p:cNvPr id="7" name="Picture 13">
            <a:extLst>
              <a:ext uri="{FF2B5EF4-FFF2-40B4-BE49-F238E27FC236}">
                <a16:creationId xmlns:a16="http://schemas.microsoft.com/office/drawing/2014/main" id="{F907B803-CE27-3148-56A7-975AF57453E6}"/>
              </a:ext>
            </a:extLst>
          </p:cNvPr>
          <p:cNvPicPr>
            <a:picLocks noChangeAspect="1"/>
          </p:cNvPicPr>
          <p:nvPr/>
        </p:nvPicPr>
        <p:blipFill>
          <a:blip r:embed="rId2"/>
          <a:stretch>
            <a:fillRect/>
          </a:stretch>
        </p:blipFill>
        <p:spPr>
          <a:xfrm>
            <a:off x="4898590" y="1041884"/>
            <a:ext cx="4886844" cy="5762788"/>
          </a:xfrm>
          <a:prstGeom prst="rect">
            <a:avLst/>
          </a:prstGeom>
        </p:spPr>
      </p:pic>
    </p:spTree>
    <p:extLst>
      <p:ext uri="{BB962C8B-B14F-4D97-AF65-F5344CB8AC3E}">
        <p14:creationId xmlns:p14="http://schemas.microsoft.com/office/powerpoint/2010/main" val="2271264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41E2D0-9A2F-8544-8CBD-AF88B3FF9FE2}"/>
              </a:ext>
            </a:extLst>
          </p:cNvPr>
          <p:cNvSpPr>
            <a:spLocks noGrp="1"/>
          </p:cNvSpPr>
          <p:nvPr>
            <p:ph type="body" sz="quarter" idx="11"/>
          </p:nvPr>
        </p:nvSpPr>
        <p:spPr>
          <a:xfrm>
            <a:off x="3352801" y="1313542"/>
            <a:ext cx="8763000" cy="4953507"/>
          </a:xfrm>
        </p:spPr>
        <p:txBody>
          <a:bodyPr vert="horz" lIns="91440" tIns="45720" rIns="91440" bIns="45720" rtlCol="0" anchor="t">
            <a:noAutofit/>
          </a:bodyPr>
          <a:lstStyle/>
          <a:p>
            <a:pPr algn="l"/>
            <a:endParaRPr lang="en-US" sz="4000">
              <a:latin typeface="Söhne"/>
            </a:endParaRPr>
          </a:p>
          <a:p>
            <a:pPr algn="l"/>
            <a:r>
              <a:rPr lang="en-US" sz="3600" i="1" dirty="0">
                <a:latin typeface="+mn-lt"/>
                <a:ea typeface="Open Sans"/>
                <a:cs typeface="Open Sans"/>
              </a:rPr>
              <a:t>Welcome, young entrepreneurs! </a:t>
            </a:r>
            <a:endParaRPr lang="en-US" sz="3600" i="1" dirty="0">
              <a:latin typeface="Calibri"/>
            </a:endParaRPr>
          </a:p>
          <a:p>
            <a:pPr algn="l"/>
            <a:r>
              <a:rPr lang="en-US" sz="3600" i="1" dirty="0">
                <a:latin typeface="+mn-lt"/>
                <a:ea typeface="Open Sans"/>
                <a:cs typeface="Open Sans"/>
              </a:rPr>
              <a:t>In this module, we will  explore a critical aspect of communication that often plays a pivotal role in an entrepreneur's journey.</a:t>
            </a:r>
            <a:endParaRPr lang="en-US" sz="900" dirty="0">
              <a:ea typeface="Open Sans"/>
              <a:cs typeface="Open Sans"/>
            </a:endParaRPr>
          </a:p>
          <a:p>
            <a:pPr algn="l"/>
            <a:endParaRPr lang="en-US" sz="3600" i="1" dirty="0">
              <a:latin typeface="Calibri"/>
              <a:ea typeface="Open Sans"/>
              <a:cs typeface="Open Sans"/>
            </a:endParaRPr>
          </a:p>
          <a:p>
            <a:pPr algn="l"/>
            <a:endParaRPr lang="en-US" sz="3600" i="1" dirty="0">
              <a:latin typeface="Calibri"/>
              <a:ea typeface="Open Sans"/>
              <a:cs typeface="Open Sans"/>
            </a:endParaRPr>
          </a:p>
        </p:txBody>
      </p:sp>
    </p:spTree>
    <p:extLst>
      <p:ext uri="{BB962C8B-B14F-4D97-AF65-F5344CB8AC3E}">
        <p14:creationId xmlns:p14="http://schemas.microsoft.com/office/powerpoint/2010/main" val="4182087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1186C8-FFAE-B893-A8B8-36F1F1546B61}"/>
              </a:ext>
            </a:extLst>
          </p:cNvPr>
          <p:cNvSpPr txBox="1"/>
          <p:nvPr/>
        </p:nvSpPr>
        <p:spPr>
          <a:xfrm>
            <a:off x="3648008" y="530736"/>
            <a:ext cx="8316989" cy="58015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ACTIVITY 1: The Power of Stillness</a:t>
            </a:r>
          </a:p>
          <a:p>
            <a:r>
              <a:rPr lang="en-US" sz="2400" dirty="0"/>
              <a:t>The Power of Stillness exercise aims to address common nervous habits during public speaking . Through this activity, participants will have the opportunity to practice stillness and focus on maintaining a confident appearance while controlling nervous habits. </a:t>
            </a:r>
            <a:endParaRPr lang="en-US" sz="2400"/>
          </a:p>
          <a:p>
            <a:endParaRPr lang="en-US" sz="1100" dirty="0">
              <a:ea typeface="Calibri"/>
              <a:cs typeface="Calibri"/>
            </a:endParaRPr>
          </a:p>
          <a:p>
            <a:r>
              <a:rPr lang="en-US" sz="2400" b="1" dirty="0"/>
              <a:t>ACTIVITY 2: An elevator pitch</a:t>
            </a:r>
            <a:endParaRPr lang="en-US" sz="1250" dirty="0"/>
          </a:p>
          <a:p>
            <a:r>
              <a:rPr lang="en-US" sz="2400" dirty="0"/>
              <a:t>The elevator speech is crucial for communication skills as it offers a brief, compelling summary. It helps create strong first impressions, enhances clarity and conciseness, facilitates effective networking, and showcases professionalism. An adaptable and well-prepared elevator speech allows for seizing unexpected opportunities, contributing to personal and professional branding, and engaging audiences through concise storytelling.</a:t>
            </a:r>
            <a:endParaRPr lang="en-US" sz="2400" dirty="0">
              <a:ea typeface="Calibri"/>
              <a:cs typeface="Calibri"/>
            </a:endParaRPr>
          </a:p>
        </p:txBody>
      </p:sp>
    </p:spTree>
    <p:extLst>
      <p:ext uri="{BB962C8B-B14F-4D97-AF65-F5344CB8AC3E}">
        <p14:creationId xmlns:p14="http://schemas.microsoft.com/office/powerpoint/2010/main" val="1255451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93B6A1-EA89-0DDF-227B-EE82E35BA24A}"/>
              </a:ext>
            </a:extLst>
          </p:cNvPr>
          <p:cNvSpPr>
            <a:spLocks noGrp="1"/>
          </p:cNvSpPr>
          <p:nvPr>
            <p:ph type="body" sz="quarter" idx="48"/>
          </p:nvPr>
        </p:nvSpPr>
        <p:spPr>
          <a:xfrm>
            <a:off x="462901" y="2361851"/>
            <a:ext cx="10952352" cy="4242466"/>
          </a:xfrm>
        </p:spPr>
        <p:txBody>
          <a:bodyPr/>
          <a:lstStyle/>
          <a:p>
            <a:r>
              <a:rPr lang="en-US" sz="1800" b="1" dirty="0">
                <a:latin typeface="Calibri"/>
                <a:ea typeface="Calibri"/>
                <a:cs typeface="Calibri"/>
              </a:rPr>
              <a:t>INTRODUCTION:</a:t>
            </a:r>
            <a:endParaRPr lang="en-US" b="1" dirty="0"/>
          </a:p>
          <a:p>
            <a:endParaRPr lang="en-US" sz="1800" b="1" dirty="0">
              <a:latin typeface="Calibri"/>
              <a:ea typeface="Calibri"/>
              <a:cs typeface="Calibri"/>
            </a:endParaRPr>
          </a:p>
          <a:p>
            <a:pPr marL="342900" indent="-342900">
              <a:buFont typeface="Arial" charset="2"/>
              <a:buChar char="•"/>
            </a:pPr>
            <a:r>
              <a:rPr lang="en-US" sz="2000" dirty="0">
                <a:latin typeface="Calibri"/>
                <a:ea typeface="Calibri"/>
                <a:cs typeface="Calibri"/>
              </a:rPr>
              <a:t> It's not uncommon for individuals to experience nervousness when faced with the prospect of speaking in front of an audience. The anxiety can manifest in various ways, from fidgeting to a racing heartbeat, and even unintentional distracting habits. Understanding and addressing these common nervous habits is a key step towards mastering the skill of effective communication.</a:t>
            </a:r>
            <a:endParaRPr lang="en-US" sz="2000" dirty="0">
              <a:ea typeface="Calibri"/>
            </a:endParaRPr>
          </a:p>
          <a:p>
            <a:pPr marL="342900" indent="-342900">
              <a:buFont typeface="Arial" charset="2"/>
              <a:buChar char="•"/>
            </a:pPr>
            <a:endParaRPr lang="en-US" sz="2000" dirty="0">
              <a:latin typeface="Calibri"/>
              <a:ea typeface="Calibri"/>
              <a:cs typeface="Calibri"/>
            </a:endParaRPr>
          </a:p>
          <a:p>
            <a:pPr marL="342900" indent="-342900">
              <a:buFont typeface="Arial" charset="2"/>
              <a:buChar char="•"/>
            </a:pPr>
            <a:r>
              <a:rPr lang="en-US" sz="2000" dirty="0">
                <a:latin typeface="Calibri"/>
                <a:ea typeface="Calibri"/>
                <a:cs typeface="Calibri"/>
              </a:rPr>
              <a:t> The way we carry ourselves, the subtle movements we make, and the unwavering power of stillness can profoundly influence how our message is received. Beyond the words we speak, it's the non-verbal cues that create a confident and impactful presence. So, let's embark on a journey to discover the power of stillness and how it can transform the way we communicate, leaving a lasting impression on our audience and stakeholders</a:t>
            </a:r>
          </a:p>
        </p:txBody>
      </p:sp>
      <p:sp>
        <p:nvSpPr>
          <p:cNvPr id="3" name="Text Placeholder 2">
            <a:extLst>
              <a:ext uri="{FF2B5EF4-FFF2-40B4-BE49-F238E27FC236}">
                <a16:creationId xmlns:a16="http://schemas.microsoft.com/office/drawing/2014/main" id="{76CE5C03-3CB1-5CD4-7045-B39D65E48E33}"/>
              </a:ext>
            </a:extLst>
          </p:cNvPr>
          <p:cNvSpPr>
            <a:spLocks noGrp="1"/>
          </p:cNvSpPr>
          <p:nvPr>
            <p:ph type="body" sz="quarter" idx="62"/>
          </p:nvPr>
        </p:nvSpPr>
        <p:spPr>
          <a:xfrm>
            <a:off x="39946" y="567435"/>
            <a:ext cx="8490225" cy="671785"/>
          </a:xfrm>
        </p:spPr>
        <p:txBody>
          <a:bodyPr/>
          <a:lstStyle/>
          <a:p>
            <a:pPr marL="807720"/>
            <a:endParaRPr lang="en-US" dirty="0">
              <a:latin typeface="Calibri"/>
              <a:ea typeface="Calibri"/>
              <a:cs typeface="Calibri"/>
            </a:endParaRPr>
          </a:p>
          <a:p>
            <a:pPr marL="807720"/>
            <a:r>
              <a:rPr lang="en-US" dirty="0">
                <a:latin typeface="Calibri"/>
                <a:ea typeface="Calibri"/>
                <a:cs typeface="Calibri"/>
              </a:rPr>
              <a:t>ACTIVITY 1: THE POWER OF STILLNESS</a:t>
            </a:r>
            <a:endParaRPr lang="en-US" b="0" dirty="0">
              <a:latin typeface="Calibri"/>
              <a:ea typeface="Calibri"/>
              <a:cs typeface="Calibri"/>
            </a:endParaRPr>
          </a:p>
          <a:p>
            <a:pPr marL="807720"/>
            <a:endParaRPr lang="en-US" dirty="0"/>
          </a:p>
        </p:txBody>
      </p:sp>
    </p:spTree>
    <p:extLst>
      <p:ext uri="{BB962C8B-B14F-4D97-AF65-F5344CB8AC3E}">
        <p14:creationId xmlns:p14="http://schemas.microsoft.com/office/powerpoint/2010/main" val="1407226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51520E-EBFC-651E-0F8F-7112151B68E6}"/>
              </a:ext>
            </a:extLst>
          </p:cNvPr>
          <p:cNvSpPr>
            <a:spLocks noGrp="1"/>
          </p:cNvSpPr>
          <p:nvPr>
            <p:ph type="body" sz="quarter" idx="48"/>
          </p:nvPr>
        </p:nvSpPr>
        <p:spPr/>
        <p:txBody>
          <a:bodyPr/>
          <a:lstStyle/>
          <a:p>
            <a:r>
              <a:rPr lang="en-US" sz="1800" b="1" dirty="0">
                <a:latin typeface="Calibri"/>
                <a:ea typeface="Calibri"/>
                <a:cs typeface="Calibri"/>
              </a:rPr>
              <a:t>Step 1: Posture and Breathing:</a:t>
            </a:r>
            <a:endParaRPr lang="en-US" dirty="0"/>
          </a:p>
          <a:p>
            <a:r>
              <a:rPr lang="en-US" sz="1800" dirty="0">
                <a:latin typeface="Calibri"/>
                <a:ea typeface="Calibri"/>
                <a:cs typeface="Calibri"/>
              </a:rPr>
              <a:t>Start with a brief discussion on the importance of posture and controlled breathing. Lead the participants through a guided exercise where they stand tall, shoulders back, take deep breaths, and exhale slowly. Emphasize the connection between posture, breathing, and calmness.</a:t>
            </a:r>
            <a:endParaRPr lang="en-US" sz="1800" dirty="0">
              <a:ea typeface="Calibri"/>
            </a:endParaRPr>
          </a:p>
          <a:p>
            <a:r>
              <a:rPr lang="en-US" sz="1800" b="1" dirty="0">
                <a:latin typeface="Calibri"/>
                <a:ea typeface="Calibri"/>
                <a:cs typeface="Calibri"/>
              </a:rPr>
              <a:t>Step 2: Mindful Movement:</a:t>
            </a:r>
          </a:p>
          <a:p>
            <a:r>
              <a:rPr lang="en-US" sz="1800" dirty="0">
                <a:latin typeface="Calibri"/>
                <a:ea typeface="Calibri"/>
                <a:cs typeface="Calibri"/>
              </a:rPr>
              <a:t>Discuss the impact of unnecessary movements on the perception of confidence. Have participants practice walking purposefully across the room, maintaining steady and deliberate movements. Encourage them to be mindful of their steps and body language.</a:t>
            </a:r>
            <a:endParaRPr lang="en-US" dirty="0"/>
          </a:p>
          <a:p>
            <a:r>
              <a:rPr lang="en-US" sz="1800" b="1" dirty="0">
                <a:latin typeface="Calibri"/>
                <a:ea typeface="Calibri"/>
                <a:cs typeface="Calibri"/>
              </a:rPr>
              <a:t>Step 3: Eye Contact:</a:t>
            </a:r>
          </a:p>
          <a:p>
            <a:r>
              <a:rPr lang="en-US" sz="1800" dirty="0">
                <a:latin typeface="Calibri"/>
                <a:ea typeface="Calibri"/>
                <a:cs typeface="Calibri"/>
              </a:rPr>
              <a:t>Stress the importance of maintaining eye contact to establish a connection with the audience. Pair participants up and have them engage in short conversations while maintaining eye contact. Rotate partners to enhance adaptability.</a:t>
            </a:r>
            <a:endParaRPr lang="en-US" dirty="0"/>
          </a:p>
          <a:p>
            <a:pPr marL="285750" indent="-285750">
              <a:buFont typeface="Arial"/>
              <a:buChar char="•"/>
            </a:pPr>
            <a:endParaRPr lang="en-US" sz="1800" dirty="0">
              <a:latin typeface="Calibri"/>
              <a:ea typeface="Calibri"/>
              <a:cs typeface="Calibri"/>
            </a:endParaRPr>
          </a:p>
        </p:txBody>
      </p:sp>
      <p:sp>
        <p:nvSpPr>
          <p:cNvPr id="3" name="Text Placeholder 2">
            <a:extLst>
              <a:ext uri="{FF2B5EF4-FFF2-40B4-BE49-F238E27FC236}">
                <a16:creationId xmlns:a16="http://schemas.microsoft.com/office/drawing/2014/main" id="{40CA8124-B4CE-3EC0-D324-CC35AD2DF22A}"/>
              </a:ext>
            </a:extLst>
          </p:cNvPr>
          <p:cNvSpPr>
            <a:spLocks noGrp="1"/>
          </p:cNvSpPr>
          <p:nvPr>
            <p:ph type="body" sz="quarter" idx="62"/>
          </p:nvPr>
        </p:nvSpPr>
        <p:spPr>
          <a:xfrm>
            <a:off x="-2683" y="578092"/>
            <a:ext cx="8660741" cy="671785"/>
          </a:xfrm>
        </p:spPr>
        <p:txBody>
          <a:bodyPr/>
          <a:lstStyle/>
          <a:p>
            <a:pPr marL="807720"/>
            <a:r>
              <a:rPr lang="en-US" dirty="0">
                <a:latin typeface="Calibri"/>
                <a:ea typeface="Open Sans"/>
                <a:cs typeface="Calibri"/>
              </a:rPr>
              <a:t>ACTIVITY 1: THE POWER OF STILLNESS</a:t>
            </a:r>
          </a:p>
        </p:txBody>
      </p:sp>
    </p:spTree>
    <p:extLst>
      <p:ext uri="{BB962C8B-B14F-4D97-AF65-F5344CB8AC3E}">
        <p14:creationId xmlns:p14="http://schemas.microsoft.com/office/powerpoint/2010/main" val="2035710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1D78FE-B413-FFC4-5B1B-C206023E2C2C}"/>
              </a:ext>
            </a:extLst>
          </p:cNvPr>
          <p:cNvSpPr txBox="1"/>
          <p:nvPr/>
        </p:nvSpPr>
        <p:spPr>
          <a:xfrm>
            <a:off x="3488149" y="376205"/>
            <a:ext cx="8125157" cy="63940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50" b="1" kern="0" dirty="0">
              <a:latin typeface="Segoe UI"/>
              <a:cs typeface="Segoe UI"/>
            </a:endParaRPr>
          </a:p>
          <a:p>
            <a:r>
              <a:rPr lang="en-US" sz="1800" b="1" dirty="0">
                <a:latin typeface="Calibri"/>
                <a:ea typeface="Calibri"/>
                <a:cs typeface="Calibri"/>
              </a:rPr>
              <a:t>Step 4 : Stillness in Speaking:</a:t>
            </a:r>
            <a:endParaRPr lang="en-US" b="1" dirty="0"/>
          </a:p>
          <a:p>
            <a:r>
              <a:rPr lang="en-US" sz="1800" dirty="0">
                <a:latin typeface="Calibri"/>
                <a:ea typeface="Calibri"/>
                <a:cs typeface="Calibri"/>
              </a:rPr>
              <a:t>Discuss the tendency to fidget or engage in nervous habits while speaking. Have participants deliver a short impromptu speech while consciously avoiding unnecessary movements. Encourage them to speak clearly, maintain eye contact, and minimize distracting gestures.</a:t>
            </a:r>
          </a:p>
          <a:p>
            <a:endParaRPr lang="en-US" sz="1800">
              <a:latin typeface="Calibri"/>
              <a:ea typeface="Calibri"/>
              <a:cs typeface="Calibri"/>
            </a:endParaRPr>
          </a:p>
          <a:p>
            <a:r>
              <a:rPr lang="en-US" sz="1800" b="1" dirty="0">
                <a:latin typeface="Calibri"/>
                <a:ea typeface="Calibri"/>
                <a:cs typeface="Calibri"/>
              </a:rPr>
              <a:t>Step 5 : Visualization:</a:t>
            </a:r>
            <a:endParaRPr lang="en-US" b="1" dirty="0"/>
          </a:p>
          <a:p>
            <a:r>
              <a:rPr lang="en-US" sz="1800" dirty="0">
                <a:latin typeface="Calibri"/>
                <a:ea typeface="Calibri"/>
                <a:cs typeface="Calibri"/>
              </a:rPr>
              <a:t>Introduce the concept of visualization as a tool for building confidence. Guide participants through a visualization exercise where they imagine themselves speaking confidently in front of an audience. Encourage them to visualize stillness and a calm demeanor.</a:t>
            </a:r>
          </a:p>
          <a:p>
            <a:endParaRPr lang="en-US" sz="1800">
              <a:latin typeface="Calibri"/>
              <a:ea typeface="Calibri"/>
              <a:cs typeface="Calibri"/>
            </a:endParaRPr>
          </a:p>
          <a:p>
            <a:r>
              <a:rPr lang="en-US" sz="1800" b="1" dirty="0">
                <a:latin typeface="Calibri"/>
                <a:ea typeface="Calibri"/>
                <a:cs typeface="Calibri"/>
              </a:rPr>
              <a:t>Step 6: Peer Feedback:</a:t>
            </a:r>
            <a:endParaRPr lang="en-US" b="1" dirty="0"/>
          </a:p>
          <a:p>
            <a:r>
              <a:rPr lang="en-US" sz="1800" dirty="0">
                <a:latin typeface="Calibri"/>
                <a:ea typeface="Calibri"/>
                <a:cs typeface="Calibri"/>
              </a:rPr>
              <a:t>Stress the importance of constructive feedback for improvement. Form small groups where participants take turns giving and receiving feedback on each other's stillness exercises. Encourage positive reinforcement and specific suggestions for improvement.</a:t>
            </a:r>
          </a:p>
          <a:p>
            <a:endParaRPr lang="en-US" sz="1800" dirty="0">
              <a:ea typeface="+mn-lt"/>
              <a:cs typeface="+mn-lt"/>
            </a:endParaRPr>
          </a:p>
          <a:p>
            <a:r>
              <a:rPr lang="en-US" sz="1250" dirty="0">
                <a:ea typeface="+mn-lt"/>
                <a:cs typeface="+mn-lt"/>
                <a:hlinkClick r:id="rId2"/>
              </a:rPr>
              <a:t>Public Speaking For Beginners (youtube.com)</a:t>
            </a:r>
            <a:endParaRPr lang="en-US"/>
          </a:p>
          <a:p>
            <a:r>
              <a:rPr lang="en-US" sz="1250" dirty="0">
                <a:ea typeface="+mn-lt"/>
                <a:cs typeface="+mn-lt"/>
                <a:hlinkClick r:id="rId3"/>
              </a:rPr>
              <a:t>Good vs Bad Public Speaking: Examples to learn from to improve your Presentation Skills (youtube.com)</a:t>
            </a:r>
            <a:endParaRPr lang="en-US"/>
          </a:p>
          <a:p>
            <a:endParaRPr lang="en-US" sz="1250" dirty="0">
              <a:ea typeface="Calibri"/>
              <a:cs typeface="Calibri"/>
            </a:endParaRPr>
          </a:p>
          <a:p>
            <a:endParaRPr lang="en-US" sz="1250" dirty="0">
              <a:ea typeface="Calibri"/>
              <a:cs typeface="Calibri"/>
            </a:endParaRPr>
          </a:p>
          <a:p>
            <a:endParaRPr lang="en-US" sz="1250" dirty="0">
              <a:ea typeface="Calibri"/>
              <a:cs typeface="Calibri"/>
            </a:endParaRPr>
          </a:p>
          <a:p>
            <a:endParaRPr lang="en-US" sz="1250" dirty="0">
              <a:ea typeface="Calibri"/>
              <a:cs typeface="Calibri"/>
            </a:endParaRPr>
          </a:p>
        </p:txBody>
      </p:sp>
    </p:spTree>
    <p:extLst>
      <p:ext uri="{BB962C8B-B14F-4D97-AF65-F5344CB8AC3E}">
        <p14:creationId xmlns:p14="http://schemas.microsoft.com/office/powerpoint/2010/main" val="691958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BC304A-16EA-517A-0803-C99C23BAE1BF}"/>
              </a:ext>
            </a:extLst>
          </p:cNvPr>
          <p:cNvSpPr>
            <a:spLocks noGrp="1"/>
          </p:cNvSpPr>
          <p:nvPr>
            <p:ph type="body" sz="quarter" idx="48"/>
          </p:nvPr>
        </p:nvSpPr>
        <p:spPr>
          <a:xfrm>
            <a:off x="394856" y="2361851"/>
            <a:ext cx="11305308" cy="4274438"/>
          </a:xfrm>
        </p:spPr>
        <p:txBody>
          <a:bodyPr/>
          <a:lstStyle/>
          <a:p>
            <a:r>
              <a:rPr lang="en-US" b="1" dirty="0">
                <a:latin typeface="Calibri"/>
                <a:ea typeface="Calibri"/>
                <a:cs typeface="Calibri"/>
              </a:rPr>
              <a:t>Introduction: </a:t>
            </a:r>
            <a:r>
              <a:rPr lang="en-US" dirty="0">
                <a:latin typeface="Calibri"/>
                <a:ea typeface="Calibri"/>
                <a:cs typeface="Calibri"/>
              </a:rPr>
              <a:t>This activity is not just about communication skills; it's about seizing the moment. </a:t>
            </a:r>
          </a:p>
          <a:p>
            <a:r>
              <a:rPr lang="en-US" b="1" dirty="0">
                <a:latin typeface="Calibri"/>
                <a:ea typeface="Calibri"/>
                <a:cs typeface="Calibri"/>
              </a:rPr>
              <a:t>Your elevator pitch has the potential</a:t>
            </a:r>
            <a:endParaRPr lang="en-US" dirty="0">
              <a:latin typeface="Calibri"/>
              <a:ea typeface="Calibri"/>
              <a:cs typeface="Calibri"/>
            </a:endParaRPr>
          </a:p>
          <a:p>
            <a:r>
              <a:rPr lang="en-US" dirty="0">
                <a:latin typeface="Calibri"/>
                <a:ea typeface="Calibri"/>
                <a:cs typeface="Calibri"/>
              </a:rPr>
              <a:t>- to open doors,</a:t>
            </a:r>
          </a:p>
          <a:p>
            <a:r>
              <a:rPr lang="en-US" dirty="0">
                <a:latin typeface="Calibri"/>
                <a:ea typeface="Calibri"/>
                <a:cs typeface="Calibri"/>
              </a:rPr>
              <a:t>- secure partnerships, and</a:t>
            </a:r>
          </a:p>
          <a:p>
            <a:r>
              <a:rPr lang="en-US" dirty="0">
                <a:latin typeface="Calibri"/>
                <a:ea typeface="Calibri"/>
                <a:cs typeface="Calibri"/>
              </a:rPr>
              <a:t>- pave the way for your entrepreneurial journey.</a:t>
            </a:r>
            <a:endParaRPr lang="en-US" dirty="0"/>
          </a:p>
          <a:p>
            <a:r>
              <a:rPr lang="en-US" b="1" dirty="0">
                <a:latin typeface="Calibri"/>
                <a:ea typeface="Open Sans"/>
                <a:cs typeface="Calibri"/>
              </a:rPr>
              <a:t>Importance:</a:t>
            </a:r>
            <a:r>
              <a:rPr lang="en-US" dirty="0">
                <a:latin typeface="Calibri"/>
                <a:ea typeface="Open Sans"/>
                <a:cs typeface="Calibri"/>
              </a:rPr>
              <a:t> Imagine you have a chance encounter with someone important. Your elevator pitch is your golden opportunity to spark their interest in your idea.</a:t>
            </a:r>
            <a:endParaRPr lang="en-US" dirty="0"/>
          </a:p>
          <a:p>
            <a:endParaRPr lang="en-US" dirty="0">
              <a:latin typeface="Calibri"/>
              <a:ea typeface="Open Sans"/>
              <a:cs typeface="Calibri"/>
            </a:endParaRPr>
          </a:p>
          <a:p>
            <a:endParaRPr lang="en-US" dirty="0">
              <a:latin typeface="Calibri"/>
              <a:ea typeface="Open Sans"/>
              <a:cs typeface="Calibri"/>
            </a:endParaRPr>
          </a:p>
          <a:p>
            <a:pPr algn="ctr"/>
            <a:r>
              <a:rPr lang="en-US" dirty="0">
                <a:solidFill>
                  <a:srgbClr val="7030A0"/>
                </a:solidFill>
                <a:latin typeface="Calibri"/>
                <a:ea typeface="Open Sans"/>
                <a:cs typeface="Calibri"/>
              </a:rPr>
              <a:t>Here you can find the video for good and bad examples of elevator speech:</a:t>
            </a:r>
            <a:endParaRPr lang="en-US" dirty="0">
              <a:solidFill>
                <a:srgbClr val="7030A0"/>
              </a:solidFill>
            </a:endParaRPr>
          </a:p>
          <a:p>
            <a:pPr algn="ctr"/>
            <a:r>
              <a:rPr lang="en-US" dirty="0">
                <a:solidFill>
                  <a:srgbClr val="7030A0"/>
                </a:solidFill>
                <a:latin typeface="Calibri"/>
                <a:ea typeface="Open Sans"/>
                <a:cs typeface="Calibri"/>
                <a:hlinkClick r:id="rId3">
                  <a:extLst>
                    <a:ext uri="{A12FA001-AC4F-418D-AE19-62706E023703}">
                      <ahyp:hlinkClr xmlns:ahyp="http://schemas.microsoft.com/office/drawing/2018/hyperlinkcolor" val="tx"/>
                    </a:ext>
                  </a:extLst>
                </a:hlinkClick>
              </a:rPr>
              <a:t>https://www.youtube.com/watch?v=MzLtCn-c9sY</a:t>
            </a:r>
            <a:endParaRPr lang="en-US" dirty="0">
              <a:solidFill>
                <a:srgbClr val="7030A0"/>
              </a:solidFill>
              <a:latin typeface="Calibri"/>
              <a:ea typeface="Open Sans"/>
              <a:cs typeface="Calibri"/>
            </a:endParaRPr>
          </a:p>
          <a:p>
            <a:endParaRPr lang="en-US" dirty="0"/>
          </a:p>
        </p:txBody>
      </p:sp>
      <p:sp>
        <p:nvSpPr>
          <p:cNvPr id="3" name="Text Placeholder 2">
            <a:extLst>
              <a:ext uri="{FF2B5EF4-FFF2-40B4-BE49-F238E27FC236}">
                <a16:creationId xmlns:a16="http://schemas.microsoft.com/office/drawing/2014/main" id="{B1D25D88-B648-1A64-F3E0-40ABE1450A92}"/>
              </a:ext>
            </a:extLst>
          </p:cNvPr>
          <p:cNvSpPr>
            <a:spLocks noGrp="1"/>
          </p:cNvSpPr>
          <p:nvPr>
            <p:ph type="body" sz="quarter" idx="62"/>
          </p:nvPr>
        </p:nvSpPr>
        <p:spPr>
          <a:xfrm>
            <a:off x="-8011" y="578092"/>
            <a:ext cx="11167847" cy="671785"/>
          </a:xfrm>
        </p:spPr>
        <p:txBody>
          <a:bodyPr/>
          <a:lstStyle/>
          <a:p>
            <a:pPr marL="807720"/>
            <a:r>
              <a:rPr lang="en-US" dirty="0">
                <a:latin typeface="Calibri"/>
                <a:ea typeface="Open Sans"/>
                <a:cs typeface="Calibri"/>
              </a:rPr>
              <a:t>Activity 2: Elevator Pitch</a:t>
            </a:r>
          </a:p>
        </p:txBody>
      </p:sp>
    </p:spTree>
    <p:extLst>
      <p:ext uri="{BB962C8B-B14F-4D97-AF65-F5344CB8AC3E}">
        <p14:creationId xmlns:p14="http://schemas.microsoft.com/office/powerpoint/2010/main" val="3794869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3D39D-36F6-6215-4523-6F0BEEF428AE}"/>
              </a:ext>
            </a:extLst>
          </p:cNvPr>
          <p:cNvSpPr>
            <a:spLocks noGrp="1"/>
          </p:cNvSpPr>
          <p:nvPr>
            <p:ph type="body" sz="quarter" idx="48"/>
          </p:nvPr>
        </p:nvSpPr>
        <p:spPr>
          <a:xfrm>
            <a:off x="931824" y="1828368"/>
            <a:ext cx="4464521" cy="3055360"/>
          </a:xfrm>
        </p:spPr>
        <p:txBody>
          <a:bodyPr/>
          <a:lstStyle/>
          <a:p>
            <a:endParaRPr lang="en-US"/>
          </a:p>
          <a:p>
            <a:endParaRPr lang="en-US"/>
          </a:p>
          <a:p>
            <a:endParaRPr lang="en-US"/>
          </a:p>
          <a:p>
            <a:r>
              <a:rPr lang="en-US"/>
              <a:t>Brian </a:t>
            </a:r>
            <a:r>
              <a:rPr lang="en-US" err="1"/>
              <a:t>Chesky</a:t>
            </a:r>
            <a:r>
              <a:rPr lang="en-US"/>
              <a:t>, the co-founder and CEO of Airbnb effectively communicated his vision in a matter of seconds, leading to significant partnerships and funding.</a:t>
            </a:r>
          </a:p>
          <a:p>
            <a:endParaRPr lang="en-US"/>
          </a:p>
        </p:txBody>
      </p:sp>
      <p:sp>
        <p:nvSpPr>
          <p:cNvPr id="3" name="Text Placeholder 2">
            <a:extLst>
              <a:ext uri="{FF2B5EF4-FFF2-40B4-BE49-F238E27FC236}">
                <a16:creationId xmlns:a16="http://schemas.microsoft.com/office/drawing/2014/main" id="{B7DE0905-66B5-72C5-D993-65421F1EF2A2}"/>
              </a:ext>
            </a:extLst>
          </p:cNvPr>
          <p:cNvSpPr>
            <a:spLocks noGrp="1"/>
          </p:cNvSpPr>
          <p:nvPr>
            <p:ph type="body" sz="quarter" idx="62"/>
          </p:nvPr>
        </p:nvSpPr>
        <p:spPr>
          <a:xfrm>
            <a:off x="112294" y="263236"/>
            <a:ext cx="9523541" cy="678873"/>
          </a:xfrm>
        </p:spPr>
        <p:txBody>
          <a:bodyPr/>
          <a:lstStyle/>
          <a:p>
            <a:endParaRPr lang="en-US"/>
          </a:p>
          <a:p>
            <a:r>
              <a:rPr lang="en-US"/>
              <a:t>Young Entrepreneurs Making Waves</a:t>
            </a:r>
          </a:p>
          <a:p>
            <a:endParaRPr lang="en-US"/>
          </a:p>
        </p:txBody>
      </p:sp>
      <p:pic>
        <p:nvPicPr>
          <p:cNvPr id="18" name="Picture Placeholder 17" descr="A person sitting in front of a logo&#10;&#10;Description automatically generated">
            <a:extLst>
              <a:ext uri="{FF2B5EF4-FFF2-40B4-BE49-F238E27FC236}">
                <a16:creationId xmlns:a16="http://schemas.microsoft.com/office/drawing/2014/main" id="{2663D731-3085-16AA-5CDD-C87DE7458783}"/>
              </a:ext>
            </a:extLst>
          </p:cNvPr>
          <p:cNvPicPr>
            <a:picLocks noGrp="1" noChangeAspect="1"/>
          </p:cNvPicPr>
          <p:nvPr>
            <p:ph type="pic" sz="quarter" idx="21"/>
          </p:nvPr>
        </p:nvPicPr>
        <p:blipFill>
          <a:blip r:embed="rId3"/>
          <a:srcRect l="3042" r="3042"/>
          <a:stretch>
            <a:fillRect/>
          </a:stretch>
        </p:blipFill>
        <p:spPr>
          <a:xfrm>
            <a:off x="6749934" y="1491448"/>
            <a:ext cx="4968589" cy="5366551"/>
          </a:xfrm>
        </p:spPr>
      </p:pic>
    </p:spTree>
    <p:extLst>
      <p:ext uri="{BB962C8B-B14F-4D97-AF65-F5344CB8AC3E}">
        <p14:creationId xmlns:p14="http://schemas.microsoft.com/office/powerpoint/2010/main" val="2707898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7E84AAFE-47E1-9AB8-29E4-4F3DA4B17F43}"/>
              </a:ext>
            </a:extLst>
          </p:cNvPr>
          <p:cNvSpPr>
            <a:spLocks noGrp="1"/>
          </p:cNvSpPr>
          <p:nvPr>
            <p:ph type="body" sz="quarter" idx="48"/>
          </p:nvPr>
        </p:nvSpPr>
        <p:spPr>
          <a:xfrm>
            <a:off x="931824" y="1828367"/>
            <a:ext cx="6549762" cy="4466887"/>
          </a:xfrm>
        </p:spPr>
        <p:txBody>
          <a:bodyPr/>
          <a:lstStyle/>
          <a:p>
            <a:pPr>
              <a:spcBef>
                <a:spcPts val="1200"/>
              </a:spcBef>
            </a:pPr>
            <a:endParaRPr lang="en-US"/>
          </a:p>
          <a:p>
            <a:pPr>
              <a:spcBef>
                <a:spcPts val="1200"/>
              </a:spcBef>
            </a:pPr>
            <a:r>
              <a:rPr lang="en-US"/>
              <a:t>He highlighted </a:t>
            </a:r>
          </a:p>
          <a:p>
            <a:pPr>
              <a:spcBef>
                <a:spcPts val="1200"/>
              </a:spcBef>
            </a:pPr>
            <a:r>
              <a:rPr lang="en-US"/>
              <a:t>- the problem of finding unique, affordable accommodations, </a:t>
            </a:r>
          </a:p>
          <a:p>
            <a:pPr>
              <a:spcBef>
                <a:spcPts val="1200"/>
              </a:spcBef>
            </a:pPr>
            <a:r>
              <a:rPr lang="en-US"/>
              <a:t>- presented Airbnb as the solution, and</a:t>
            </a:r>
          </a:p>
          <a:p>
            <a:pPr>
              <a:spcBef>
                <a:spcPts val="1200"/>
              </a:spcBef>
            </a:pPr>
            <a:r>
              <a:rPr lang="en-US"/>
              <a:t>- emphasized the unique experience</a:t>
            </a:r>
          </a:p>
          <a:p>
            <a:pPr>
              <a:spcBef>
                <a:spcPts val="1200"/>
              </a:spcBef>
            </a:pPr>
            <a:endParaRPr lang="en-US"/>
          </a:p>
          <a:p>
            <a:pPr>
              <a:spcBef>
                <a:spcPts val="1200"/>
              </a:spcBef>
            </a:pPr>
            <a:r>
              <a:rPr lang="en-US"/>
              <a:t>This is your template for success.</a:t>
            </a:r>
            <a:endParaRPr lang="en-GB"/>
          </a:p>
        </p:txBody>
      </p:sp>
      <p:sp>
        <p:nvSpPr>
          <p:cNvPr id="9" name="Textplatzhalter 8">
            <a:extLst>
              <a:ext uri="{FF2B5EF4-FFF2-40B4-BE49-F238E27FC236}">
                <a16:creationId xmlns:a16="http://schemas.microsoft.com/office/drawing/2014/main" id="{711DCAFD-E036-7BB7-3ED2-CEDF60BC736F}"/>
              </a:ext>
            </a:extLst>
          </p:cNvPr>
          <p:cNvSpPr>
            <a:spLocks noGrp="1"/>
          </p:cNvSpPr>
          <p:nvPr>
            <p:ph type="body" sz="quarter" idx="62"/>
          </p:nvPr>
        </p:nvSpPr>
        <p:spPr>
          <a:xfrm>
            <a:off x="112294" y="408710"/>
            <a:ext cx="7369291" cy="841168"/>
          </a:xfrm>
        </p:spPr>
        <p:txBody>
          <a:bodyPr/>
          <a:lstStyle/>
          <a:p>
            <a:r>
              <a:rPr lang="en-US" dirty="0"/>
              <a:t>Let's break down Airbnb's pitch. </a:t>
            </a:r>
            <a:endParaRPr lang="en-GB" dirty="0"/>
          </a:p>
        </p:txBody>
      </p:sp>
      <p:sp>
        <p:nvSpPr>
          <p:cNvPr id="4" name="Foliennummernplatzhalter 3">
            <a:extLst>
              <a:ext uri="{FF2B5EF4-FFF2-40B4-BE49-F238E27FC236}">
                <a16:creationId xmlns:a16="http://schemas.microsoft.com/office/drawing/2014/main" id="{BF25FBDF-1007-77DD-DDDB-2D40A16115C4}"/>
              </a:ext>
            </a:extLst>
          </p:cNvPr>
          <p:cNvSpPr>
            <a:spLocks noGrp="1"/>
          </p:cNvSpPr>
          <p:nvPr>
            <p:ph type="sldNum" sz="quarter" idx="4294967295"/>
          </p:nvPr>
        </p:nvSpPr>
        <p:spPr>
          <a:xfrm>
            <a:off x="11820525" y="9683750"/>
            <a:ext cx="371475" cy="363538"/>
          </a:xfrm>
          <a:prstGeom prst="rect">
            <a:avLst/>
          </a:prstGeom>
        </p:spPr>
        <p:txBody>
          <a:bodyPr/>
          <a:lstStyle/>
          <a:p>
            <a:fld id="{9C527BFA-2C0E-4CEC-B6A5-913A56FEF4B4}" type="slidenum">
              <a:rPr lang="fr-CA" smtClean="0"/>
              <a:pPr/>
              <a:t>29</a:t>
            </a:fld>
            <a:endParaRPr lang="fr-CA"/>
          </a:p>
        </p:txBody>
      </p:sp>
      <p:grpSp>
        <p:nvGrpSpPr>
          <p:cNvPr id="14" name="Gruppieren 13">
            <a:extLst>
              <a:ext uri="{FF2B5EF4-FFF2-40B4-BE49-F238E27FC236}">
                <a16:creationId xmlns:a16="http://schemas.microsoft.com/office/drawing/2014/main" id="{A6F341E1-8C51-327A-7693-75739D9F575C}"/>
              </a:ext>
            </a:extLst>
          </p:cNvPr>
          <p:cNvGrpSpPr/>
          <p:nvPr/>
        </p:nvGrpSpPr>
        <p:grpSpPr>
          <a:xfrm>
            <a:off x="7592068" y="1348880"/>
            <a:ext cx="4897765" cy="4897765"/>
            <a:chOff x="7592068" y="913984"/>
            <a:chExt cx="4897765" cy="4897765"/>
          </a:xfrm>
        </p:grpSpPr>
        <p:pic>
          <p:nvPicPr>
            <p:cNvPr id="11" name="Grafik 10" descr="Weibliches Profil">
              <a:extLst>
                <a:ext uri="{FF2B5EF4-FFF2-40B4-BE49-F238E27FC236}">
                  <a16:creationId xmlns:a16="http://schemas.microsoft.com/office/drawing/2014/main" id="{DE18D994-5345-9BAD-4EA4-AB9C0906D8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05795" y="1872397"/>
              <a:ext cx="2051457" cy="2051457"/>
            </a:xfrm>
            <a:prstGeom prst="rect">
              <a:avLst/>
            </a:prstGeom>
          </p:spPr>
        </p:pic>
        <p:pic>
          <p:nvPicPr>
            <p:cNvPr id="12" name="Grafik 11" descr="Lupe">
              <a:extLst>
                <a:ext uri="{FF2B5EF4-FFF2-40B4-BE49-F238E27FC236}">
                  <a16:creationId xmlns:a16="http://schemas.microsoft.com/office/drawing/2014/main" id="{211856D0-FF2F-F0E0-DE2E-3FFEE9E00C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2068" y="913984"/>
              <a:ext cx="4897765" cy="4897765"/>
            </a:xfrm>
            <a:prstGeom prst="rect">
              <a:avLst/>
            </a:prstGeom>
          </p:spPr>
        </p:pic>
      </p:grpSp>
    </p:spTree>
    <p:extLst>
      <p:ext uri="{BB962C8B-B14F-4D97-AF65-F5344CB8AC3E}">
        <p14:creationId xmlns:p14="http://schemas.microsoft.com/office/powerpoint/2010/main" val="2462222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38115862-F634-A0E8-CC10-DE18470DFCB4}"/>
              </a:ext>
            </a:extLst>
          </p:cNvPr>
          <p:cNvSpPr>
            <a:spLocks noGrp="1"/>
          </p:cNvSpPr>
          <p:nvPr>
            <p:ph type="body" sz="quarter" idx="48"/>
          </p:nvPr>
        </p:nvSpPr>
        <p:spPr>
          <a:xfrm>
            <a:off x="931824" y="1624338"/>
            <a:ext cx="5848117" cy="3013354"/>
          </a:xfrm>
        </p:spPr>
        <p:txBody>
          <a:bodyPr/>
          <a:lstStyle/>
          <a:p>
            <a:pPr>
              <a:spcBef>
                <a:spcPts val="1200"/>
              </a:spcBef>
            </a:pPr>
            <a:r>
              <a:rPr lang="en-US"/>
              <a:t>"Unexpected Connections" </a:t>
            </a:r>
          </a:p>
          <a:p>
            <a:pPr>
              <a:spcBef>
                <a:spcPts val="1200"/>
              </a:spcBef>
            </a:pPr>
            <a:endParaRPr lang="en-US"/>
          </a:p>
          <a:p>
            <a:pPr>
              <a:spcBef>
                <a:spcPts val="1200"/>
              </a:spcBef>
            </a:pPr>
            <a:r>
              <a:rPr lang="en-US"/>
              <a:t>We're kicking off our communication module with a fun and engaging activity to get those creative juices flowing.</a:t>
            </a:r>
          </a:p>
          <a:p>
            <a:pPr>
              <a:spcBef>
                <a:spcPts val="1200"/>
              </a:spcBef>
            </a:pPr>
            <a:r>
              <a:rPr lang="en-US"/>
              <a:t> The goal is to make you think on your feet, be imaginative, and, most importantly, have a good laugh together.</a:t>
            </a:r>
            <a:endParaRPr lang="en-GB"/>
          </a:p>
        </p:txBody>
      </p:sp>
      <p:sp>
        <p:nvSpPr>
          <p:cNvPr id="7" name="Textplatzhalter 6">
            <a:extLst>
              <a:ext uri="{FF2B5EF4-FFF2-40B4-BE49-F238E27FC236}">
                <a16:creationId xmlns:a16="http://schemas.microsoft.com/office/drawing/2014/main" id="{6BC907A5-B625-F8C5-CF08-E23B0E106624}"/>
              </a:ext>
            </a:extLst>
          </p:cNvPr>
          <p:cNvSpPr>
            <a:spLocks noGrp="1"/>
          </p:cNvSpPr>
          <p:nvPr>
            <p:ph type="body" sz="quarter" idx="62"/>
          </p:nvPr>
        </p:nvSpPr>
        <p:spPr>
          <a:xfrm>
            <a:off x="112295" y="578092"/>
            <a:ext cx="5363945" cy="671785"/>
          </a:xfrm>
        </p:spPr>
        <p:txBody>
          <a:bodyPr/>
          <a:lstStyle/>
          <a:p>
            <a:r>
              <a:rPr lang="de-DE"/>
              <a:t>WARM-UP EXERCISE</a:t>
            </a:r>
            <a:endParaRPr lang="en-GB"/>
          </a:p>
        </p:txBody>
      </p:sp>
      <p:sp>
        <p:nvSpPr>
          <p:cNvPr id="2" name="Foliennummernplatzhalter 1">
            <a:extLst>
              <a:ext uri="{FF2B5EF4-FFF2-40B4-BE49-F238E27FC236}">
                <a16:creationId xmlns:a16="http://schemas.microsoft.com/office/drawing/2014/main" id="{1AA51E38-EE30-9659-06D2-C2FDE3A62710}"/>
              </a:ext>
            </a:extLst>
          </p:cNvPr>
          <p:cNvSpPr>
            <a:spLocks noGrp="1"/>
          </p:cNvSpPr>
          <p:nvPr>
            <p:ph type="sldNum" sz="quarter" idx="4294967295"/>
          </p:nvPr>
        </p:nvSpPr>
        <p:spPr>
          <a:xfrm>
            <a:off x="11818938" y="9571038"/>
            <a:ext cx="373062" cy="363537"/>
          </a:xfrm>
          <a:prstGeom prst="rect">
            <a:avLst/>
          </a:prstGeom>
        </p:spPr>
        <p:txBody>
          <a:bodyPr/>
          <a:lstStyle/>
          <a:p>
            <a:fld id="{9C527BFA-2C0E-4CEC-B6A5-913A56FEF4B4}" type="slidenum">
              <a:rPr lang="fr-CA" smtClean="0"/>
              <a:pPr/>
              <a:t>3</a:t>
            </a:fld>
            <a:endParaRPr lang="fr-CA"/>
          </a:p>
        </p:txBody>
      </p:sp>
      <p:grpSp>
        <p:nvGrpSpPr>
          <p:cNvPr id="8" name="Google Shape;926;p9">
            <a:extLst>
              <a:ext uri="{FF2B5EF4-FFF2-40B4-BE49-F238E27FC236}">
                <a16:creationId xmlns:a16="http://schemas.microsoft.com/office/drawing/2014/main" id="{615ABD60-FE59-2E4D-66A8-459539E2237F}"/>
              </a:ext>
            </a:extLst>
          </p:cNvPr>
          <p:cNvGrpSpPr/>
          <p:nvPr/>
        </p:nvGrpSpPr>
        <p:grpSpPr>
          <a:xfrm>
            <a:off x="8334232" y="1967259"/>
            <a:ext cx="2839057" cy="3603641"/>
            <a:chOff x="14407368" y="4108798"/>
            <a:chExt cx="7568848" cy="9607208"/>
          </a:xfrm>
        </p:grpSpPr>
        <p:sp>
          <p:nvSpPr>
            <p:cNvPr id="9" name="Google Shape;927;p9">
              <a:extLst>
                <a:ext uri="{FF2B5EF4-FFF2-40B4-BE49-F238E27FC236}">
                  <a16:creationId xmlns:a16="http://schemas.microsoft.com/office/drawing/2014/main" id="{940F0620-698F-67A1-A64A-4E895B69D7C6}"/>
                </a:ext>
              </a:extLst>
            </p:cNvPr>
            <p:cNvSpPr/>
            <p:nvPr/>
          </p:nvSpPr>
          <p:spPr>
            <a:xfrm>
              <a:off x="14407368" y="4112416"/>
              <a:ext cx="7568848" cy="9582577"/>
            </a:xfrm>
            <a:custGeom>
              <a:avLst/>
              <a:gdLst/>
              <a:ahLst/>
              <a:cxnLst/>
              <a:rect l="l" t="t" r="r" b="b"/>
              <a:pathLst>
                <a:path w="21432" h="21116" extrusionOk="0">
                  <a:moveTo>
                    <a:pt x="1988" y="8601"/>
                  </a:moveTo>
                  <a:cubicBezTo>
                    <a:pt x="1988" y="8601"/>
                    <a:pt x="2362" y="8118"/>
                    <a:pt x="1988" y="7586"/>
                  </a:cubicBezTo>
                  <a:cubicBezTo>
                    <a:pt x="1615" y="7054"/>
                    <a:pt x="1864" y="5073"/>
                    <a:pt x="2736" y="3720"/>
                  </a:cubicBezTo>
                  <a:cubicBezTo>
                    <a:pt x="3608" y="2367"/>
                    <a:pt x="4355" y="1352"/>
                    <a:pt x="9026" y="434"/>
                  </a:cubicBezTo>
                  <a:cubicBezTo>
                    <a:pt x="13697" y="-484"/>
                    <a:pt x="16126" y="96"/>
                    <a:pt x="18368" y="1787"/>
                  </a:cubicBezTo>
                  <a:cubicBezTo>
                    <a:pt x="20610" y="3478"/>
                    <a:pt x="21357" y="5895"/>
                    <a:pt x="20672" y="8311"/>
                  </a:cubicBezTo>
                  <a:cubicBezTo>
                    <a:pt x="19987" y="10727"/>
                    <a:pt x="17558" y="11065"/>
                    <a:pt x="17745" y="13530"/>
                  </a:cubicBezTo>
                  <a:cubicBezTo>
                    <a:pt x="17932" y="15994"/>
                    <a:pt x="21432" y="21116"/>
                    <a:pt x="21432" y="21116"/>
                  </a:cubicBezTo>
                  <a:lnTo>
                    <a:pt x="9088" y="21116"/>
                  </a:lnTo>
                  <a:cubicBezTo>
                    <a:pt x="9088" y="21116"/>
                    <a:pt x="9618" y="19642"/>
                    <a:pt x="8964" y="18265"/>
                  </a:cubicBezTo>
                  <a:cubicBezTo>
                    <a:pt x="8964" y="18265"/>
                    <a:pt x="7959" y="16507"/>
                    <a:pt x="7189" y="16544"/>
                  </a:cubicBezTo>
                  <a:cubicBezTo>
                    <a:pt x="6418" y="16580"/>
                    <a:pt x="4083" y="16779"/>
                    <a:pt x="3452" y="16707"/>
                  </a:cubicBezTo>
                  <a:cubicBezTo>
                    <a:pt x="2821" y="16634"/>
                    <a:pt x="2214" y="16471"/>
                    <a:pt x="2261" y="15619"/>
                  </a:cubicBezTo>
                  <a:cubicBezTo>
                    <a:pt x="2308" y="14768"/>
                    <a:pt x="2238" y="14623"/>
                    <a:pt x="1887" y="14442"/>
                  </a:cubicBezTo>
                  <a:cubicBezTo>
                    <a:pt x="1537" y="14260"/>
                    <a:pt x="1397" y="13916"/>
                    <a:pt x="1677" y="13735"/>
                  </a:cubicBezTo>
                  <a:cubicBezTo>
                    <a:pt x="1957" y="13554"/>
                    <a:pt x="1957" y="13554"/>
                    <a:pt x="1957" y="13554"/>
                  </a:cubicBezTo>
                  <a:cubicBezTo>
                    <a:pt x="1957" y="13554"/>
                    <a:pt x="1747" y="13445"/>
                    <a:pt x="1420" y="13282"/>
                  </a:cubicBezTo>
                  <a:cubicBezTo>
                    <a:pt x="1093" y="13119"/>
                    <a:pt x="1163" y="12883"/>
                    <a:pt x="1257" y="12702"/>
                  </a:cubicBezTo>
                  <a:cubicBezTo>
                    <a:pt x="1350" y="12521"/>
                    <a:pt x="1537" y="12104"/>
                    <a:pt x="1327" y="12031"/>
                  </a:cubicBezTo>
                  <a:cubicBezTo>
                    <a:pt x="1117" y="11959"/>
                    <a:pt x="743" y="11778"/>
                    <a:pt x="416" y="11633"/>
                  </a:cubicBezTo>
                  <a:cubicBezTo>
                    <a:pt x="89" y="11488"/>
                    <a:pt x="-168" y="11234"/>
                    <a:pt x="136" y="10817"/>
                  </a:cubicBezTo>
                  <a:cubicBezTo>
                    <a:pt x="439" y="10401"/>
                    <a:pt x="1988" y="8601"/>
                    <a:pt x="1988" y="8601"/>
                  </a:cubicBezTo>
                  <a:close/>
                </a:path>
              </a:pathLst>
            </a:custGeom>
            <a:solidFill>
              <a:srgbClr val="793D91"/>
            </a:solidFill>
            <a:ln>
              <a:noFill/>
            </a:ln>
          </p:spPr>
          <p:txBody>
            <a:bodyPr spcFirstLastPara="1" wrap="square" lIns="26775" tIns="26775" rIns="26775" bIns="26775"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 name="Google Shape;928;p9">
              <a:extLst>
                <a:ext uri="{FF2B5EF4-FFF2-40B4-BE49-F238E27FC236}">
                  <a16:creationId xmlns:a16="http://schemas.microsoft.com/office/drawing/2014/main" id="{1798C124-15DF-3DD8-4CDA-83B786E8FB62}"/>
                </a:ext>
              </a:extLst>
            </p:cNvPr>
            <p:cNvSpPr/>
            <p:nvPr/>
          </p:nvSpPr>
          <p:spPr>
            <a:xfrm>
              <a:off x="15175975" y="5793015"/>
              <a:ext cx="1056103" cy="924500"/>
            </a:xfrm>
            <a:custGeom>
              <a:avLst/>
              <a:gdLst/>
              <a:ahLst/>
              <a:cxnLst/>
              <a:rect l="l" t="t" r="r" b="b"/>
              <a:pathLst>
                <a:path w="20856" h="21029" extrusionOk="0">
                  <a:moveTo>
                    <a:pt x="20115" y="12466"/>
                  </a:moveTo>
                  <a:cubicBezTo>
                    <a:pt x="19732" y="10390"/>
                    <a:pt x="17957" y="9059"/>
                    <a:pt x="16157" y="9500"/>
                  </a:cubicBezTo>
                  <a:cubicBezTo>
                    <a:pt x="15676" y="9618"/>
                    <a:pt x="15243" y="9853"/>
                    <a:pt x="14872" y="10171"/>
                  </a:cubicBezTo>
                  <a:lnTo>
                    <a:pt x="17218" y="12800"/>
                  </a:lnTo>
                  <a:cubicBezTo>
                    <a:pt x="17383" y="12986"/>
                    <a:pt x="17387" y="13290"/>
                    <a:pt x="17227" y="13481"/>
                  </a:cubicBezTo>
                  <a:cubicBezTo>
                    <a:pt x="17066" y="13671"/>
                    <a:pt x="16803" y="13676"/>
                    <a:pt x="16637" y="13490"/>
                  </a:cubicBezTo>
                  <a:lnTo>
                    <a:pt x="14268" y="10834"/>
                  </a:lnTo>
                  <a:cubicBezTo>
                    <a:pt x="13652" y="11707"/>
                    <a:pt x="13371" y="12880"/>
                    <a:pt x="13589" y="14063"/>
                  </a:cubicBezTo>
                  <a:cubicBezTo>
                    <a:pt x="13972" y="16139"/>
                    <a:pt x="15747" y="17470"/>
                    <a:pt x="17547" y="17029"/>
                  </a:cubicBezTo>
                  <a:cubicBezTo>
                    <a:pt x="19346" y="16589"/>
                    <a:pt x="20498" y="14541"/>
                    <a:pt x="20115" y="12466"/>
                  </a:cubicBezTo>
                  <a:close/>
                  <a:moveTo>
                    <a:pt x="12445" y="7390"/>
                  </a:moveTo>
                  <a:lnTo>
                    <a:pt x="10862" y="7777"/>
                  </a:lnTo>
                  <a:cubicBezTo>
                    <a:pt x="10683" y="7821"/>
                    <a:pt x="10443" y="7721"/>
                    <a:pt x="10330" y="7554"/>
                  </a:cubicBezTo>
                  <a:lnTo>
                    <a:pt x="9382" y="6156"/>
                  </a:lnTo>
                  <a:lnTo>
                    <a:pt x="7858" y="9354"/>
                  </a:lnTo>
                  <a:cubicBezTo>
                    <a:pt x="7858" y="9354"/>
                    <a:pt x="8237" y="9436"/>
                    <a:pt x="8700" y="9536"/>
                  </a:cubicBezTo>
                  <a:lnTo>
                    <a:pt x="12662" y="8566"/>
                  </a:lnTo>
                  <a:cubicBezTo>
                    <a:pt x="12662" y="8566"/>
                    <a:pt x="12445" y="7390"/>
                    <a:pt x="12445" y="7390"/>
                  </a:cubicBezTo>
                  <a:close/>
                  <a:moveTo>
                    <a:pt x="12276" y="9645"/>
                  </a:moveTo>
                  <a:lnTo>
                    <a:pt x="10649" y="10043"/>
                  </a:lnTo>
                  <a:cubicBezTo>
                    <a:pt x="10837" y="10188"/>
                    <a:pt x="10975" y="10413"/>
                    <a:pt x="11024" y="10676"/>
                  </a:cubicBezTo>
                  <a:lnTo>
                    <a:pt x="11025" y="10675"/>
                  </a:lnTo>
                  <a:cubicBezTo>
                    <a:pt x="11025" y="10675"/>
                    <a:pt x="11166" y="11451"/>
                    <a:pt x="11342" y="12416"/>
                  </a:cubicBezTo>
                  <a:cubicBezTo>
                    <a:pt x="11342" y="12416"/>
                    <a:pt x="12276" y="9645"/>
                    <a:pt x="12276" y="9645"/>
                  </a:cubicBezTo>
                  <a:close/>
                  <a:moveTo>
                    <a:pt x="9392" y="11587"/>
                  </a:moveTo>
                  <a:cubicBezTo>
                    <a:pt x="9392" y="11587"/>
                    <a:pt x="7390" y="11287"/>
                    <a:pt x="6435" y="11138"/>
                  </a:cubicBezTo>
                  <a:lnTo>
                    <a:pt x="5956" y="12381"/>
                  </a:lnTo>
                  <a:cubicBezTo>
                    <a:pt x="6790" y="12920"/>
                    <a:pt x="7454" y="13798"/>
                    <a:pt x="7783" y="14892"/>
                  </a:cubicBezTo>
                  <a:lnTo>
                    <a:pt x="9906" y="14373"/>
                  </a:lnTo>
                  <a:cubicBezTo>
                    <a:pt x="9906" y="14373"/>
                    <a:pt x="9392" y="11587"/>
                    <a:pt x="9392" y="11587"/>
                  </a:cubicBezTo>
                  <a:close/>
                  <a:moveTo>
                    <a:pt x="7320" y="15990"/>
                  </a:moveTo>
                  <a:lnTo>
                    <a:pt x="4073" y="16785"/>
                  </a:lnTo>
                  <a:cubicBezTo>
                    <a:pt x="3848" y="16840"/>
                    <a:pt x="3626" y="16674"/>
                    <a:pt x="3578" y="16414"/>
                  </a:cubicBezTo>
                  <a:cubicBezTo>
                    <a:pt x="3557" y="16296"/>
                    <a:pt x="3576" y="16181"/>
                    <a:pt x="3622" y="16083"/>
                  </a:cubicBezTo>
                  <a:lnTo>
                    <a:pt x="3621" y="16082"/>
                  </a:lnTo>
                  <a:lnTo>
                    <a:pt x="4917" y="12711"/>
                  </a:lnTo>
                  <a:cubicBezTo>
                    <a:pt x="4410" y="12543"/>
                    <a:pt x="3861" y="12510"/>
                    <a:pt x="3309" y="12645"/>
                  </a:cubicBezTo>
                  <a:cubicBezTo>
                    <a:pt x="1510" y="13086"/>
                    <a:pt x="358" y="15133"/>
                    <a:pt x="741" y="17209"/>
                  </a:cubicBezTo>
                  <a:cubicBezTo>
                    <a:pt x="1124" y="19285"/>
                    <a:pt x="2899" y="20615"/>
                    <a:pt x="4699" y="20175"/>
                  </a:cubicBezTo>
                  <a:cubicBezTo>
                    <a:pt x="6388" y="19761"/>
                    <a:pt x="7507" y="17930"/>
                    <a:pt x="7320" y="15990"/>
                  </a:cubicBezTo>
                  <a:close/>
                  <a:moveTo>
                    <a:pt x="4700" y="15647"/>
                  </a:moveTo>
                  <a:lnTo>
                    <a:pt x="7121" y="15055"/>
                  </a:lnTo>
                  <a:cubicBezTo>
                    <a:pt x="6845" y="14210"/>
                    <a:pt x="6329" y="13528"/>
                    <a:pt x="5683" y="13093"/>
                  </a:cubicBezTo>
                  <a:cubicBezTo>
                    <a:pt x="5683" y="13093"/>
                    <a:pt x="4700" y="15647"/>
                    <a:pt x="4700" y="15647"/>
                  </a:cubicBezTo>
                  <a:close/>
                  <a:moveTo>
                    <a:pt x="20768" y="12306"/>
                  </a:moveTo>
                  <a:cubicBezTo>
                    <a:pt x="21228" y="14801"/>
                    <a:pt x="19848" y="17253"/>
                    <a:pt x="17686" y="17782"/>
                  </a:cubicBezTo>
                  <a:cubicBezTo>
                    <a:pt x="15523" y="18311"/>
                    <a:pt x="13397" y="16718"/>
                    <a:pt x="12936" y="14223"/>
                  </a:cubicBezTo>
                  <a:cubicBezTo>
                    <a:pt x="12670" y="12777"/>
                    <a:pt x="13022" y="11346"/>
                    <a:pt x="13786" y="10295"/>
                  </a:cubicBezTo>
                  <a:lnTo>
                    <a:pt x="13180" y="9616"/>
                  </a:lnTo>
                  <a:lnTo>
                    <a:pt x="11655" y="14141"/>
                  </a:lnTo>
                  <a:cubicBezTo>
                    <a:pt x="11845" y="15192"/>
                    <a:pt x="12003" y="16082"/>
                    <a:pt x="12002" y="16116"/>
                  </a:cubicBezTo>
                  <a:cubicBezTo>
                    <a:pt x="11988" y="16676"/>
                    <a:pt x="11582" y="17117"/>
                    <a:pt x="11096" y="17100"/>
                  </a:cubicBezTo>
                  <a:cubicBezTo>
                    <a:pt x="10682" y="17085"/>
                    <a:pt x="10344" y="16743"/>
                    <a:pt x="10261" y="16295"/>
                  </a:cubicBezTo>
                  <a:lnTo>
                    <a:pt x="10260" y="16295"/>
                  </a:lnTo>
                  <a:lnTo>
                    <a:pt x="10079" y="15314"/>
                  </a:lnTo>
                  <a:lnTo>
                    <a:pt x="7974" y="15829"/>
                  </a:lnTo>
                  <a:cubicBezTo>
                    <a:pt x="8237" y="18189"/>
                    <a:pt x="6891" y="20425"/>
                    <a:pt x="4838" y="20928"/>
                  </a:cubicBezTo>
                  <a:cubicBezTo>
                    <a:pt x="2675" y="21457"/>
                    <a:pt x="549" y="19863"/>
                    <a:pt x="88" y="17369"/>
                  </a:cubicBezTo>
                  <a:cubicBezTo>
                    <a:pt x="-372" y="14874"/>
                    <a:pt x="1008" y="12422"/>
                    <a:pt x="3170" y="11892"/>
                  </a:cubicBezTo>
                  <a:cubicBezTo>
                    <a:pt x="3866" y="11722"/>
                    <a:pt x="4557" y="11772"/>
                    <a:pt x="5191" y="12001"/>
                  </a:cubicBezTo>
                  <a:lnTo>
                    <a:pt x="5611" y="10908"/>
                  </a:lnTo>
                  <a:cubicBezTo>
                    <a:pt x="5188" y="10637"/>
                    <a:pt x="4908" y="10111"/>
                    <a:pt x="4924" y="9516"/>
                  </a:cubicBezTo>
                  <a:cubicBezTo>
                    <a:pt x="4931" y="9235"/>
                    <a:pt x="5004" y="8976"/>
                    <a:pt x="5123" y="8753"/>
                  </a:cubicBezTo>
                  <a:lnTo>
                    <a:pt x="5122" y="8753"/>
                  </a:lnTo>
                  <a:lnTo>
                    <a:pt x="7375" y="4249"/>
                  </a:lnTo>
                  <a:lnTo>
                    <a:pt x="7375" y="4250"/>
                  </a:lnTo>
                  <a:cubicBezTo>
                    <a:pt x="7591" y="3700"/>
                    <a:pt x="8076" y="3326"/>
                    <a:pt x="8631" y="3346"/>
                  </a:cubicBezTo>
                  <a:cubicBezTo>
                    <a:pt x="9070" y="3361"/>
                    <a:pt x="9452" y="3620"/>
                    <a:pt x="9685" y="4006"/>
                  </a:cubicBezTo>
                  <a:lnTo>
                    <a:pt x="9686" y="4006"/>
                  </a:lnTo>
                  <a:lnTo>
                    <a:pt x="11018" y="6165"/>
                  </a:lnTo>
                  <a:lnTo>
                    <a:pt x="12915" y="5701"/>
                  </a:lnTo>
                  <a:cubicBezTo>
                    <a:pt x="13275" y="5613"/>
                    <a:pt x="13630" y="5878"/>
                    <a:pt x="13706" y="6294"/>
                  </a:cubicBezTo>
                  <a:cubicBezTo>
                    <a:pt x="13778" y="6683"/>
                    <a:pt x="13580" y="7062"/>
                    <a:pt x="13259" y="7182"/>
                  </a:cubicBezTo>
                  <a:lnTo>
                    <a:pt x="13534" y="8671"/>
                  </a:lnTo>
                  <a:lnTo>
                    <a:pt x="14385" y="9625"/>
                  </a:lnTo>
                  <a:cubicBezTo>
                    <a:pt x="14850" y="9205"/>
                    <a:pt x="15402" y="8898"/>
                    <a:pt x="16018" y="8747"/>
                  </a:cubicBezTo>
                  <a:cubicBezTo>
                    <a:pt x="18181" y="8217"/>
                    <a:pt x="20307" y="9811"/>
                    <a:pt x="20768" y="12306"/>
                  </a:cubicBezTo>
                  <a:close/>
                  <a:moveTo>
                    <a:pt x="8795" y="1859"/>
                  </a:moveTo>
                  <a:cubicBezTo>
                    <a:pt x="8642" y="1027"/>
                    <a:pt x="9102" y="210"/>
                    <a:pt x="9823" y="34"/>
                  </a:cubicBezTo>
                  <a:cubicBezTo>
                    <a:pt x="10543" y="-143"/>
                    <a:pt x="11252" y="388"/>
                    <a:pt x="11406" y="1220"/>
                  </a:cubicBezTo>
                  <a:cubicBezTo>
                    <a:pt x="11559" y="2051"/>
                    <a:pt x="11099" y="2869"/>
                    <a:pt x="10378" y="3045"/>
                  </a:cubicBezTo>
                  <a:cubicBezTo>
                    <a:pt x="9658" y="3222"/>
                    <a:pt x="8949" y="2690"/>
                    <a:pt x="8795" y="185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1" name="Google Shape;929;p9">
              <a:extLst>
                <a:ext uri="{FF2B5EF4-FFF2-40B4-BE49-F238E27FC236}">
                  <a16:creationId xmlns:a16="http://schemas.microsoft.com/office/drawing/2014/main" id="{875AEC9C-3DDA-1667-E731-C755EA1E9CDE}"/>
                </a:ext>
              </a:extLst>
            </p:cNvPr>
            <p:cNvSpPr/>
            <p:nvPr/>
          </p:nvSpPr>
          <p:spPr>
            <a:xfrm>
              <a:off x="17978664" y="7053490"/>
              <a:ext cx="567697" cy="676949"/>
            </a:xfrm>
            <a:custGeom>
              <a:avLst/>
              <a:gdLst/>
              <a:ahLst/>
              <a:cxnLst/>
              <a:rect l="l" t="t" r="r" b="b"/>
              <a:pathLst>
                <a:path w="21600" h="21600" extrusionOk="0">
                  <a:moveTo>
                    <a:pt x="19543" y="12242"/>
                  </a:moveTo>
                  <a:cubicBezTo>
                    <a:pt x="19543" y="12836"/>
                    <a:pt x="18964" y="13322"/>
                    <a:pt x="18257" y="13322"/>
                  </a:cubicBezTo>
                  <a:lnTo>
                    <a:pt x="3343" y="13322"/>
                  </a:lnTo>
                  <a:cubicBezTo>
                    <a:pt x="2636" y="13322"/>
                    <a:pt x="2057" y="12836"/>
                    <a:pt x="2057" y="12242"/>
                  </a:cubicBezTo>
                  <a:lnTo>
                    <a:pt x="2057" y="4322"/>
                  </a:lnTo>
                  <a:cubicBezTo>
                    <a:pt x="2057" y="3728"/>
                    <a:pt x="2636" y="3242"/>
                    <a:pt x="3343" y="3242"/>
                  </a:cubicBezTo>
                  <a:lnTo>
                    <a:pt x="18257" y="3242"/>
                  </a:lnTo>
                  <a:cubicBezTo>
                    <a:pt x="18964" y="3242"/>
                    <a:pt x="19543" y="3728"/>
                    <a:pt x="19543" y="4322"/>
                  </a:cubicBezTo>
                  <a:cubicBezTo>
                    <a:pt x="19543" y="4322"/>
                    <a:pt x="19543" y="12242"/>
                    <a:pt x="19543" y="12242"/>
                  </a:cubicBezTo>
                  <a:close/>
                  <a:moveTo>
                    <a:pt x="17743" y="18146"/>
                  </a:moveTo>
                  <a:cubicBezTo>
                    <a:pt x="16891" y="18146"/>
                    <a:pt x="16200" y="17566"/>
                    <a:pt x="16200" y="16850"/>
                  </a:cubicBezTo>
                  <a:cubicBezTo>
                    <a:pt x="16200" y="16134"/>
                    <a:pt x="16891" y="15554"/>
                    <a:pt x="17743" y="15554"/>
                  </a:cubicBezTo>
                  <a:cubicBezTo>
                    <a:pt x="18594" y="15554"/>
                    <a:pt x="19285" y="16134"/>
                    <a:pt x="19285" y="16850"/>
                  </a:cubicBezTo>
                  <a:cubicBezTo>
                    <a:pt x="19285" y="17566"/>
                    <a:pt x="18594" y="18146"/>
                    <a:pt x="17743" y="18146"/>
                  </a:cubicBezTo>
                  <a:close/>
                  <a:moveTo>
                    <a:pt x="3857" y="18146"/>
                  </a:moveTo>
                  <a:cubicBezTo>
                    <a:pt x="3005" y="18146"/>
                    <a:pt x="2315" y="17566"/>
                    <a:pt x="2315" y="16850"/>
                  </a:cubicBezTo>
                  <a:cubicBezTo>
                    <a:pt x="2315" y="16134"/>
                    <a:pt x="3005" y="15554"/>
                    <a:pt x="3857" y="15554"/>
                  </a:cubicBezTo>
                  <a:cubicBezTo>
                    <a:pt x="4709" y="15554"/>
                    <a:pt x="5400" y="16134"/>
                    <a:pt x="5400" y="16850"/>
                  </a:cubicBezTo>
                  <a:cubicBezTo>
                    <a:pt x="5400" y="17566"/>
                    <a:pt x="4709" y="18146"/>
                    <a:pt x="3857" y="18146"/>
                  </a:cubicBezTo>
                  <a:close/>
                  <a:moveTo>
                    <a:pt x="5657" y="1513"/>
                  </a:moveTo>
                  <a:cubicBezTo>
                    <a:pt x="5657" y="1275"/>
                    <a:pt x="5889" y="1081"/>
                    <a:pt x="6171" y="1081"/>
                  </a:cubicBezTo>
                  <a:lnTo>
                    <a:pt x="15429" y="1081"/>
                  </a:lnTo>
                  <a:cubicBezTo>
                    <a:pt x="15711" y="1081"/>
                    <a:pt x="15943" y="1275"/>
                    <a:pt x="15943" y="1513"/>
                  </a:cubicBezTo>
                  <a:lnTo>
                    <a:pt x="15943" y="1729"/>
                  </a:lnTo>
                  <a:cubicBezTo>
                    <a:pt x="15943" y="1967"/>
                    <a:pt x="15711" y="2161"/>
                    <a:pt x="15429" y="2161"/>
                  </a:cubicBezTo>
                  <a:lnTo>
                    <a:pt x="6171" y="2161"/>
                  </a:lnTo>
                  <a:cubicBezTo>
                    <a:pt x="5889" y="2161"/>
                    <a:pt x="5657" y="1967"/>
                    <a:pt x="5657" y="1729"/>
                  </a:cubicBezTo>
                  <a:cubicBezTo>
                    <a:pt x="5657" y="1729"/>
                    <a:pt x="5657" y="1513"/>
                    <a:pt x="5657" y="1513"/>
                  </a:cubicBezTo>
                  <a:close/>
                  <a:moveTo>
                    <a:pt x="20314" y="0"/>
                  </a:moveTo>
                  <a:lnTo>
                    <a:pt x="1286" y="0"/>
                  </a:lnTo>
                  <a:cubicBezTo>
                    <a:pt x="579" y="0"/>
                    <a:pt x="0" y="486"/>
                    <a:pt x="0" y="1080"/>
                  </a:cubicBezTo>
                  <a:lnTo>
                    <a:pt x="0" y="18360"/>
                  </a:lnTo>
                  <a:cubicBezTo>
                    <a:pt x="0" y="18954"/>
                    <a:pt x="579" y="19440"/>
                    <a:pt x="1286" y="19440"/>
                  </a:cubicBezTo>
                  <a:lnTo>
                    <a:pt x="1800" y="19440"/>
                  </a:lnTo>
                  <a:cubicBezTo>
                    <a:pt x="1800" y="19440"/>
                    <a:pt x="1800" y="20498"/>
                    <a:pt x="1800" y="20520"/>
                  </a:cubicBezTo>
                  <a:cubicBezTo>
                    <a:pt x="1800" y="21114"/>
                    <a:pt x="2379" y="21600"/>
                    <a:pt x="3086" y="21600"/>
                  </a:cubicBezTo>
                  <a:lnTo>
                    <a:pt x="4629" y="21600"/>
                  </a:lnTo>
                  <a:cubicBezTo>
                    <a:pt x="5336" y="21600"/>
                    <a:pt x="5915" y="21114"/>
                    <a:pt x="5915" y="20520"/>
                  </a:cubicBezTo>
                  <a:cubicBezTo>
                    <a:pt x="5915" y="20498"/>
                    <a:pt x="5915" y="19440"/>
                    <a:pt x="5915" y="19440"/>
                  </a:cubicBezTo>
                  <a:lnTo>
                    <a:pt x="15685" y="19440"/>
                  </a:lnTo>
                  <a:cubicBezTo>
                    <a:pt x="15685" y="19440"/>
                    <a:pt x="15685" y="20498"/>
                    <a:pt x="15685" y="20520"/>
                  </a:cubicBezTo>
                  <a:cubicBezTo>
                    <a:pt x="15685" y="21114"/>
                    <a:pt x="16264" y="21600"/>
                    <a:pt x="16971" y="21600"/>
                  </a:cubicBezTo>
                  <a:lnTo>
                    <a:pt x="18514" y="21600"/>
                  </a:lnTo>
                  <a:cubicBezTo>
                    <a:pt x="19221" y="21600"/>
                    <a:pt x="19800" y="21114"/>
                    <a:pt x="19800" y="20520"/>
                  </a:cubicBezTo>
                  <a:cubicBezTo>
                    <a:pt x="19800" y="20498"/>
                    <a:pt x="19800" y="19440"/>
                    <a:pt x="19800" y="19440"/>
                  </a:cubicBezTo>
                  <a:lnTo>
                    <a:pt x="20314" y="19440"/>
                  </a:lnTo>
                  <a:cubicBezTo>
                    <a:pt x="21021" y="19440"/>
                    <a:pt x="21600" y="18954"/>
                    <a:pt x="21600" y="18360"/>
                  </a:cubicBezTo>
                  <a:lnTo>
                    <a:pt x="21600" y="1080"/>
                  </a:lnTo>
                  <a:cubicBezTo>
                    <a:pt x="21600" y="486"/>
                    <a:pt x="21021" y="0"/>
                    <a:pt x="2031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2" name="Google Shape;930;p9">
              <a:extLst>
                <a:ext uri="{FF2B5EF4-FFF2-40B4-BE49-F238E27FC236}">
                  <a16:creationId xmlns:a16="http://schemas.microsoft.com/office/drawing/2014/main" id="{227DA17E-DCA4-E967-334B-D4D409080742}"/>
                </a:ext>
              </a:extLst>
            </p:cNvPr>
            <p:cNvSpPr/>
            <p:nvPr/>
          </p:nvSpPr>
          <p:spPr>
            <a:xfrm>
              <a:off x="19346002" y="5826856"/>
              <a:ext cx="524618" cy="1049238"/>
            </a:xfrm>
            <a:custGeom>
              <a:avLst/>
              <a:gdLst/>
              <a:ahLst/>
              <a:cxnLst/>
              <a:rect l="l" t="t"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3" name="Google Shape;931;p9">
              <a:extLst>
                <a:ext uri="{FF2B5EF4-FFF2-40B4-BE49-F238E27FC236}">
                  <a16:creationId xmlns:a16="http://schemas.microsoft.com/office/drawing/2014/main" id="{9D61E568-3E89-2E07-F50C-BF97EC13453F}"/>
                </a:ext>
              </a:extLst>
            </p:cNvPr>
            <p:cNvSpPr/>
            <p:nvPr/>
          </p:nvSpPr>
          <p:spPr>
            <a:xfrm>
              <a:off x="18888390" y="7193820"/>
              <a:ext cx="1013871" cy="761612"/>
            </a:xfrm>
            <a:custGeom>
              <a:avLst/>
              <a:gdLst/>
              <a:ahLst/>
              <a:cxnLst/>
              <a:rect l="l" t="t" r="r" b="b"/>
              <a:pathLst>
                <a:path w="21600" h="21600" extrusionOk="0">
                  <a:moveTo>
                    <a:pt x="14377" y="10069"/>
                  </a:moveTo>
                  <a:cubicBezTo>
                    <a:pt x="13591" y="10069"/>
                    <a:pt x="12956" y="9222"/>
                    <a:pt x="12956" y="8178"/>
                  </a:cubicBezTo>
                  <a:cubicBezTo>
                    <a:pt x="12956" y="7133"/>
                    <a:pt x="13591" y="6286"/>
                    <a:pt x="14377" y="6286"/>
                  </a:cubicBezTo>
                  <a:cubicBezTo>
                    <a:pt x="15161" y="6286"/>
                    <a:pt x="15797" y="7133"/>
                    <a:pt x="15797" y="8178"/>
                  </a:cubicBezTo>
                  <a:cubicBezTo>
                    <a:pt x="15797" y="9222"/>
                    <a:pt x="15161" y="10069"/>
                    <a:pt x="14377" y="10069"/>
                  </a:cubicBezTo>
                  <a:close/>
                  <a:moveTo>
                    <a:pt x="9355" y="17542"/>
                  </a:moveTo>
                  <a:lnTo>
                    <a:pt x="6514" y="17542"/>
                  </a:lnTo>
                  <a:lnTo>
                    <a:pt x="6514" y="13759"/>
                  </a:lnTo>
                  <a:lnTo>
                    <a:pt x="9355" y="13759"/>
                  </a:lnTo>
                  <a:cubicBezTo>
                    <a:pt x="9355" y="13759"/>
                    <a:pt x="9355" y="17542"/>
                    <a:pt x="9355" y="17542"/>
                  </a:cubicBezTo>
                  <a:close/>
                  <a:moveTo>
                    <a:pt x="4885" y="17542"/>
                  </a:moveTo>
                  <a:lnTo>
                    <a:pt x="2045" y="17542"/>
                  </a:lnTo>
                  <a:lnTo>
                    <a:pt x="2045" y="13759"/>
                  </a:lnTo>
                  <a:lnTo>
                    <a:pt x="4885" y="13759"/>
                  </a:lnTo>
                  <a:cubicBezTo>
                    <a:pt x="4885" y="13759"/>
                    <a:pt x="4885" y="17542"/>
                    <a:pt x="4885" y="17542"/>
                  </a:cubicBezTo>
                  <a:close/>
                  <a:moveTo>
                    <a:pt x="14377" y="1737"/>
                  </a:moveTo>
                  <a:lnTo>
                    <a:pt x="7198" y="11684"/>
                  </a:lnTo>
                  <a:lnTo>
                    <a:pt x="624" y="11684"/>
                  </a:lnTo>
                  <a:lnTo>
                    <a:pt x="624" y="21600"/>
                  </a:lnTo>
                  <a:lnTo>
                    <a:pt x="12488" y="21600"/>
                  </a:lnTo>
                  <a:lnTo>
                    <a:pt x="12488" y="13750"/>
                  </a:lnTo>
                  <a:lnTo>
                    <a:pt x="16265" y="13750"/>
                  </a:lnTo>
                  <a:lnTo>
                    <a:pt x="16265" y="21600"/>
                  </a:lnTo>
                  <a:lnTo>
                    <a:pt x="20961" y="21600"/>
                  </a:lnTo>
                  <a:lnTo>
                    <a:pt x="20961" y="11747"/>
                  </a:lnTo>
                  <a:lnTo>
                    <a:pt x="21600" y="11747"/>
                  </a:lnTo>
                  <a:cubicBezTo>
                    <a:pt x="21600" y="11747"/>
                    <a:pt x="14377" y="1737"/>
                    <a:pt x="14377" y="1737"/>
                  </a:cubicBezTo>
                  <a:close/>
                  <a:moveTo>
                    <a:pt x="21585" y="9988"/>
                  </a:moveTo>
                  <a:lnTo>
                    <a:pt x="21585" y="10640"/>
                  </a:lnTo>
                  <a:lnTo>
                    <a:pt x="14376" y="652"/>
                  </a:lnTo>
                  <a:lnTo>
                    <a:pt x="6905" y="11004"/>
                  </a:lnTo>
                  <a:lnTo>
                    <a:pt x="0" y="11004"/>
                  </a:lnTo>
                  <a:lnTo>
                    <a:pt x="4124" y="5099"/>
                  </a:lnTo>
                  <a:lnTo>
                    <a:pt x="10696" y="5099"/>
                  </a:lnTo>
                  <a:lnTo>
                    <a:pt x="14376" y="0"/>
                  </a:lnTo>
                  <a:cubicBezTo>
                    <a:pt x="14376" y="0"/>
                    <a:pt x="21585" y="9988"/>
                    <a:pt x="21585" y="9988"/>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 name="Google Shape;932;p9">
              <a:extLst>
                <a:ext uri="{FF2B5EF4-FFF2-40B4-BE49-F238E27FC236}">
                  <a16:creationId xmlns:a16="http://schemas.microsoft.com/office/drawing/2014/main" id="{4EEDC99E-D76A-8549-F54A-A820E031B6BF}"/>
                </a:ext>
              </a:extLst>
            </p:cNvPr>
            <p:cNvSpPr/>
            <p:nvPr/>
          </p:nvSpPr>
          <p:spPr>
            <a:xfrm>
              <a:off x="19929794" y="6617313"/>
              <a:ext cx="835507" cy="736694"/>
            </a:xfrm>
            <a:custGeom>
              <a:avLst/>
              <a:gdLst/>
              <a:ahLst/>
              <a:cxnLst/>
              <a:rect l="l" t="t"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 name="Google Shape;933;p9">
              <a:extLst>
                <a:ext uri="{FF2B5EF4-FFF2-40B4-BE49-F238E27FC236}">
                  <a16:creationId xmlns:a16="http://schemas.microsoft.com/office/drawing/2014/main" id="{824DFFA4-E6B9-BC32-7C78-FF7945C56D6D}"/>
                </a:ext>
              </a:extLst>
            </p:cNvPr>
            <p:cNvSpPr/>
            <p:nvPr/>
          </p:nvSpPr>
          <p:spPr>
            <a:xfrm>
              <a:off x="16246750" y="8337717"/>
              <a:ext cx="1090495" cy="724856"/>
            </a:xfrm>
            <a:custGeom>
              <a:avLst/>
              <a:gdLst/>
              <a:ahLst/>
              <a:cxnLst/>
              <a:rect l="l" t="t" r="r" b="b"/>
              <a:pathLst>
                <a:path w="21600" h="21423" extrusionOk="0">
                  <a:moveTo>
                    <a:pt x="17523" y="7527"/>
                  </a:moveTo>
                  <a:lnTo>
                    <a:pt x="16892" y="5510"/>
                  </a:lnTo>
                  <a:lnTo>
                    <a:pt x="16892" y="5510"/>
                  </a:lnTo>
                  <a:cubicBezTo>
                    <a:pt x="16891" y="5509"/>
                    <a:pt x="16891" y="5507"/>
                    <a:pt x="16891" y="5505"/>
                  </a:cubicBezTo>
                  <a:cubicBezTo>
                    <a:pt x="16543" y="4391"/>
                    <a:pt x="13689" y="5277"/>
                    <a:pt x="10517" y="7484"/>
                  </a:cubicBezTo>
                  <a:cubicBezTo>
                    <a:pt x="7344" y="9692"/>
                    <a:pt x="5056" y="12384"/>
                    <a:pt x="5404" y="13498"/>
                  </a:cubicBezTo>
                  <a:cubicBezTo>
                    <a:pt x="5404" y="13499"/>
                    <a:pt x="5405" y="13501"/>
                    <a:pt x="5405" y="13502"/>
                  </a:cubicBezTo>
                  <a:lnTo>
                    <a:pt x="5405" y="13503"/>
                  </a:lnTo>
                  <a:lnTo>
                    <a:pt x="5495" y="13791"/>
                  </a:lnTo>
                  <a:lnTo>
                    <a:pt x="0" y="14107"/>
                  </a:lnTo>
                  <a:lnTo>
                    <a:pt x="8178" y="0"/>
                  </a:lnTo>
                  <a:lnTo>
                    <a:pt x="21600" y="1182"/>
                  </a:lnTo>
                  <a:cubicBezTo>
                    <a:pt x="21600" y="1182"/>
                    <a:pt x="17523" y="7527"/>
                    <a:pt x="17523" y="7527"/>
                  </a:cubicBezTo>
                  <a:close/>
                  <a:moveTo>
                    <a:pt x="5685" y="19621"/>
                  </a:moveTo>
                  <a:cubicBezTo>
                    <a:pt x="5884" y="20257"/>
                    <a:pt x="5703" y="21011"/>
                    <a:pt x="5280" y="21306"/>
                  </a:cubicBezTo>
                  <a:cubicBezTo>
                    <a:pt x="4857" y="21600"/>
                    <a:pt x="4353" y="21323"/>
                    <a:pt x="4154" y="20686"/>
                  </a:cubicBezTo>
                  <a:cubicBezTo>
                    <a:pt x="4021" y="20261"/>
                    <a:pt x="4061" y="19785"/>
                    <a:pt x="4227" y="19427"/>
                  </a:cubicBezTo>
                  <a:lnTo>
                    <a:pt x="2645" y="14366"/>
                  </a:lnTo>
                  <a:lnTo>
                    <a:pt x="3561" y="14314"/>
                  </a:lnTo>
                  <a:lnTo>
                    <a:pt x="4992" y="18894"/>
                  </a:lnTo>
                  <a:cubicBezTo>
                    <a:pt x="5283" y="18935"/>
                    <a:pt x="5552" y="19195"/>
                    <a:pt x="5685" y="19621"/>
                  </a:cubicBezTo>
                  <a:close/>
                  <a:moveTo>
                    <a:pt x="17927" y="11804"/>
                  </a:moveTo>
                  <a:lnTo>
                    <a:pt x="16207" y="6303"/>
                  </a:lnTo>
                  <a:cubicBezTo>
                    <a:pt x="15632" y="6170"/>
                    <a:pt x="13695" y="6675"/>
                    <a:pt x="10877" y="8636"/>
                  </a:cubicBezTo>
                  <a:cubicBezTo>
                    <a:pt x="8057" y="10598"/>
                    <a:pt x="6553" y="12487"/>
                    <a:pt x="6252" y="13230"/>
                  </a:cubicBezTo>
                  <a:lnTo>
                    <a:pt x="7971" y="18731"/>
                  </a:lnTo>
                  <a:cubicBezTo>
                    <a:pt x="7971" y="18731"/>
                    <a:pt x="17927" y="11804"/>
                    <a:pt x="17927" y="11804"/>
                  </a:cubicBezTo>
                  <a:close/>
                </a:path>
              </a:pathLst>
            </a:custGeom>
            <a:solidFill>
              <a:srgbClr val="3EA5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6" name="Google Shape;934;p9">
              <a:extLst>
                <a:ext uri="{FF2B5EF4-FFF2-40B4-BE49-F238E27FC236}">
                  <a16:creationId xmlns:a16="http://schemas.microsoft.com/office/drawing/2014/main" id="{BA60E347-E1CE-40B5-59EA-76A294CBB276}"/>
                </a:ext>
              </a:extLst>
            </p:cNvPr>
            <p:cNvSpPr/>
            <p:nvPr/>
          </p:nvSpPr>
          <p:spPr>
            <a:xfrm>
              <a:off x="18047762" y="8576521"/>
              <a:ext cx="779626" cy="510038"/>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7" name="Google Shape;935;p9">
              <a:extLst>
                <a:ext uri="{FF2B5EF4-FFF2-40B4-BE49-F238E27FC236}">
                  <a16:creationId xmlns:a16="http://schemas.microsoft.com/office/drawing/2014/main" id="{1200BE0E-27D1-23EE-52D5-0E93D7639064}"/>
                </a:ext>
              </a:extLst>
            </p:cNvPr>
            <p:cNvSpPr/>
            <p:nvPr/>
          </p:nvSpPr>
          <p:spPr>
            <a:xfrm>
              <a:off x="18185036" y="7888290"/>
              <a:ext cx="532340" cy="532367"/>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8"/>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8" name="Google Shape;936;p9">
              <a:extLst>
                <a:ext uri="{FF2B5EF4-FFF2-40B4-BE49-F238E27FC236}">
                  <a16:creationId xmlns:a16="http://schemas.microsoft.com/office/drawing/2014/main" id="{5CC3E800-F0BF-8F43-700F-8B4C20F180B8}"/>
                </a:ext>
              </a:extLst>
            </p:cNvPr>
            <p:cNvSpPr/>
            <p:nvPr/>
          </p:nvSpPr>
          <p:spPr>
            <a:xfrm>
              <a:off x="16563190" y="8572964"/>
              <a:ext cx="1358814" cy="1170611"/>
            </a:xfrm>
            <a:custGeom>
              <a:avLst/>
              <a:gdLst/>
              <a:ahLst/>
              <a:cxnLst/>
              <a:rect l="l" t="t"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9" name="Google Shape;937;p9">
              <a:extLst>
                <a:ext uri="{FF2B5EF4-FFF2-40B4-BE49-F238E27FC236}">
                  <a16:creationId xmlns:a16="http://schemas.microsoft.com/office/drawing/2014/main" id="{1FF4561D-81A3-40D0-99FC-9AA678ADC3A1}"/>
                </a:ext>
              </a:extLst>
            </p:cNvPr>
            <p:cNvSpPr/>
            <p:nvPr/>
          </p:nvSpPr>
          <p:spPr>
            <a:xfrm>
              <a:off x="20342604" y="4919807"/>
              <a:ext cx="795139" cy="828529"/>
            </a:xfrm>
            <a:custGeom>
              <a:avLst/>
              <a:gdLst/>
              <a:ahLst/>
              <a:cxnLst/>
              <a:rect l="l" t="t" r="r" b="b"/>
              <a:pathLst>
                <a:path w="21600" h="21458" extrusionOk="0">
                  <a:moveTo>
                    <a:pt x="0" y="2367"/>
                  </a:moveTo>
                  <a:lnTo>
                    <a:pt x="8951" y="11157"/>
                  </a:lnTo>
                  <a:lnTo>
                    <a:pt x="11078" y="9188"/>
                  </a:lnTo>
                  <a:lnTo>
                    <a:pt x="6437" y="4635"/>
                  </a:lnTo>
                  <a:cubicBezTo>
                    <a:pt x="6796" y="4533"/>
                    <a:pt x="7134" y="4350"/>
                    <a:pt x="7402" y="4069"/>
                  </a:cubicBezTo>
                  <a:cubicBezTo>
                    <a:pt x="7936" y="3511"/>
                    <a:pt x="8097" y="2728"/>
                    <a:pt x="7933" y="1987"/>
                  </a:cubicBezTo>
                  <a:cubicBezTo>
                    <a:pt x="7919" y="1921"/>
                    <a:pt x="7902" y="1856"/>
                    <a:pt x="7882" y="1792"/>
                  </a:cubicBezTo>
                  <a:cubicBezTo>
                    <a:pt x="9084" y="1420"/>
                    <a:pt x="10285" y="1313"/>
                    <a:pt x="11432" y="1512"/>
                  </a:cubicBezTo>
                  <a:cubicBezTo>
                    <a:pt x="13324" y="1841"/>
                    <a:pt x="14949" y="2953"/>
                    <a:pt x="16131" y="4728"/>
                  </a:cubicBezTo>
                  <a:cubicBezTo>
                    <a:pt x="17973" y="7495"/>
                    <a:pt x="17832" y="11043"/>
                    <a:pt x="15877" y="13613"/>
                  </a:cubicBezTo>
                  <a:lnTo>
                    <a:pt x="14455" y="12303"/>
                  </a:lnTo>
                  <a:lnTo>
                    <a:pt x="15915" y="10862"/>
                  </a:lnTo>
                  <a:lnTo>
                    <a:pt x="15206" y="10209"/>
                  </a:lnTo>
                  <a:lnTo>
                    <a:pt x="9882" y="15464"/>
                  </a:lnTo>
                  <a:lnTo>
                    <a:pt x="10592" y="16118"/>
                  </a:lnTo>
                  <a:lnTo>
                    <a:pt x="12054" y="14674"/>
                  </a:lnTo>
                  <a:lnTo>
                    <a:pt x="14365" y="16801"/>
                  </a:lnTo>
                  <a:lnTo>
                    <a:pt x="11305" y="19822"/>
                  </a:lnTo>
                  <a:lnTo>
                    <a:pt x="13081" y="21458"/>
                  </a:lnTo>
                  <a:lnTo>
                    <a:pt x="21600" y="13048"/>
                  </a:lnTo>
                  <a:lnTo>
                    <a:pt x="19823" y="11412"/>
                  </a:lnTo>
                  <a:lnTo>
                    <a:pt x="17690" y="13518"/>
                  </a:lnTo>
                  <a:cubicBezTo>
                    <a:pt x="19379" y="10601"/>
                    <a:pt x="19335" y="6908"/>
                    <a:pt x="17380" y="3973"/>
                  </a:cubicBezTo>
                  <a:cubicBezTo>
                    <a:pt x="15971" y="1856"/>
                    <a:pt x="14006" y="526"/>
                    <a:pt x="11697" y="124"/>
                  </a:cubicBezTo>
                  <a:cubicBezTo>
                    <a:pt x="10165" y="-142"/>
                    <a:pt x="8574" y="24"/>
                    <a:pt x="7002" y="585"/>
                  </a:cubicBezTo>
                  <a:cubicBezTo>
                    <a:pt x="6059" y="-12"/>
                    <a:pt x="4773" y="95"/>
                    <a:pt x="3959" y="899"/>
                  </a:cubicBezTo>
                  <a:cubicBezTo>
                    <a:pt x="3722" y="1133"/>
                    <a:pt x="3552" y="1402"/>
                    <a:pt x="3440" y="1690"/>
                  </a:cubicBezTo>
                  <a:lnTo>
                    <a:pt x="2124" y="401"/>
                  </a:lnTo>
                  <a:lnTo>
                    <a:pt x="0" y="2367"/>
                  </a:lnTo>
                  <a:close/>
                  <a:moveTo>
                    <a:pt x="5023" y="1879"/>
                  </a:moveTo>
                  <a:cubicBezTo>
                    <a:pt x="5331" y="1567"/>
                    <a:pt x="5827" y="1505"/>
                    <a:pt x="6199" y="1742"/>
                  </a:cubicBezTo>
                  <a:cubicBezTo>
                    <a:pt x="6584" y="1986"/>
                    <a:pt x="6712" y="2467"/>
                    <a:pt x="6498" y="2857"/>
                  </a:cubicBezTo>
                  <a:cubicBezTo>
                    <a:pt x="6457" y="2939"/>
                    <a:pt x="6405" y="3017"/>
                    <a:pt x="6335" y="3086"/>
                  </a:cubicBezTo>
                  <a:cubicBezTo>
                    <a:pt x="5986" y="3431"/>
                    <a:pt x="5406" y="3440"/>
                    <a:pt x="5046" y="3108"/>
                  </a:cubicBezTo>
                  <a:cubicBezTo>
                    <a:pt x="4686" y="2775"/>
                    <a:pt x="4679" y="2227"/>
                    <a:pt x="5023" y="187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0" name="Google Shape;938;p9">
              <a:extLst>
                <a:ext uri="{FF2B5EF4-FFF2-40B4-BE49-F238E27FC236}">
                  <a16:creationId xmlns:a16="http://schemas.microsoft.com/office/drawing/2014/main" id="{B583D958-1526-CC4C-DF65-6EB4EE61E566}"/>
                </a:ext>
              </a:extLst>
            </p:cNvPr>
            <p:cNvSpPr/>
            <p:nvPr/>
          </p:nvSpPr>
          <p:spPr>
            <a:xfrm>
              <a:off x="20885051" y="8052596"/>
              <a:ext cx="644759" cy="457019"/>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1" name="Google Shape;939;p9">
              <a:extLst>
                <a:ext uri="{FF2B5EF4-FFF2-40B4-BE49-F238E27FC236}">
                  <a16:creationId xmlns:a16="http://schemas.microsoft.com/office/drawing/2014/main" id="{37C58542-938E-12F3-73C5-26BA6A5065CD}"/>
                </a:ext>
              </a:extLst>
            </p:cNvPr>
            <p:cNvSpPr/>
            <p:nvPr/>
          </p:nvSpPr>
          <p:spPr>
            <a:xfrm>
              <a:off x="20024892" y="5668206"/>
              <a:ext cx="715283" cy="791812"/>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2" name="Google Shape;940;p9">
              <a:extLst>
                <a:ext uri="{FF2B5EF4-FFF2-40B4-BE49-F238E27FC236}">
                  <a16:creationId xmlns:a16="http://schemas.microsoft.com/office/drawing/2014/main" id="{DD1A93C0-FD90-019F-BECA-64CBCCBAF1B0}"/>
                </a:ext>
              </a:extLst>
            </p:cNvPr>
            <p:cNvSpPr/>
            <p:nvPr/>
          </p:nvSpPr>
          <p:spPr>
            <a:xfrm>
              <a:off x="19982176" y="8448786"/>
              <a:ext cx="979708" cy="1152637"/>
            </a:xfrm>
            <a:custGeom>
              <a:avLst/>
              <a:gdLst/>
              <a:ahLst/>
              <a:cxnLst/>
              <a:rect l="l" t="t"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3EA5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3" name="Google Shape;941;p9">
              <a:extLst>
                <a:ext uri="{FF2B5EF4-FFF2-40B4-BE49-F238E27FC236}">
                  <a16:creationId xmlns:a16="http://schemas.microsoft.com/office/drawing/2014/main" id="{93F8FFED-5A30-57D9-8C52-E25D72A7EFAD}"/>
                </a:ext>
              </a:extLst>
            </p:cNvPr>
            <p:cNvSpPr/>
            <p:nvPr/>
          </p:nvSpPr>
          <p:spPr>
            <a:xfrm>
              <a:off x="18752832" y="6832014"/>
              <a:ext cx="466518" cy="539053"/>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4" name="Google Shape;942;p9">
              <a:extLst>
                <a:ext uri="{FF2B5EF4-FFF2-40B4-BE49-F238E27FC236}">
                  <a16:creationId xmlns:a16="http://schemas.microsoft.com/office/drawing/2014/main" id="{B8C9AC8C-F7EF-0FC4-4190-7FCB22559D8F}"/>
                </a:ext>
              </a:extLst>
            </p:cNvPr>
            <p:cNvSpPr/>
            <p:nvPr/>
          </p:nvSpPr>
          <p:spPr>
            <a:xfrm>
              <a:off x="20044209" y="7524991"/>
              <a:ext cx="501644" cy="700164"/>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5" name="Google Shape;943;p9">
              <a:extLst>
                <a:ext uri="{FF2B5EF4-FFF2-40B4-BE49-F238E27FC236}">
                  <a16:creationId xmlns:a16="http://schemas.microsoft.com/office/drawing/2014/main" id="{E87C0A6A-AEB7-EE9D-FBBD-6861287277B7}"/>
                </a:ext>
              </a:extLst>
            </p:cNvPr>
            <p:cNvSpPr/>
            <p:nvPr/>
          </p:nvSpPr>
          <p:spPr>
            <a:xfrm>
              <a:off x="17425322" y="6394160"/>
              <a:ext cx="534329" cy="591501"/>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6" name="Google Shape;944;p9">
              <a:extLst>
                <a:ext uri="{FF2B5EF4-FFF2-40B4-BE49-F238E27FC236}">
                  <a16:creationId xmlns:a16="http://schemas.microsoft.com/office/drawing/2014/main" id="{052C651C-39FA-124E-C80D-0F8C96FDEFA4}"/>
                </a:ext>
              </a:extLst>
            </p:cNvPr>
            <p:cNvSpPr/>
            <p:nvPr/>
          </p:nvSpPr>
          <p:spPr>
            <a:xfrm>
              <a:off x="17176640" y="7642515"/>
              <a:ext cx="745364" cy="625834"/>
            </a:xfrm>
            <a:custGeom>
              <a:avLst/>
              <a:gdLst/>
              <a:ahLst/>
              <a:cxnLst/>
              <a:rect l="l" t="t" r="r" b="b"/>
              <a:pathLst>
                <a:path w="21600" h="21600" extrusionOk="0">
                  <a:moveTo>
                    <a:pt x="13666" y="8645"/>
                  </a:moveTo>
                  <a:cubicBezTo>
                    <a:pt x="12912" y="8819"/>
                    <a:pt x="12183" y="8233"/>
                    <a:pt x="12037" y="7337"/>
                  </a:cubicBezTo>
                  <a:cubicBezTo>
                    <a:pt x="11891" y="6440"/>
                    <a:pt x="12382" y="5571"/>
                    <a:pt x="13136" y="5397"/>
                  </a:cubicBezTo>
                  <a:cubicBezTo>
                    <a:pt x="13888" y="5223"/>
                    <a:pt x="14617" y="5809"/>
                    <a:pt x="14763" y="6705"/>
                  </a:cubicBezTo>
                  <a:cubicBezTo>
                    <a:pt x="14909" y="7602"/>
                    <a:pt x="14418" y="8471"/>
                    <a:pt x="13666" y="8645"/>
                  </a:cubicBezTo>
                  <a:close/>
                  <a:moveTo>
                    <a:pt x="9893" y="16176"/>
                  </a:moveTo>
                  <a:lnTo>
                    <a:pt x="7167" y="16807"/>
                  </a:lnTo>
                  <a:lnTo>
                    <a:pt x="6637" y="13559"/>
                  </a:lnTo>
                  <a:lnTo>
                    <a:pt x="9363" y="12928"/>
                  </a:lnTo>
                  <a:cubicBezTo>
                    <a:pt x="9363" y="12928"/>
                    <a:pt x="9893" y="16176"/>
                    <a:pt x="9893" y="16176"/>
                  </a:cubicBezTo>
                  <a:close/>
                  <a:moveTo>
                    <a:pt x="5604" y="17169"/>
                  </a:moveTo>
                  <a:lnTo>
                    <a:pt x="2878" y="17800"/>
                  </a:lnTo>
                  <a:lnTo>
                    <a:pt x="2348" y="14552"/>
                  </a:lnTo>
                  <a:lnTo>
                    <a:pt x="5074" y="13921"/>
                  </a:lnTo>
                  <a:cubicBezTo>
                    <a:pt x="5074" y="13921"/>
                    <a:pt x="5604" y="17169"/>
                    <a:pt x="5604" y="17169"/>
                  </a:cubicBezTo>
                  <a:close/>
                  <a:moveTo>
                    <a:pt x="12498" y="1492"/>
                  </a:moveTo>
                  <a:lnTo>
                    <a:pt x="7003" y="11626"/>
                  </a:lnTo>
                  <a:lnTo>
                    <a:pt x="694" y="13086"/>
                  </a:lnTo>
                  <a:lnTo>
                    <a:pt x="2084" y="21600"/>
                  </a:lnTo>
                  <a:lnTo>
                    <a:pt x="13469" y="18964"/>
                  </a:lnTo>
                  <a:lnTo>
                    <a:pt x="12369" y="12224"/>
                  </a:lnTo>
                  <a:lnTo>
                    <a:pt x="15993" y="11385"/>
                  </a:lnTo>
                  <a:lnTo>
                    <a:pt x="17093" y="18125"/>
                  </a:lnTo>
                  <a:lnTo>
                    <a:pt x="21600" y="17082"/>
                  </a:lnTo>
                  <a:lnTo>
                    <a:pt x="20219" y="8622"/>
                  </a:lnTo>
                  <a:lnTo>
                    <a:pt x="20832" y="8481"/>
                  </a:lnTo>
                  <a:cubicBezTo>
                    <a:pt x="20832" y="8481"/>
                    <a:pt x="12498" y="1492"/>
                    <a:pt x="12498" y="1492"/>
                  </a:cubicBezTo>
                  <a:close/>
                  <a:moveTo>
                    <a:pt x="20572" y="6974"/>
                  </a:moveTo>
                  <a:lnTo>
                    <a:pt x="20663" y="7533"/>
                  </a:lnTo>
                  <a:lnTo>
                    <a:pt x="12346" y="559"/>
                  </a:lnTo>
                  <a:lnTo>
                    <a:pt x="6626" y="11107"/>
                  </a:lnTo>
                  <a:lnTo>
                    <a:pt x="0" y="12641"/>
                  </a:lnTo>
                  <a:lnTo>
                    <a:pt x="3130" y="6656"/>
                  </a:lnTo>
                  <a:lnTo>
                    <a:pt x="9437" y="5195"/>
                  </a:lnTo>
                  <a:lnTo>
                    <a:pt x="12254" y="0"/>
                  </a:lnTo>
                  <a:cubicBezTo>
                    <a:pt x="12254" y="0"/>
                    <a:pt x="20572" y="6974"/>
                    <a:pt x="20572" y="697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7" name="Google Shape;945;p9">
              <a:extLst>
                <a:ext uri="{FF2B5EF4-FFF2-40B4-BE49-F238E27FC236}">
                  <a16:creationId xmlns:a16="http://schemas.microsoft.com/office/drawing/2014/main" id="{B476E0F0-EF56-1591-2FED-5A1F8BFCFD3E}"/>
                </a:ext>
              </a:extLst>
            </p:cNvPr>
            <p:cNvSpPr/>
            <p:nvPr/>
          </p:nvSpPr>
          <p:spPr>
            <a:xfrm>
              <a:off x="18332159" y="5376375"/>
              <a:ext cx="863654" cy="789237"/>
            </a:xfrm>
            <a:custGeom>
              <a:avLst/>
              <a:gdLst/>
              <a:ahLst/>
              <a:cxnLst/>
              <a:rect l="l" t="t"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8" name="Google Shape;946;p9">
              <a:extLst>
                <a:ext uri="{FF2B5EF4-FFF2-40B4-BE49-F238E27FC236}">
                  <a16:creationId xmlns:a16="http://schemas.microsoft.com/office/drawing/2014/main" id="{5B1A7E52-786E-E779-2D92-355395B77351}"/>
                </a:ext>
              </a:extLst>
            </p:cNvPr>
            <p:cNvSpPr/>
            <p:nvPr/>
          </p:nvSpPr>
          <p:spPr>
            <a:xfrm>
              <a:off x="16553258" y="7552786"/>
              <a:ext cx="513456" cy="632804"/>
            </a:xfrm>
            <a:custGeom>
              <a:avLst/>
              <a:gdLst/>
              <a:ahLst/>
              <a:cxnLst/>
              <a:rect l="l" t="t"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9" name="Google Shape;947;p9">
              <a:extLst>
                <a:ext uri="{FF2B5EF4-FFF2-40B4-BE49-F238E27FC236}">
                  <a16:creationId xmlns:a16="http://schemas.microsoft.com/office/drawing/2014/main" id="{6F512D4E-262E-FB10-E4C5-CE157E2C36CF}"/>
                </a:ext>
              </a:extLst>
            </p:cNvPr>
            <p:cNvSpPr/>
            <p:nvPr/>
          </p:nvSpPr>
          <p:spPr>
            <a:xfrm>
              <a:off x="16997004" y="6816973"/>
              <a:ext cx="536497" cy="851588"/>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0" name="Google Shape;948;p9">
              <a:extLst>
                <a:ext uri="{FF2B5EF4-FFF2-40B4-BE49-F238E27FC236}">
                  <a16:creationId xmlns:a16="http://schemas.microsoft.com/office/drawing/2014/main" id="{DF577FC8-4029-916C-EEE6-4315DE5BF641}"/>
                </a:ext>
              </a:extLst>
            </p:cNvPr>
            <p:cNvSpPr/>
            <p:nvPr/>
          </p:nvSpPr>
          <p:spPr>
            <a:xfrm>
              <a:off x="17636354" y="4813021"/>
              <a:ext cx="520971" cy="676949"/>
            </a:xfrm>
            <a:custGeom>
              <a:avLst/>
              <a:gdLst/>
              <a:ahLst/>
              <a:cxnLst/>
              <a:rect l="l" t="t" r="r" b="b"/>
              <a:pathLst>
                <a:path w="20438" h="21519" extrusionOk="0">
                  <a:moveTo>
                    <a:pt x="9842" y="0"/>
                  </a:moveTo>
                  <a:cubicBezTo>
                    <a:pt x="7324" y="0"/>
                    <a:pt x="4803" y="774"/>
                    <a:pt x="2881" y="2331"/>
                  </a:cubicBezTo>
                  <a:cubicBezTo>
                    <a:pt x="-961" y="5445"/>
                    <a:pt x="-961" y="10493"/>
                    <a:pt x="2881" y="13607"/>
                  </a:cubicBezTo>
                  <a:cubicBezTo>
                    <a:pt x="6005" y="16138"/>
                    <a:pt x="10709" y="16613"/>
                    <a:pt x="14423" y="15030"/>
                  </a:cubicBezTo>
                  <a:cubicBezTo>
                    <a:pt x="14434" y="15103"/>
                    <a:pt x="14466" y="15175"/>
                    <a:pt x="14515" y="15243"/>
                  </a:cubicBezTo>
                  <a:lnTo>
                    <a:pt x="18781" y="21235"/>
                  </a:lnTo>
                  <a:cubicBezTo>
                    <a:pt x="18974" y="21506"/>
                    <a:pt x="19402" y="21600"/>
                    <a:pt x="19736" y="21444"/>
                  </a:cubicBezTo>
                  <a:lnTo>
                    <a:pt x="20091" y="21277"/>
                  </a:lnTo>
                  <a:cubicBezTo>
                    <a:pt x="20425" y="21121"/>
                    <a:pt x="20535" y="20774"/>
                    <a:pt x="20343" y="20503"/>
                  </a:cubicBezTo>
                  <a:lnTo>
                    <a:pt x="16076" y="14515"/>
                  </a:lnTo>
                  <a:cubicBezTo>
                    <a:pt x="16007" y="14419"/>
                    <a:pt x="15903" y="14355"/>
                    <a:pt x="15790" y="14307"/>
                  </a:cubicBezTo>
                  <a:cubicBezTo>
                    <a:pt x="16138" y="14092"/>
                    <a:pt x="16479" y="13864"/>
                    <a:pt x="16797" y="13607"/>
                  </a:cubicBezTo>
                  <a:cubicBezTo>
                    <a:pt x="20639" y="10493"/>
                    <a:pt x="20639" y="5445"/>
                    <a:pt x="16797" y="2331"/>
                  </a:cubicBezTo>
                  <a:cubicBezTo>
                    <a:pt x="14875" y="774"/>
                    <a:pt x="12360" y="0"/>
                    <a:pt x="9842" y="0"/>
                  </a:cubicBezTo>
                  <a:close/>
                  <a:moveTo>
                    <a:pt x="9842" y="1251"/>
                  </a:moveTo>
                  <a:cubicBezTo>
                    <a:pt x="11963" y="1251"/>
                    <a:pt x="14085" y="1909"/>
                    <a:pt x="15704" y="3221"/>
                  </a:cubicBezTo>
                  <a:cubicBezTo>
                    <a:pt x="18942" y="5844"/>
                    <a:pt x="18942" y="10098"/>
                    <a:pt x="15704" y="12722"/>
                  </a:cubicBezTo>
                  <a:cubicBezTo>
                    <a:pt x="12467" y="15345"/>
                    <a:pt x="7217" y="15345"/>
                    <a:pt x="3980" y="12722"/>
                  </a:cubicBezTo>
                  <a:cubicBezTo>
                    <a:pt x="742" y="10098"/>
                    <a:pt x="742" y="5844"/>
                    <a:pt x="3980" y="3221"/>
                  </a:cubicBezTo>
                  <a:cubicBezTo>
                    <a:pt x="5598" y="1909"/>
                    <a:pt x="7720" y="1251"/>
                    <a:pt x="9842" y="12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1" name="Google Shape;949;p9">
              <a:extLst>
                <a:ext uri="{FF2B5EF4-FFF2-40B4-BE49-F238E27FC236}">
                  <a16:creationId xmlns:a16="http://schemas.microsoft.com/office/drawing/2014/main" id="{0B2FB556-D0FC-EE19-EF4E-F140EEC0E8AD}"/>
                </a:ext>
              </a:extLst>
            </p:cNvPr>
            <p:cNvSpPr/>
            <p:nvPr/>
          </p:nvSpPr>
          <p:spPr>
            <a:xfrm>
              <a:off x="16445562" y="5853037"/>
              <a:ext cx="1109876" cy="786703"/>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2" name="Google Shape;950;p9">
              <a:extLst>
                <a:ext uri="{FF2B5EF4-FFF2-40B4-BE49-F238E27FC236}">
                  <a16:creationId xmlns:a16="http://schemas.microsoft.com/office/drawing/2014/main" id="{5CCD1446-C648-4415-60B5-FE3397158182}"/>
                </a:ext>
              </a:extLst>
            </p:cNvPr>
            <p:cNvSpPr/>
            <p:nvPr/>
          </p:nvSpPr>
          <p:spPr>
            <a:xfrm>
              <a:off x="20841506" y="5932126"/>
              <a:ext cx="864564" cy="744817"/>
            </a:xfrm>
            <a:custGeom>
              <a:avLst/>
              <a:gdLst/>
              <a:ahLst/>
              <a:cxnLst/>
              <a:rect l="l" t="t"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3" name="Google Shape;951;p9">
              <a:extLst>
                <a:ext uri="{FF2B5EF4-FFF2-40B4-BE49-F238E27FC236}">
                  <a16:creationId xmlns:a16="http://schemas.microsoft.com/office/drawing/2014/main" id="{66C81419-9502-5292-741D-C21F8D1E3635}"/>
                </a:ext>
              </a:extLst>
            </p:cNvPr>
            <p:cNvSpPr/>
            <p:nvPr/>
          </p:nvSpPr>
          <p:spPr>
            <a:xfrm>
              <a:off x="19313512" y="4966527"/>
              <a:ext cx="524619" cy="750132"/>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4" name="Google Shape;952;p9">
              <a:extLst>
                <a:ext uri="{FF2B5EF4-FFF2-40B4-BE49-F238E27FC236}">
                  <a16:creationId xmlns:a16="http://schemas.microsoft.com/office/drawing/2014/main" id="{96EC92D4-89FC-A9BB-1B52-00A820311006}"/>
                </a:ext>
              </a:extLst>
            </p:cNvPr>
            <p:cNvSpPr/>
            <p:nvPr/>
          </p:nvSpPr>
          <p:spPr>
            <a:xfrm>
              <a:off x="18944723" y="8111996"/>
              <a:ext cx="642360" cy="720761"/>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5" name="Google Shape;953;p9">
              <a:extLst>
                <a:ext uri="{FF2B5EF4-FFF2-40B4-BE49-F238E27FC236}">
                  <a16:creationId xmlns:a16="http://schemas.microsoft.com/office/drawing/2014/main" id="{D57ED4F6-91A1-42F8-54D4-6F959A3EA3EC}"/>
                </a:ext>
              </a:extLst>
            </p:cNvPr>
            <p:cNvSpPr/>
            <p:nvPr/>
          </p:nvSpPr>
          <p:spPr>
            <a:xfrm>
              <a:off x="15975644" y="5388220"/>
              <a:ext cx="779626" cy="510037"/>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6" name="Google Shape;954;p9">
              <a:extLst>
                <a:ext uri="{FF2B5EF4-FFF2-40B4-BE49-F238E27FC236}">
                  <a16:creationId xmlns:a16="http://schemas.microsoft.com/office/drawing/2014/main" id="{9F554266-1838-1539-198F-3ADAC9B67D57}"/>
                </a:ext>
              </a:extLst>
            </p:cNvPr>
            <p:cNvSpPr/>
            <p:nvPr/>
          </p:nvSpPr>
          <p:spPr>
            <a:xfrm>
              <a:off x="19403393" y="8407637"/>
              <a:ext cx="524619" cy="750132"/>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7" name="Google Shape;955;p9">
              <a:extLst>
                <a:ext uri="{FF2B5EF4-FFF2-40B4-BE49-F238E27FC236}">
                  <a16:creationId xmlns:a16="http://schemas.microsoft.com/office/drawing/2014/main" id="{B05F66D5-9FEE-CC16-2ABC-8A62A2AAAD20}"/>
                </a:ext>
              </a:extLst>
            </p:cNvPr>
            <p:cNvSpPr/>
            <p:nvPr/>
          </p:nvSpPr>
          <p:spPr>
            <a:xfrm>
              <a:off x="16734120" y="4497805"/>
              <a:ext cx="706825" cy="831589"/>
            </a:xfrm>
            <a:custGeom>
              <a:avLst/>
              <a:gdLst/>
              <a:ahLst/>
              <a:cxnLst/>
              <a:rect l="l" t="t"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8" name="Google Shape;956;p9">
              <a:extLst>
                <a:ext uri="{FF2B5EF4-FFF2-40B4-BE49-F238E27FC236}">
                  <a16:creationId xmlns:a16="http://schemas.microsoft.com/office/drawing/2014/main" id="{334C1654-7797-723F-3A0B-AFB9A15DEBC1}"/>
                </a:ext>
              </a:extLst>
            </p:cNvPr>
            <p:cNvSpPr/>
            <p:nvPr/>
          </p:nvSpPr>
          <p:spPr>
            <a:xfrm>
              <a:off x="18326100" y="4525793"/>
              <a:ext cx="707796" cy="707799"/>
            </a:xfrm>
            <a:custGeom>
              <a:avLst/>
              <a:gdLst/>
              <a:ahLst/>
              <a:cxnLst/>
              <a:rect l="l" t="t"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9" name="Google Shape;957;p9">
              <a:extLst>
                <a:ext uri="{FF2B5EF4-FFF2-40B4-BE49-F238E27FC236}">
                  <a16:creationId xmlns:a16="http://schemas.microsoft.com/office/drawing/2014/main" id="{B23C654F-A28E-C60C-1C71-8711CA899948}"/>
                </a:ext>
              </a:extLst>
            </p:cNvPr>
            <p:cNvSpPr/>
            <p:nvPr/>
          </p:nvSpPr>
          <p:spPr>
            <a:xfrm>
              <a:off x="21178433" y="7084811"/>
              <a:ext cx="603784" cy="760235"/>
            </a:xfrm>
            <a:custGeom>
              <a:avLst/>
              <a:gdLst/>
              <a:ahLst/>
              <a:cxnLst/>
              <a:rect l="l" t="t" r="r" b="b"/>
              <a:pathLst>
                <a:path w="21600" h="21600" extrusionOk="0">
                  <a:moveTo>
                    <a:pt x="4615" y="0"/>
                  </a:moveTo>
                  <a:lnTo>
                    <a:pt x="0" y="18854"/>
                  </a:lnTo>
                  <a:lnTo>
                    <a:pt x="17786" y="21600"/>
                  </a:lnTo>
                  <a:lnTo>
                    <a:pt x="21600" y="6017"/>
                  </a:lnTo>
                  <a:lnTo>
                    <a:pt x="18300" y="2113"/>
                  </a:lnTo>
                  <a:lnTo>
                    <a:pt x="4615" y="0"/>
                  </a:lnTo>
                  <a:close/>
                  <a:moveTo>
                    <a:pt x="9206" y="5215"/>
                  </a:moveTo>
                  <a:lnTo>
                    <a:pt x="15684" y="6215"/>
                  </a:lnTo>
                  <a:lnTo>
                    <a:pt x="15556" y="6735"/>
                  </a:lnTo>
                  <a:lnTo>
                    <a:pt x="9079" y="5735"/>
                  </a:lnTo>
                  <a:lnTo>
                    <a:pt x="9206" y="5215"/>
                  </a:lnTo>
                  <a:close/>
                  <a:moveTo>
                    <a:pt x="4712" y="9845"/>
                  </a:moveTo>
                  <a:lnTo>
                    <a:pt x="17667" y="11845"/>
                  </a:lnTo>
                  <a:lnTo>
                    <a:pt x="17544" y="12350"/>
                  </a:lnTo>
                  <a:lnTo>
                    <a:pt x="4588" y="10350"/>
                  </a:lnTo>
                  <a:lnTo>
                    <a:pt x="4712" y="9845"/>
                  </a:lnTo>
                  <a:close/>
                  <a:moveTo>
                    <a:pt x="4086" y="12402"/>
                  </a:moveTo>
                  <a:lnTo>
                    <a:pt x="17041" y="14402"/>
                  </a:lnTo>
                  <a:lnTo>
                    <a:pt x="16914" y="14923"/>
                  </a:lnTo>
                  <a:lnTo>
                    <a:pt x="3958" y="12923"/>
                  </a:lnTo>
                  <a:lnTo>
                    <a:pt x="4086" y="12402"/>
                  </a:lnTo>
                  <a:close/>
                  <a:moveTo>
                    <a:pt x="3460" y="14960"/>
                  </a:moveTo>
                  <a:lnTo>
                    <a:pt x="9938" y="15960"/>
                  </a:lnTo>
                  <a:lnTo>
                    <a:pt x="9810" y="16480"/>
                  </a:lnTo>
                  <a:lnTo>
                    <a:pt x="3332" y="15480"/>
                  </a:lnTo>
                  <a:lnTo>
                    <a:pt x="3460" y="14960"/>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0" name="Google Shape;958;p9">
              <a:extLst>
                <a:ext uri="{FF2B5EF4-FFF2-40B4-BE49-F238E27FC236}">
                  <a16:creationId xmlns:a16="http://schemas.microsoft.com/office/drawing/2014/main" id="{46B83B92-E134-3379-C5EC-812C3C4928DD}"/>
                </a:ext>
              </a:extLst>
            </p:cNvPr>
            <p:cNvSpPr/>
            <p:nvPr/>
          </p:nvSpPr>
          <p:spPr>
            <a:xfrm>
              <a:off x="20665447" y="6815808"/>
              <a:ext cx="608340" cy="1291938"/>
            </a:xfrm>
            <a:custGeom>
              <a:avLst/>
              <a:gdLst/>
              <a:ahLst/>
              <a:cxnLst/>
              <a:rect l="l" t="t"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1" name="Google Shape;959;p9">
              <a:extLst>
                <a:ext uri="{FF2B5EF4-FFF2-40B4-BE49-F238E27FC236}">
                  <a16:creationId xmlns:a16="http://schemas.microsoft.com/office/drawing/2014/main" id="{9CFC604B-2D15-9ACC-4E70-1D6B024D1DC5}"/>
                </a:ext>
              </a:extLst>
            </p:cNvPr>
            <p:cNvSpPr/>
            <p:nvPr/>
          </p:nvSpPr>
          <p:spPr>
            <a:xfrm>
              <a:off x="19887189" y="8018518"/>
              <a:ext cx="374757" cy="414855"/>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2" name="Google Shape;960;p9">
              <a:extLst>
                <a:ext uri="{FF2B5EF4-FFF2-40B4-BE49-F238E27FC236}">
                  <a16:creationId xmlns:a16="http://schemas.microsoft.com/office/drawing/2014/main" id="{22BCFD8E-F0EE-3F02-ABA9-1D8C5641FF10}"/>
                </a:ext>
              </a:extLst>
            </p:cNvPr>
            <p:cNvSpPr/>
            <p:nvPr/>
          </p:nvSpPr>
          <p:spPr>
            <a:xfrm>
              <a:off x="19258037" y="4159743"/>
              <a:ext cx="657991" cy="400024"/>
            </a:xfrm>
            <a:custGeom>
              <a:avLst/>
              <a:gdLst/>
              <a:ahLst/>
              <a:cxnLst/>
              <a:rect l="l" t="t" r="r" b="b"/>
              <a:pathLst>
                <a:path w="21600" h="21600" extrusionOk="0">
                  <a:moveTo>
                    <a:pt x="0" y="14177"/>
                  </a:moveTo>
                  <a:cubicBezTo>
                    <a:pt x="2527" y="15134"/>
                    <a:pt x="4222" y="12910"/>
                    <a:pt x="5702" y="10575"/>
                  </a:cubicBezTo>
                  <a:cubicBezTo>
                    <a:pt x="6408" y="13676"/>
                    <a:pt x="7362" y="16803"/>
                    <a:pt x="9837" y="17741"/>
                  </a:cubicBezTo>
                  <a:cubicBezTo>
                    <a:pt x="12287" y="18668"/>
                    <a:pt x="13976" y="16590"/>
                    <a:pt x="15426" y="14335"/>
                  </a:cubicBezTo>
                  <a:cubicBezTo>
                    <a:pt x="16134" y="17472"/>
                    <a:pt x="17076" y="20652"/>
                    <a:pt x="19580" y="21600"/>
                  </a:cubicBezTo>
                  <a:lnTo>
                    <a:pt x="19844" y="19777"/>
                  </a:lnTo>
                  <a:cubicBezTo>
                    <a:pt x="17724" y="18974"/>
                    <a:pt x="17025" y="16203"/>
                    <a:pt x="16319" y="12948"/>
                  </a:cubicBezTo>
                  <a:cubicBezTo>
                    <a:pt x="17841" y="10489"/>
                    <a:pt x="19206" y="8437"/>
                    <a:pt x="21352" y="9250"/>
                  </a:cubicBezTo>
                  <a:lnTo>
                    <a:pt x="21600" y="7421"/>
                  </a:lnTo>
                  <a:cubicBezTo>
                    <a:pt x="19073" y="6464"/>
                    <a:pt x="17365" y="8691"/>
                    <a:pt x="15886" y="11025"/>
                  </a:cubicBezTo>
                  <a:cubicBezTo>
                    <a:pt x="15180" y="7926"/>
                    <a:pt x="14217" y="4820"/>
                    <a:pt x="11744" y="3883"/>
                  </a:cubicBezTo>
                  <a:cubicBezTo>
                    <a:pt x="9288" y="2954"/>
                    <a:pt x="7622" y="5034"/>
                    <a:pt x="6170" y="7294"/>
                  </a:cubicBezTo>
                  <a:cubicBezTo>
                    <a:pt x="5461" y="4152"/>
                    <a:pt x="4515" y="950"/>
                    <a:pt x="2007" y="0"/>
                  </a:cubicBezTo>
                  <a:cubicBezTo>
                    <a:pt x="2007" y="0"/>
                    <a:pt x="1755" y="1827"/>
                    <a:pt x="1755" y="1827"/>
                  </a:cubicBezTo>
                  <a:cubicBezTo>
                    <a:pt x="3881" y="2632"/>
                    <a:pt x="4569" y="5413"/>
                    <a:pt x="5277" y="8681"/>
                  </a:cubicBezTo>
                  <a:cubicBezTo>
                    <a:pt x="3758" y="11134"/>
                    <a:pt x="2389" y="13165"/>
                    <a:pt x="247" y="12354"/>
                  </a:cubicBezTo>
                  <a:lnTo>
                    <a:pt x="0" y="14177"/>
                  </a:lnTo>
                  <a:close/>
                  <a:moveTo>
                    <a:pt x="608" y="11260"/>
                  </a:moveTo>
                  <a:cubicBezTo>
                    <a:pt x="982" y="11395"/>
                    <a:pt x="1324" y="11420"/>
                    <a:pt x="1648" y="11361"/>
                  </a:cubicBezTo>
                  <a:cubicBezTo>
                    <a:pt x="1648" y="11361"/>
                    <a:pt x="2736" y="3679"/>
                    <a:pt x="2736" y="3679"/>
                  </a:cubicBezTo>
                  <a:cubicBezTo>
                    <a:pt x="2461" y="3396"/>
                    <a:pt x="2144" y="3178"/>
                    <a:pt x="1771" y="3033"/>
                  </a:cubicBezTo>
                  <a:lnTo>
                    <a:pt x="608" y="11260"/>
                  </a:lnTo>
                  <a:close/>
                  <a:moveTo>
                    <a:pt x="2743" y="10793"/>
                  </a:moveTo>
                  <a:cubicBezTo>
                    <a:pt x="3150" y="10493"/>
                    <a:pt x="3533" y="10048"/>
                    <a:pt x="3917" y="9511"/>
                  </a:cubicBezTo>
                  <a:lnTo>
                    <a:pt x="4287" y="6924"/>
                  </a:lnTo>
                  <a:cubicBezTo>
                    <a:pt x="4087" y="6170"/>
                    <a:pt x="3864" y="5496"/>
                    <a:pt x="3579" y="4938"/>
                  </a:cubicBezTo>
                  <a:lnTo>
                    <a:pt x="2743" y="10793"/>
                  </a:lnTo>
                  <a:close/>
                  <a:moveTo>
                    <a:pt x="6595" y="9188"/>
                  </a:moveTo>
                  <a:cubicBezTo>
                    <a:pt x="8063" y="6828"/>
                    <a:pt x="9414" y="4924"/>
                    <a:pt x="11495" y="5712"/>
                  </a:cubicBezTo>
                  <a:cubicBezTo>
                    <a:pt x="13593" y="6506"/>
                    <a:pt x="14292" y="9219"/>
                    <a:pt x="14990" y="12431"/>
                  </a:cubicBezTo>
                  <a:cubicBezTo>
                    <a:pt x="13526" y="14784"/>
                    <a:pt x="12177" y="16704"/>
                    <a:pt x="10101" y="15917"/>
                  </a:cubicBezTo>
                  <a:cubicBezTo>
                    <a:pt x="8003" y="15123"/>
                    <a:pt x="7294" y="12399"/>
                    <a:pt x="6595" y="9188"/>
                  </a:cubicBezTo>
                  <a:close/>
                  <a:moveTo>
                    <a:pt x="7938" y="11422"/>
                  </a:moveTo>
                  <a:cubicBezTo>
                    <a:pt x="8176" y="12303"/>
                    <a:pt x="8447" y="13084"/>
                    <a:pt x="8788" y="13733"/>
                  </a:cubicBezTo>
                  <a:lnTo>
                    <a:pt x="9770" y="6683"/>
                  </a:lnTo>
                  <a:cubicBezTo>
                    <a:pt x="9292" y="7022"/>
                    <a:pt x="8844" y="7536"/>
                    <a:pt x="8395" y="8157"/>
                  </a:cubicBezTo>
                  <a:lnTo>
                    <a:pt x="7938" y="11422"/>
                  </a:lnTo>
                  <a:close/>
                  <a:moveTo>
                    <a:pt x="9753" y="14444"/>
                  </a:moveTo>
                  <a:cubicBezTo>
                    <a:pt x="9947" y="14585"/>
                    <a:pt x="10156" y="14700"/>
                    <a:pt x="10391" y="14785"/>
                  </a:cubicBezTo>
                  <a:cubicBezTo>
                    <a:pt x="10509" y="14829"/>
                    <a:pt x="10624" y="14858"/>
                    <a:pt x="10737" y="14880"/>
                  </a:cubicBezTo>
                  <a:lnTo>
                    <a:pt x="11912" y="6809"/>
                  </a:lnTo>
                  <a:cubicBezTo>
                    <a:pt x="11804" y="6751"/>
                    <a:pt x="11691" y="6700"/>
                    <a:pt x="11572" y="6657"/>
                  </a:cubicBezTo>
                  <a:cubicBezTo>
                    <a:pt x="11338" y="6572"/>
                    <a:pt x="11118" y="6530"/>
                    <a:pt x="10904" y="6522"/>
                  </a:cubicBezTo>
                  <a:lnTo>
                    <a:pt x="9753" y="14444"/>
                  </a:lnTo>
                  <a:close/>
                  <a:moveTo>
                    <a:pt x="11819" y="15088"/>
                  </a:moveTo>
                  <a:cubicBezTo>
                    <a:pt x="12255" y="14876"/>
                    <a:pt x="12659" y="14511"/>
                    <a:pt x="13056" y="14038"/>
                  </a:cubicBezTo>
                  <a:lnTo>
                    <a:pt x="13679" y="9709"/>
                  </a:lnTo>
                  <a:cubicBezTo>
                    <a:pt x="13451" y="9006"/>
                    <a:pt x="13187" y="8394"/>
                    <a:pt x="12852" y="7898"/>
                  </a:cubicBezTo>
                  <a:lnTo>
                    <a:pt x="11819" y="15088"/>
                  </a:lnTo>
                  <a:close/>
                  <a:moveTo>
                    <a:pt x="17315" y="14655"/>
                  </a:moveTo>
                  <a:cubicBezTo>
                    <a:pt x="17522" y="15364"/>
                    <a:pt x="17751" y="15987"/>
                    <a:pt x="18038" y="16501"/>
                  </a:cubicBezTo>
                  <a:lnTo>
                    <a:pt x="18774" y="10835"/>
                  </a:lnTo>
                  <a:cubicBezTo>
                    <a:pt x="18379" y="11153"/>
                    <a:pt x="18008" y="11606"/>
                    <a:pt x="17639" y="12150"/>
                  </a:cubicBezTo>
                  <a:lnTo>
                    <a:pt x="17315" y="14655"/>
                  </a:lnTo>
                  <a:close/>
                  <a:moveTo>
                    <a:pt x="19142" y="17799"/>
                  </a:moveTo>
                  <a:cubicBezTo>
                    <a:pt x="19411" y="18060"/>
                    <a:pt x="19719" y="18258"/>
                    <a:pt x="20080" y="18383"/>
                  </a:cubicBezTo>
                  <a:lnTo>
                    <a:pt x="21155" y="10467"/>
                  </a:lnTo>
                  <a:cubicBezTo>
                    <a:pt x="20792" y="10352"/>
                    <a:pt x="20458" y="10341"/>
                    <a:pt x="20145" y="10409"/>
                  </a:cubicBezTo>
                  <a:cubicBezTo>
                    <a:pt x="20145" y="10409"/>
                    <a:pt x="19142" y="17799"/>
                    <a:pt x="19142" y="1779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3" name="Google Shape;961;p9">
              <a:extLst>
                <a:ext uri="{FF2B5EF4-FFF2-40B4-BE49-F238E27FC236}">
                  <a16:creationId xmlns:a16="http://schemas.microsoft.com/office/drawing/2014/main" id="{EF67507C-7833-9C78-4AE5-95680258A5BC}"/>
                </a:ext>
              </a:extLst>
            </p:cNvPr>
            <p:cNvSpPr/>
            <p:nvPr/>
          </p:nvSpPr>
          <p:spPr>
            <a:xfrm>
              <a:off x="18647193" y="4108798"/>
              <a:ext cx="356298" cy="370280"/>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4" name="Google Shape;962;p9">
              <a:extLst>
                <a:ext uri="{FF2B5EF4-FFF2-40B4-BE49-F238E27FC236}">
                  <a16:creationId xmlns:a16="http://schemas.microsoft.com/office/drawing/2014/main" id="{C26BB923-5003-74A5-1EE1-D9BD1D1E0D32}"/>
                </a:ext>
              </a:extLst>
            </p:cNvPr>
            <p:cNvSpPr/>
            <p:nvPr/>
          </p:nvSpPr>
          <p:spPr>
            <a:xfrm>
              <a:off x="17493478" y="4180645"/>
              <a:ext cx="832624" cy="547837"/>
            </a:xfrm>
            <a:custGeom>
              <a:avLst/>
              <a:gdLst/>
              <a:ahLst/>
              <a:cxnLst/>
              <a:rect l="l" t="t" r="r" b="b"/>
              <a:pathLst>
                <a:path w="21340" h="21208" extrusionOk="0">
                  <a:moveTo>
                    <a:pt x="3532" y="6467"/>
                  </a:moveTo>
                  <a:lnTo>
                    <a:pt x="5654" y="19318"/>
                  </a:lnTo>
                  <a:lnTo>
                    <a:pt x="17808" y="14741"/>
                  </a:lnTo>
                  <a:lnTo>
                    <a:pt x="15687" y="1890"/>
                  </a:lnTo>
                  <a:cubicBezTo>
                    <a:pt x="15687" y="1890"/>
                    <a:pt x="3532" y="6467"/>
                    <a:pt x="3532" y="6467"/>
                  </a:cubicBezTo>
                  <a:close/>
                  <a:moveTo>
                    <a:pt x="2391" y="11284"/>
                  </a:moveTo>
                  <a:lnTo>
                    <a:pt x="3148" y="15874"/>
                  </a:lnTo>
                  <a:cubicBezTo>
                    <a:pt x="3190" y="16128"/>
                    <a:pt x="3360" y="16282"/>
                    <a:pt x="3528" y="16218"/>
                  </a:cubicBezTo>
                  <a:cubicBezTo>
                    <a:pt x="3696" y="16155"/>
                    <a:pt x="3798" y="15899"/>
                    <a:pt x="3756" y="15645"/>
                  </a:cubicBezTo>
                  <a:lnTo>
                    <a:pt x="2999" y="11056"/>
                  </a:lnTo>
                  <a:cubicBezTo>
                    <a:pt x="2957" y="10802"/>
                    <a:pt x="2787" y="10648"/>
                    <a:pt x="2619" y="10711"/>
                  </a:cubicBezTo>
                  <a:cubicBezTo>
                    <a:pt x="2451" y="10774"/>
                    <a:pt x="2349" y="11031"/>
                    <a:pt x="2391" y="11284"/>
                  </a:cubicBezTo>
                  <a:close/>
                  <a:moveTo>
                    <a:pt x="19102" y="6941"/>
                  </a:moveTo>
                  <a:cubicBezTo>
                    <a:pt x="18977" y="6181"/>
                    <a:pt x="18467" y="5718"/>
                    <a:pt x="17963" y="5908"/>
                  </a:cubicBezTo>
                  <a:cubicBezTo>
                    <a:pt x="17460" y="6097"/>
                    <a:pt x="17154" y="6868"/>
                    <a:pt x="17279" y="7628"/>
                  </a:cubicBezTo>
                  <a:cubicBezTo>
                    <a:pt x="17405" y="8388"/>
                    <a:pt x="17914" y="8851"/>
                    <a:pt x="18418" y="8661"/>
                  </a:cubicBezTo>
                  <a:cubicBezTo>
                    <a:pt x="18922" y="8472"/>
                    <a:pt x="19228" y="7701"/>
                    <a:pt x="19102" y="6941"/>
                  </a:cubicBezTo>
                  <a:close/>
                  <a:moveTo>
                    <a:pt x="19484" y="1435"/>
                  </a:moveTo>
                  <a:lnTo>
                    <a:pt x="21303" y="12450"/>
                  </a:lnTo>
                  <a:cubicBezTo>
                    <a:pt x="21470" y="13464"/>
                    <a:pt x="21062" y="14490"/>
                    <a:pt x="20390" y="14743"/>
                  </a:cubicBezTo>
                  <a:lnTo>
                    <a:pt x="3374" y="21151"/>
                  </a:lnTo>
                  <a:cubicBezTo>
                    <a:pt x="2703" y="21404"/>
                    <a:pt x="2023" y="20787"/>
                    <a:pt x="1856" y="19773"/>
                  </a:cubicBezTo>
                  <a:lnTo>
                    <a:pt x="37" y="8758"/>
                  </a:lnTo>
                  <a:cubicBezTo>
                    <a:pt x="-130" y="7745"/>
                    <a:pt x="279" y="6718"/>
                    <a:pt x="950" y="6465"/>
                  </a:cubicBezTo>
                  <a:lnTo>
                    <a:pt x="17966" y="57"/>
                  </a:lnTo>
                  <a:cubicBezTo>
                    <a:pt x="18637" y="-196"/>
                    <a:pt x="19317" y="421"/>
                    <a:pt x="19484" y="143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5" name="Google Shape;963;p9">
              <a:extLst>
                <a:ext uri="{FF2B5EF4-FFF2-40B4-BE49-F238E27FC236}">
                  <a16:creationId xmlns:a16="http://schemas.microsoft.com/office/drawing/2014/main" id="{8C67A45A-8C32-BF2F-35DE-5B5F418DAEF3}"/>
                </a:ext>
              </a:extLst>
            </p:cNvPr>
            <p:cNvSpPr/>
            <p:nvPr/>
          </p:nvSpPr>
          <p:spPr>
            <a:xfrm>
              <a:off x="18126029" y="6224089"/>
              <a:ext cx="1086985" cy="582352"/>
            </a:xfrm>
            <a:custGeom>
              <a:avLst/>
              <a:gdLst/>
              <a:ahLst/>
              <a:cxnLst/>
              <a:rect l="l" t="t" r="r" b="b"/>
              <a:pathLst>
                <a:path w="21600" h="21586" extrusionOk="0">
                  <a:moveTo>
                    <a:pt x="16536" y="15317"/>
                  </a:moveTo>
                  <a:lnTo>
                    <a:pt x="16511" y="12603"/>
                  </a:lnTo>
                  <a:lnTo>
                    <a:pt x="16510" y="12603"/>
                  </a:lnTo>
                  <a:cubicBezTo>
                    <a:pt x="16510" y="12601"/>
                    <a:pt x="16511" y="12598"/>
                    <a:pt x="16511" y="12596"/>
                  </a:cubicBezTo>
                  <a:cubicBezTo>
                    <a:pt x="16497" y="11097"/>
                    <a:pt x="13851" y="9967"/>
                    <a:pt x="10600" y="10073"/>
                  </a:cubicBezTo>
                  <a:cubicBezTo>
                    <a:pt x="7350" y="10179"/>
                    <a:pt x="4727" y="11481"/>
                    <a:pt x="4741" y="12979"/>
                  </a:cubicBezTo>
                  <a:cubicBezTo>
                    <a:pt x="4741" y="12982"/>
                    <a:pt x="4741" y="12984"/>
                    <a:pt x="4741" y="12986"/>
                  </a:cubicBezTo>
                  <a:lnTo>
                    <a:pt x="4741" y="12986"/>
                  </a:lnTo>
                  <a:lnTo>
                    <a:pt x="4744" y="13374"/>
                  </a:lnTo>
                  <a:lnTo>
                    <a:pt x="0" y="9650"/>
                  </a:lnTo>
                  <a:lnTo>
                    <a:pt x="10506" y="0"/>
                  </a:lnTo>
                  <a:lnTo>
                    <a:pt x="21600" y="11274"/>
                  </a:lnTo>
                  <a:cubicBezTo>
                    <a:pt x="21600" y="11274"/>
                    <a:pt x="16536" y="15317"/>
                    <a:pt x="16536" y="15317"/>
                  </a:cubicBezTo>
                  <a:close/>
                  <a:moveTo>
                    <a:pt x="3433" y="20010"/>
                  </a:moveTo>
                  <a:cubicBezTo>
                    <a:pt x="3441" y="20866"/>
                    <a:pt x="3096" y="21572"/>
                    <a:pt x="2663" y="21586"/>
                  </a:cubicBezTo>
                  <a:cubicBezTo>
                    <a:pt x="2229" y="21600"/>
                    <a:pt x="1871" y="20917"/>
                    <a:pt x="1863" y="20061"/>
                  </a:cubicBezTo>
                  <a:cubicBezTo>
                    <a:pt x="1858" y="19488"/>
                    <a:pt x="2012" y="18988"/>
                    <a:pt x="2243" y="18712"/>
                  </a:cubicBezTo>
                  <a:lnTo>
                    <a:pt x="2180" y="11901"/>
                  </a:lnTo>
                  <a:lnTo>
                    <a:pt x="2970" y="12521"/>
                  </a:lnTo>
                  <a:lnTo>
                    <a:pt x="3028" y="18686"/>
                  </a:lnTo>
                  <a:cubicBezTo>
                    <a:pt x="3264" y="18947"/>
                    <a:pt x="3427" y="19437"/>
                    <a:pt x="3433" y="20010"/>
                  </a:cubicBezTo>
                  <a:close/>
                  <a:moveTo>
                    <a:pt x="15799" y="20383"/>
                  </a:moveTo>
                  <a:lnTo>
                    <a:pt x="15729" y="12978"/>
                  </a:lnTo>
                  <a:cubicBezTo>
                    <a:pt x="15274" y="12403"/>
                    <a:pt x="13503" y="11530"/>
                    <a:pt x="10615" y="11624"/>
                  </a:cubicBezTo>
                  <a:cubicBezTo>
                    <a:pt x="7726" y="11718"/>
                    <a:pt x="5972" y="12706"/>
                    <a:pt x="5529" y="13310"/>
                  </a:cubicBezTo>
                  <a:lnTo>
                    <a:pt x="5598" y="20715"/>
                  </a:lnTo>
                  <a:cubicBezTo>
                    <a:pt x="5598" y="20715"/>
                    <a:pt x="15799" y="20383"/>
                    <a:pt x="15799" y="2038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6" name="Google Shape;964;p9">
              <a:extLst>
                <a:ext uri="{FF2B5EF4-FFF2-40B4-BE49-F238E27FC236}">
                  <a16:creationId xmlns:a16="http://schemas.microsoft.com/office/drawing/2014/main" id="{8E834278-54A9-4AF0-C9DE-089D0AC9089E}"/>
                </a:ext>
              </a:extLst>
            </p:cNvPr>
            <p:cNvSpPr/>
            <p:nvPr/>
          </p:nvSpPr>
          <p:spPr>
            <a:xfrm>
              <a:off x="15698642" y="7668426"/>
              <a:ext cx="845763" cy="398247"/>
            </a:xfrm>
            <a:custGeom>
              <a:avLst/>
              <a:gdLst/>
              <a:ahLst/>
              <a:cxnLst/>
              <a:rect l="l" t="t" r="r" b="b"/>
              <a:pathLst>
                <a:path w="21600" h="21600" extrusionOk="0">
                  <a:moveTo>
                    <a:pt x="20754" y="0"/>
                  </a:moveTo>
                  <a:lnTo>
                    <a:pt x="19029" y="1406"/>
                  </a:lnTo>
                  <a:cubicBezTo>
                    <a:pt x="19054" y="1548"/>
                    <a:pt x="19310" y="2958"/>
                    <a:pt x="19310" y="2958"/>
                  </a:cubicBezTo>
                  <a:lnTo>
                    <a:pt x="19147" y="3091"/>
                  </a:lnTo>
                  <a:lnTo>
                    <a:pt x="18865" y="1540"/>
                  </a:lnTo>
                  <a:lnTo>
                    <a:pt x="18111" y="2155"/>
                  </a:lnTo>
                  <a:cubicBezTo>
                    <a:pt x="18136" y="2291"/>
                    <a:pt x="18318" y="3295"/>
                    <a:pt x="18318" y="3295"/>
                  </a:cubicBezTo>
                  <a:lnTo>
                    <a:pt x="18155" y="3428"/>
                  </a:lnTo>
                  <a:lnTo>
                    <a:pt x="17947" y="2288"/>
                  </a:lnTo>
                  <a:lnTo>
                    <a:pt x="17193" y="2903"/>
                  </a:lnTo>
                  <a:cubicBezTo>
                    <a:pt x="17219" y="3044"/>
                    <a:pt x="17474" y="4455"/>
                    <a:pt x="17474" y="4455"/>
                  </a:cubicBezTo>
                  <a:lnTo>
                    <a:pt x="17311" y="4587"/>
                  </a:lnTo>
                  <a:lnTo>
                    <a:pt x="17030" y="3036"/>
                  </a:lnTo>
                  <a:lnTo>
                    <a:pt x="16275" y="3652"/>
                  </a:lnTo>
                  <a:cubicBezTo>
                    <a:pt x="16299" y="3788"/>
                    <a:pt x="16482" y="4792"/>
                    <a:pt x="16482" y="4792"/>
                  </a:cubicBezTo>
                  <a:lnTo>
                    <a:pt x="16318" y="4925"/>
                  </a:lnTo>
                  <a:lnTo>
                    <a:pt x="16111" y="3785"/>
                  </a:lnTo>
                  <a:lnTo>
                    <a:pt x="15357" y="4400"/>
                  </a:lnTo>
                  <a:cubicBezTo>
                    <a:pt x="15383" y="4541"/>
                    <a:pt x="15639" y="5951"/>
                    <a:pt x="15639" y="5951"/>
                  </a:cubicBezTo>
                  <a:lnTo>
                    <a:pt x="15475" y="6085"/>
                  </a:lnTo>
                  <a:lnTo>
                    <a:pt x="15193" y="4533"/>
                  </a:lnTo>
                  <a:lnTo>
                    <a:pt x="14439" y="5148"/>
                  </a:lnTo>
                  <a:cubicBezTo>
                    <a:pt x="14464" y="5284"/>
                    <a:pt x="14647" y="6288"/>
                    <a:pt x="14647" y="6288"/>
                  </a:cubicBezTo>
                  <a:lnTo>
                    <a:pt x="14483" y="6421"/>
                  </a:lnTo>
                  <a:lnTo>
                    <a:pt x="14275" y="5281"/>
                  </a:lnTo>
                  <a:lnTo>
                    <a:pt x="13522" y="5896"/>
                  </a:lnTo>
                  <a:cubicBezTo>
                    <a:pt x="13547" y="6037"/>
                    <a:pt x="13802" y="7448"/>
                    <a:pt x="13802" y="7448"/>
                  </a:cubicBezTo>
                  <a:lnTo>
                    <a:pt x="13638" y="7582"/>
                  </a:lnTo>
                  <a:lnTo>
                    <a:pt x="13358" y="6029"/>
                  </a:lnTo>
                  <a:lnTo>
                    <a:pt x="12603" y="6645"/>
                  </a:lnTo>
                  <a:cubicBezTo>
                    <a:pt x="12628" y="6781"/>
                    <a:pt x="12810" y="7785"/>
                    <a:pt x="12810" y="7785"/>
                  </a:cubicBezTo>
                  <a:lnTo>
                    <a:pt x="12646" y="7919"/>
                  </a:lnTo>
                  <a:lnTo>
                    <a:pt x="12439" y="6778"/>
                  </a:lnTo>
                  <a:lnTo>
                    <a:pt x="11685" y="7393"/>
                  </a:lnTo>
                  <a:cubicBezTo>
                    <a:pt x="11711" y="7534"/>
                    <a:pt x="11967" y="8944"/>
                    <a:pt x="11967" y="8944"/>
                  </a:cubicBezTo>
                  <a:lnTo>
                    <a:pt x="11803" y="9078"/>
                  </a:lnTo>
                  <a:lnTo>
                    <a:pt x="11521" y="7527"/>
                  </a:lnTo>
                  <a:lnTo>
                    <a:pt x="10768" y="8141"/>
                  </a:lnTo>
                  <a:cubicBezTo>
                    <a:pt x="10792" y="8277"/>
                    <a:pt x="10974" y="9282"/>
                    <a:pt x="10974" y="9282"/>
                  </a:cubicBezTo>
                  <a:lnTo>
                    <a:pt x="10811" y="9415"/>
                  </a:lnTo>
                  <a:lnTo>
                    <a:pt x="10604" y="8275"/>
                  </a:lnTo>
                  <a:lnTo>
                    <a:pt x="9849" y="8890"/>
                  </a:lnTo>
                  <a:cubicBezTo>
                    <a:pt x="9874" y="9031"/>
                    <a:pt x="10131" y="10441"/>
                    <a:pt x="10131" y="10441"/>
                  </a:cubicBezTo>
                  <a:lnTo>
                    <a:pt x="9967" y="10575"/>
                  </a:lnTo>
                  <a:lnTo>
                    <a:pt x="9686" y="9023"/>
                  </a:lnTo>
                  <a:lnTo>
                    <a:pt x="8931" y="9638"/>
                  </a:lnTo>
                  <a:cubicBezTo>
                    <a:pt x="8956" y="9774"/>
                    <a:pt x="9139" y="10778"/>
                    <a:pt x="9139" y="10778"/>
                  </a:cubicBezTo>
                  <a:lnTo>
                    <a:pt x="8975" y="10912"/>
                  </a:lnTo>
                  <a:lnTo>
                    <a:pt x="8767" y="9772"/>
                  </a:lnTo>
                  <a:lnTo>
                    <a:pt x="8014" y="10386"/>
                  </a:lnTo>
                  <a:cubicBezTo>
                    <a:pt x="8039" y="10527"/>
                    <a:pt x="8295" y="11937"/>
                    <a:pt x="8295" y="11937"/>
                  </a:cubicBezTo>
                  <a:lnTo>
                    <a:pt x="8131" y="12071"/>
                  </a:lnTo>
                  <a:lnTo>
                    <a:pt x="7850" y="10520"/>
                  </a:lnTo>
                  <a:lnTo>
                    <a:pt x="7095" y="11135"/>
                  </a:lnTo>
                  <a:cubicBezTo>
                    <a:pt x="7120" y="11271"/>
                    <a:pt x="7302" y="12275"/>
                    <a:pt x="7302" y="12275"/>
                  </a:cubicBezTo>
                  <a:lnTo>
                    <a:pt x="7138" y="12409"/>
                  </a:lnTo>
                  <a:lnTo>
                    <a:pt x="6932" y="11268"/>
                  </a:lnTo>
                  <a:lnTo>
                    <a:pt x="6177" y="11883"/>
                  </a:lnTo>
                  <a:cubicBezTo>
                    <a:pt x="6203" y="12024"/>
                    <a:pt x="6459" y="13435"/>
                    <a:pt x="6459" y="13435"/>
                  </a:cubicBezTo>
                  <a:lnTo>
                    <a:pt x="6295" y="13568"/>
                  </a:lnTo>
                  <a:lnTo>
                    <a:pt x="6013" y="12017"/>
                  </a:lnTo>
                  <a:lnTo>
                    <a:pt x="5260" y="12631"/>
                  </a:lnTo>
                  <a:cubicBezTo>
                    <a:pt x="5284" y="12768"/>
                    <a:pt x="5467" y="13771"/>
                    <a:pt x="5467" y="13771"/>
                  </a:cubicBezTo>
                  <a:lnTo>
                    <a:pt x="5303" y="13905"/>
                  </a:lnTo>
                  <a:lnTo>
                    <a:pt x="5096" y="12765"/>
                  </a:lnTo>
                  <a:lnTo>
                    <a:pt x="4342" y="13379"/>
                  </a:lnTo>
                  <a:cubicBezTo>
                    <a:pt x="4367" y="13521"/>
                    <a:pt x="4624" y="14931"/>
                    <a:pt x="4624" y="14931"/>
                  </a:cubicBezTo>
                  <a:lnTo>
                    <a:pt x="4460" y="15064"/>
                  </a:lnTo>
                  <a:lnTo>
                    <a:pt x="4178" y="13513"/>
                  </a:lnTo>
                  <a:lnTo>
                    <a:pt x="3423" y="14128"/>
                  </a:lnTo>
                  <a:cubicBezTo>
                    <a:pt x="3448" y="14265"/>
                    <a:pt x="3630" y="15269"/>
                    <a:pt x="3630" y="15269"/>
                  </a:cubicBezTo>
                  <a:lnTo>
                    <a:pt x="3467" y="15402"/>
                  </a:lnTo>
                  <a:lnTo>
                    <a:pt x="3260" y="14261"/>
                  </a:lnTo>
                  <a:lnTo>
                    <a:pt x="2505" y="14876"/>
                  </a:lnTo>
                  <a:cubicBezTo>
                    <a:pt x="2531" y="15018"/>
                    <a:pt x="2787" y="16428"/>
                    <a:pt x="2787" y="16428"/>
                  </a:cubicBezTo>
                  <a:lnTo>
                    <a:pt x="2623" y="16561"/>
                  </a:lnTo>
                  <a:lnTo>
                    <a:pt x="2342" y="15010"/>
                  </a:lnTo>
                  <a:lnTo>
                    <a:pt x="1588" y="15625"/>
                  </a:lnTo>
                  <a:cubicBezTo>
                    <a:pt x="1613" y="15761"/>
                    <a:pt x="1795" y="16765"/>
                    <a:pt x="1795" y="16765"/>
                  </a:cubicBezTo>
                  <a:lnTo>
                    <a:pt x="1631" y="16898"/>
                  </a:lnTo>
                  <a:lnTo>
                    <a:pt x="1424" y="15758"/>
                  </a:lnTo>
                  <a:lnTo>
                    <a:pt x="670" y="16373"/>
                  </a:lnTo>
                  <a:cubicBezTo>
                    <a:pt x="696" y="16514"/>
                    <a:pt x="951" y="17925"/>
                    <a:pt x="951" y="17925"/>
                  </a:cubicBezTo>
                  <a:lnTo>
                    <a:pt x="788" y="18057"/>
                  </a:lnTo>
                  <a:lnTo>
                    <a:pt x="506" y="16506"/>
                  </a:lnTo>
                  <a:lnTo>
                    <a:pt x="0" y="16919"/>
                  </a:lnTo>
                  <a:lnTo>
                    <a:pt x="846" y="21600"/>
                  </a:lnTo>
                  <a:lnTo>
                    <a:pt x="21600" y="4681"/>
                  </a:lnTo>
                  <a:lnTo>
                    <a:pt x="20754" y="0"/>
                  </a:lnTo>
                  <a:close/>
                  <a:moveTo>
                    <a:pt x="20622" y="2793"/>
                  </a:moveTo>
                  <a:cubicBezTo>
                    <a:pt x="20707" y="3260"/>
                    <a:pt x="20598" y="3784"/>
                    <a:pt x="20378" y="3963"/>
                  </a:cubicBezTo>
                  <a:cubicBezTo>
                    <a:pt x="20158" y="4143"/>
                    <a:pt x="19911" y="3909"/>
                    <a:pt x="19826" y="3442"/>
                  </a:cubicBezTo>
                  <a:cubicBezTo>
                    <a:pt x="19742" y="2974"/>
                    <a:pt x="19852" y="2449"/>
                    <a:pt x="20072" y="2270"/>
                  </a:cubicBezTo>
                  <a:cubicBezTo>
                    <a:pt x="20292" y="2091"/>
                    <a:pt x="20538" y="2325"/>
                    <a:pt x="20622" y="279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7" name="Google Shape;965;p9">
              <a:extLst>
                <a:ext uri="{FF2B5EF4-FFF2-40B4-BE49-F238E27FC236}">
                  <a16:creationId xmlns:a16="http://schemas.microsoft.com/office/drawing/2014/main" id="{A5238195-C2F2-FDF6-5B48-9A6424B38820}"/>
                </a:ext>
              </a:extLst>
            </p:cNvPr>
            <p:cNvSpPr/>
            <p:nvPr/>
          </p:nvSpPr>
          <p:spPr>
            <a:xfrm>
              <a:off x="19920630" y="5193310"/>
              <a:ext cx="339475" cy="405029"/>
            </a:xfrm>
            <a:custGeom>
              <a:avLst/>
              <a:gdLst/>
              <a:ahLst/>
              <a:cxnLst/>
              <a:rect l="l" t="t" r="r" b="b"/>
              <a:pathLst>
                <a:path w="21600" h="21600" extrusionOk="0">
                  <a:moveTo>
                    <a:pt x="0" y="896"/>
                  </a:moveTo>
                  <a:lnTo>
                    <a:pt x="1727" y="21600"/>
                  </a:lnTo>
                  <a:lnTo>
                    <a:pt x="21600" y="20435"/>
                  </a:lnTo>
                  <a:lnTo>
                    <a:pt x="20172" y="3324"/>
                  </a:lnTo>
                  <a:lnTo>
                    <a:pt x="15291" y="0"/>
                  </a:lnTo>
                  <a:lnTo>
                    <a:pt x="0" y="896"/>
                  </a:lnTo>
                  <a:close/>
                  <a:moveTo>
                    <a:pt x="6715" y="5294"/>
                  </a:moveTo>
                  <a:lnTo>
                    <a:pt x="13953" y="4870"/>
                  </a:lnTo>
                  <a:lnTo>
                    <a:pt x="14001" y="5441"/>
                  </a:lnTo>
                  <a:lnTo>
                    <a:pt x="6763" y="5865"/>
                  </a:lnTo>
                  <a:lnTo>
                    <a:pt x="6715" y="5294"/>
                  </a:lnTo>
                  <a:close/>
                  <a:moveTo>
                    <a:pt x="3566" y="11139"/>
                  </a:moveTo>
                  <a:lnTo>
                    <a:pt x="18042" y="10291"/>
                  </a:lnTo>
                  <a:lnTo>
                    <a:pt x="18088" y="10846"/>
                  </a:lnTo>
                  <a:lnTo>
                    <a:pt x="3613" y="11694"/>
                  </a:lnTo>
                  <a:lnTo>
                    <a:pt x="3566" y="11139"/>
                  </a:lnTo>
                  <a:close/>
                  <a:moveTo>
                    <a:pt x="3801" y="13947"/>
                  </a:moveTo>
                  <a:lnTo>
                    <a:pt x="18276" y="13099"/>
                  </a:lnTo>
                  <a:lnTo>
                    <a:pt x="18324" y="13670"/>
                  </a:lnTo>
                  <a:lnTo>
                    <a:pt x="3848" y="14519"/>
                  </a:lnTo>
                  <a:lnTo>
                    <a:pt x="3801" y="13947"/>
                  </a:lnTo>
                  <a:close/>
                  <a:moveTo>
                    <a:pt x="4035" y="16756"/>
                  </a:moveTo>
                  <a:lnTo>
                    <a:pt x="11273" y="16332"/>
                  </a:lnTo>
                  <a:lnTo>
                    <a:pt x="11320" y="16903"/>
                  </a:lnTo>
                  <a:lnTo>
                    <a:pt x="4083" y="17327"/>
                  </a:lnTo>
                  <a:lnTo>
                    <a:pt x="4035" y="16756"/>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8" name="Google Shape;966;p9">
              <a:extLst>
                <a:ext uri="{FF2B5EF4-FFF2-40B4-BE49-F238E27FC236}">
                  <a16:creationId xmlns:a16="http://schemas.microsoft.com/office/drawing/2014/main" id="{E98C9621-0263-2FA1-40E0-297AF58E84CA}"/>
                </a:ext>
              </a:extLst>
            </p:cNvPr>
            <p:cNvSpPr/>
            <p:nvPr/>
          </p:nvSpPr>
          <p:spPr>
            <a:xfrm>
              <a:off x="18570303" y="9049764"/>
              <a:ext cx="924785" cy="885968"/>
            </a:xfrm>
            <a:custGeom>
              <a:avLst/>
              <a:gdLst/>
              <a:ahLst/>
              <a:cxnLst/>
              <a:rect l="l" t="t"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9" name="Google Shape;967;p9">
              <a:extLst>
                <a:ext uri="{FF2B5EF4-FFF2-40B4-BE49-F238E27FC236}">
                  <a16:creationId xmlns:a16="http://schemas.microsoft.com/office/drawing/2014/main" id="{6352CD9E-AB13-5A1B-D1F0-186529DC1EDC}"/>
                </a:ext>
              </a:extLst>
            </p:cNvPr>
            <p:cNvSpPr/>
            <p:nvPr/>
          </p:nvSpPr>
          <p:spPr>
            <a:xfrm>
              <a:off x="15885964" y="8065581"/>
              <a:ext cx="555246" cy="544272"/>
            </a:xfrm>
            <a:custGeom>
              <a:avLst/>
              <a:gdLst/>
              <a:ahLst/>
              <a:cxnLst/>
              <a:rect l="l" t="t" r="r" b="b"/>
              <a:pathLst>
                <a:path w="20991" h="21600" extrusionOk="0">
                  <a:moveTo>
                    <a:pt x="0" y="6005"/>
                  </a:moveTo>
                  <a:lnTo>
                    <a:pt x="2577" y="11807"/>
                  </a:lnTo>
                  <a:cubicBezTo>
                    <a:pt x="2577" y="11807"/>
                    <a:pt x="3706" y="12286"/>
                    <a:pt x="4255" y="11343"/>
                  </a:cubicBezTo>
                  <a:cubicBezTo>
                    <a:pt x="4860" y="10297"/>
                    <a:pt x="7052" y="9212"/>
                    <a:pt x="8001" y="11472"/>
                  </a:cubicBezTo>
                  <a:cubicBezTo>
                    <a:pt x="8949" y="13731"/>
                    <a:pt x="7204" y="14700"/>
                    <a:pt x="5987" y="14655"/>
                  </a:cubicBezTo>
                  <a:cubicBezTo>
                    <a:pt x="4886" y="14615"/>
                    <a:pt x="4270" y="15618"/>
                    <a:pt x="4270" y="15618"/>
                  </a:cubicBezTo>
                  <a:lnTo>
                    <a:pt x="6927" y="21600"/>
                  </a:lnTo>
                  <a:lnTo>
                    <a:pt x="11852" y="19189"/>
                  </a:lnTo>
                  <a:cubicBezTo>
                    <a:pt x="11852" y="19189"/>
                    <a:pt x="11984" y="18276"/>
                    <a:pt x="11207" y="17738"/>
                  </a:cubicBezTo>
                  <a:cubicBezTo>
                    <a:pt x="10263" y="17087"/>
                    <a:pt x="9280" y="15038"/>
                    <a:pt x="11605" y="13899"/>
                  </a:cubicBezTo>
                  <a:cubicBezTo>
                    <a:pt x="13931" y="12761"/>
                    <a:pt x="14808" y="14792"/>
                    <a:pt x="14617" y="16180"/>
                  </a:cubicBezTo>
                  <a:cubicBezTo>
                    <a:pt x="14474" y="17220"/>
                    <a:pt x="15221" y="17540"/>
                    <a:pt x="15221" y="17540"/>
                  </a:cubicBezTo>
                  <a:lnTo>
                    <a:pt x="19368" y="15510"/>
                  </a:lnTo>
                  <a:cubicBezTo>
                    <a:pt x="19368" y="15510"/>
                    <a:pt x="17338" y="11290"/>
                    <a:pt x="17019" y="10076"/>
                  </a:cubicBezTo>
                  <a:cubicBezTo>
                    <a:pt x="16676" y="8775"/>
                    <a:pt x="18369" y="8955"/>
                    <a:pt x="18673" y="8964"/>
                  </a:cubicBezTo>
                  <a:cubicBezTo>
                    <a:pt x="20424" y="9020"/>
                    <a:pt x="21600" y="7510"/>
                    <a:pt x="20656" y="5385"/>
                  </a:cubicBezTo>
                  <a:cubicBezTo>
                    <a:pt x="19712" y="3260"/>
                    <a:pt x="17321" y="3778"/>
                    <a:pt x="16643" y="5120"/>
                  </a:cubicBezTo>
                  <a:cubicBezTo>
                    <a:pt x="16139" y="6117"/>
                    <a:pt x="15546" y="6529"/>
                    <a:pt x="15164" y="5995"/>
                  </a:cubicBezTo>
                  <a:cubicBezTo>
                    <a:pt x="14272" y="4748"/>
                    <a:pt x="12268" y="0"/>
                    <a:pt x="12268" y="0"/>
                  </a:cubicBezTo>
                  <a:lnTo>
                    <a:pt x="8380" y="1903"/>
                  </a:lnTo>
                  <a:cubicBezTo>
                    <a:pt x="8380" y="1903"/>
                    <a:pt x="8041" y="3203"/>
                    <a:pt x="8973" y="3711"/>
                  </a:cubicBezTo>
                  <a:cubicBezTo>
                    <a:pt x="10375" y="4474"/>
                    <a:pt x="10679" y="6519"/>
                    <a:pt x="8834" y="7423"/>
                  </a:cubicBezTo>
                  <a:cubicBezTo>
                    <a:pt x="6988" y="8326"/>
                    <a:pt x="5715" y="6969"/>
                    <a:pt x="5997" y="5295"/>
                  </a:cubicBezTo>
                  <a:cubicBezTo>
                    <a:pt x="6154" y="4357"/>
                    <a:pt x="5083" y="3527"/>
                    <a:pt x="5083" y="3527"/>
                  </a:cubicBezTo>
                  <a:cubicBezTo>
                    <a:pt x="5083" y="3527"/>
                    <a:pt x="0" y="6005"/>
                    <a:pt x="0" y="600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0" name="Google Shape;968;p9">
              <a:extLst>
                <a:ext uri="{FF2B5EF4-FFF2-40B4-BE49-F238E27FC236}">
                  <a16:creationId xmlns:a16="http://schemas.microsoft.com/office/drawing/2014/main" id="{22A252C6-1D12-D237-C900-B89ADCB69785}"/>
                </a:ext>
              </a:extLst>
            </p:cNvPr>
            <p:cNvSpPr/>
            <p:nvPr/>
          </p:nvSpPr>
          <p:spPr>
            <a:xfrm>
              <a:off x="19111148" y="4676595"/>
              <a:ext cx="447512" cy="478913"/>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1" name="Google Shape;969;p9">
              <a:extLst>
                <a:ext uri="{FF2B5EF4-FFF2-40B4-BE49-F238E27FC236}">
                  <a16:creationId xmlns:a16="http://schemas.microsoft.com/office/drawing/2014/main" id="{CD334AD7-3893-EA61-1FAA-7A2E3E278568}"/>
                </a:ext>
              </a:extLst>
            </p:cNvPr>
            <p:cNvSpPr/>
            <p:nvPr/>
          </p:nvSpPr>
          <p:spPr>
            <a:xfrm>
              <a:off x="17914973" y="5805187"/>
              <a:ext cx="454602" cy="423166"/>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2" name="Google Shape;970;p9">
              <a:extLst>
                <a:ext uri="{FF2B5EF4-FFF2-40B4-BE49-F238E27FC236}">
                  <a16:creationId xmlns:a16="http://schemas.microsoft.com/office/drawing/2014/main" id="{57204DE4-2B81-98CF-6172-5255D0594815}"/>
                </a:ext>
              </a:extLst>
            </p:cNvPr>
            <p:cNvSpPr/>
            <p:nvPr/>
          </p:nvSpPr>
          <p:spPr>
            <a:xfrm>
              <a:off x="21365322" y="6512088"/>
              <a:ext cx="416893" cy="446145"/>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3" name="Google Shape;971;p9">
              <a:extLst>
                <a:ext uri="{FF2B5EF4-FFF2-40B4-BE49-F238E27FC236}">
                  <a16:creationId xmlns:a16="http://schemas.microsoft.com/office/drawing/2014/main" id="{88EAB9BC-D224-1C21-8504-26681D9A533C}"/>
                </a:ext>
              </a:extLst>
            </p:cNvPr>
            <p:cNvSpPr/>
            <p:nvPr/>
          </p:nvSpPr>
          <p:spPr>
            <a:xfrm>
              <a:off x="18043549" y="10579592"/>
              <a:ext cx="978355" cy="640048"/>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4" name="Google Shape;972;p9">
              <a:extLst>
                <a:ext uri="{FF2B5EF4-FFF2-40B4-BE49-F238E27FC236}">
                  <a16:creationId xmlns:a16="http://schemas.microsoft.com/office/drawing/2014/main" id="{FF36CADE-E8DC-591B-8BAC-84081F3679EF}"/>
                </a:ext>
              </a:extLst>
            </p:cNvPr>
            <p:cNvSpPr/>
            <p:nvPr/>
          </p:nvSpPr>
          <p:spPr>
            <a:xfrm>
              <a:off x="15648472" y="6834637"/>
              <a:ext cx="742675" cy="776271"/>
            </a:xfrm>
            <a:custGeom>
              <a:avLst/>
              <a:gdLst/>
              <a:ahLst/>
              <a:cxnLst/>
              <a:rect l="l" t="t" r="r" b="b"/>
              <a:pathLst>
                <a:path w="21600" h="21600" extrusionOk="0">
                  <a:moveTo>
                    <a:pt x="5147" y="16723"/>
                  </a:moveTo>
                  <a:lnTo>
                    <a:pt x="0" y="16809"/>
                  </a:lnTo>
                  <a:lnTo>
                    <a:pt x="2774" y="12622"/>
                  </a:lnTo>
                  <a:cubicBezTo>
                    <a:pt x="2774" y="12622"/>
                    <a:pt x="5147" y="16723"/>
                    <a:pt x="5147" y="16723"/>
                  </a:cubicBezTo>
                  <a:close/>
                  <a:moveTo>
                    <a:pt x="14076" y="11989"/>
                  </a:moveTo>
                  <a:cubicBezTo>
                    <a:pt x="14302" y="12788"/>
                    <a:pt x="14417" y="13471"/>
                    <a:pt x="14416" y="13825"/>
                  </a:cubicBezTo>
                  <a:cubicBezTo>
                    <a:pt x="15694" y="13667"/>
                    <a:pt x="17017" y="14276"/>
                    <a:pt x="17811" y="15648"/>
                  </a:cubicBezTo>
                  <a:cubicBezTo>
                    <a:pt x="18851" y="17445"/>
                    <a:pt x="17597" y="21598"/>
                    <a:pt x="17597" y="21598"/>
                  </a:cubicBezTo>
                  <a:cubicBezTo>
                    <a:pt x="17597" y="21598"/>
                    <a:pt x="17595" y="21596"/>
                    <a:pt x="17592" y="21593"/>
                  </a:cubicBezTo>
                  <a:cubicBezTo>
                    <a:pt x="17594" y="21598"/>
                    <a:pt x="17594" y="21600"/>
                    <a:pt x="17594" y="21600"/>
                  </a:cubicBezTo>
                  <a:cubicBezTo>
                    <a:pt x="17594" y="21600"/>
                    <a:pt x="13250" y="20419"/>
                    <a:pt x="12210" y="18622"/>
                  </a:cubicBezTo>
                  <a:cubicBezTo>
                    <a:pt x="11424" y="17264"/>
                    <a:pt x="11576" y="15881"/>
                    <a:pt x="12373" y="14927"/>
                  </a:cubicBezTo>
                  <a:cubicBezTo>
                    <a:pt x="12061" y="14746"/>
                    <a:pt x="11508" y="14286"/>
                    <a:pt x="10910" y="13667"/>
                  </a:cubicBezTo>
                  <a:lnTo>
                    <a:pt x="5848" y="16352"/>
                  </a:lnTo>
                  <a:lnTo>
                    <a:pt x="3475" y="12249"/>
                  </a:lnTo>
                  <a:lnTo>
                    <a:pt x="8299" y="9692"/>
                  </a:lnTo>
                  <a:cubicBezTo>
                    <a:pt x="7229" y="7299"/>
                    <a:pt x="5819" y="3586"/>
                    <a:pt x="5332" y="2032"/>
                  </a:cubicBezTo>
                  <a:cubicBezTo>
                    <a:pt x="4875" y="574"/>
                    <a:pt x="5000" y="148"/>
                    <a:pt x="5066" y="36"/>
                  </a:cubicBezTo>
                  <a:cubicBezTo>
                    <a:pt x="5058" y="23"/>
                    <a:pt x="5065" y="20"/>
                    <a:pt x="5078" y="19"/>
                  </a:cubicBezTo>
                  <a:cubicBezTo>
                    <a:pt x="5088" y="6"/>
                    <a:pt x="5095" y="0"/>
                    <a:pt x="5095" y="0"/>
                  </a:cubicBezTo>
                  <a:cubicBezTo>
                    <a:pt x="5240" y="24"/>
                    <a:pt x="5683" y="148"/>
                    <a:pt x="6732" y="1292"/>
                  </a:cubicBezTo>
                  <a:cubicBezTo>
                    <a:pt x="7850" y="2510"/>
                    <a:pt x="10390" y="5624"/>
                    <a:pt x="11941" y="7761"/>
                  </a:cubicBezTo>
                  <a:lnTo>
                    <a:pt x="15980" y="5619"/>
                  </a:lnTo>
                  <a:lnTo>
                    <a:pt x="18355" y="9720"/>
                  </a:lnTo>
                  <a:cubicBezTo>
                    <a:pt x="18355" y="9720"/>
                    <a:pt x="14076" y="11989"/>
                    <a:pt x="14076" y="11989"/>
                  </a:cubicBezTo>
                  <a:close/>
                  <a:moveTo>
                    <a:pt x="16695" y="5238"/>
                  </a:moveTo>
                  <a:lnTo>
                    <a:pt x="19224" y="3898"/>
                  </a:lnTo>
                  <a:lnTo>
                    <a:pt x="21600" y="7999"/>
                  </a:lnTo>
                  <a:lnTo>
                    <a:pt x="19071" y="9339"/>
                  </a:lnTo>
                  <a:cubicBezTo>
                    <a:pt x="19071" y="9339"/>
                    <a:pt x="16695" y="5238"/>
                    <a:pt x="16695" y="5238"/>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5" name="Google Shape;973;p9">
              <a:extLst>
                <a:ext uri="{FF2B5EF4-FFF2-40B4-BE49-F238E27FC236}">
                  <a16:creationId xmlns:a16="http://schemas.microsoft.com/office/drawing/2014/main" id="{7AEE670B-42C1-DE35-E223-31BA9F6C2358}"/>
                </a:ext>
              </a:extLst>
            </p:cNvPr>
            <p:cNvSpPr/>
            <p:nvPr/>
          </p:nvSpPr>
          <p:spPr>
            <a:xfrm>
              <a:off x="19723607" y="10276650"/>
              <a:ext cx="536497" cy="851590"/>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6" name="Google Shape;974;p9">
              <a:extLst>
                <a:ext uri="{FF2B5EF4-FFF2-40B4-BE49-F238E27FC236}">
                  <a16:creationId xmlns:a16="http://schemas.microsoft.com/office/drawing/2014/main" id="{C1305081-A7C8-D606-7FD9-03E3BDB46FC5}"/>
                </a:ext>
              </a:extLst>
            </p:cNvPr>
            <p:cNvSpPr/>
            <p:nvPr/>
          </p:nvSpPr>
          <p:spPr>
            <a:xfrm>
              <a:off x="15572266" y="10142128"/>
              <a:ext cx="479514" cy="339889"/>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7" name="Google Shape;975;p9">
              <a:extLst>
                <a:ext uri="{FF2B5EF4-FFF2-40B4-BE49-F238E27FC236}">
                  <a16:creationId xmlns:a16="http://schemas.microsoft.com/office/drawing/2014/main" id="{2A42C9D2-B1F3-076D-1127-B2A2DAD0EB9A}"/>
                </a:ext>
              </a:extLst>
            </p:cNvPr>
            <p:cNvSpPr/>
            <p:nvPr/>
          </p:nvSpPr>
          <p:spPr>
            <a:xfrm>
              <a:off x="17794266" y="9180909"/>
              <a:ext cx="602583" cy="644863"/>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8" name="Google Shape;976;p9">
              <a:extLst>
                <a:ext uri="{FF2B5EF4-FFF2-40B4-BE49-F238E27FC236}">
                  <a16:creationId xmlns:a16="http://schemas.microsoft.com/office/drawing/2014/main" id="{74B67C5F-A315-E3F2-45DC-F0209BA09F32}"/>
                </a:ext>
              </a:extLst>
            </p:cNvPr>
            <p:cNvSpPr/>
            <p:nvPr/>
          </p:nvSpPr>
          <p:spPr>
            <a:xfrm>
              <a:off x="17048178" y="9717416"/>
              <a:ext cx="707905" cy="707906"/>
            </a:xfrm>
            <a:custGeom>
              <a:avLst/>
              <a:gdLst/>
              <a:ahLst/>
              <a:cxnLst/>
              <a:rect l="l" t="t" r="r" b="b"/>
              <a:pathLst>
                <a:path w="18957" h="18957" extrusionOk="0">
                  <a:moveTo>
                    <a:pt x="5474" y="890"/>
                  </a:moveTo>
                  <a:cubicBezTo>
                    <a:pt x="729" y="3103"/>
                    <a:pt x="-1322" y="8738"/>
                    <a:pt x="890" y="13482"/>
                  </a:cubicBezTo>
                  <a:cubicBezTo>
                    <a:pt x="3103" y="18227"/>
                    <a:pt x="8738" y="20278"/>
                    <a:pt x="13482" y="18066"/>
                  </a:cubicBezTo>
                  <a:cubicBezTo>
                    <a:pt x="18227" y="15853"/>
                    <a:pt x="20278" y="10218"/>
                    <a:pt x="18066" y="5474"/>
                  </a:cubicBezTo>
                  <a:cubicBezTo>
                    <a:pt x="15853" y="729"/>
                    <a:pt x="10218" y="-1322"/>
                    <a:pt x="5474" y="890"/>
                  </a:cubicBezTo>
                  <a:close/>
                  <a:moveTo>
                    <a:pt x="6178" y="2402"/>
                  </a:moveTo>
                  <a:cubicBezTo>
                    <a:pt x="6348" y="2323"/>
                    <a:pt x="6545" y="2302"/>
                    <a:pt x="6734" y="2371"/>
                  </a:cubicBezTo>
                  <a:cubicBezTo>
                    <a:pt x="7112" y="2509"/>
                    <a:pt x="7308" y="2929"/>
                    <a:pt x="7170" y="3307"/>
                  </a:cubicBezTo>
                  <a:cubicBezTo>
                    <a:pt x="7033" y="3685"/>
                    <a:pt x="6612" y="3882"/>
                    <a:pt x="6234" y="3744"/>
                  </a:cubicBezTo>
                  <a:cubicBezTo>
                    <a:pt x="5856" y="3606"/>
                    <a:pt x="5660" y="3186"/>
                    <a:pt x="5798" y="2808"/>
                  </a:cubicBezTo>
                  <a:cubicBezTo>
                    <a:pt x="5866" y="2618"/>
                    <a:pt x="6009" y="2481"/>
                    <a:pt x="6178" y="2402"/>
                  </a:cubicBezTo>
                  <a:close/>
                  <a:moveTo>
                    <a:pt x="7039" y="4248"/>
                  </a:moveTo>
                  <a:cubicBezTo>
                    <a:pt x="7237" y="4156"/>
                    <a:pt x="7476" y="4242"/>
                    <a:pt x="7569" y="4441"/>
                  </a:cubicBezTo>
                  <a:lnTo>
                    <a:pt x="9434" y="8440"/>
                  </a:lnTo>
                  <a:cubicBezTo>
                    <a:pt x="9580" y="8433"/>
                    <a:pt x="9718" y="8366"/>
                    <a:pt x="9863" y="8419"/>
                  </a:cubicBezTo>
                  <a:cubicBezTo>
                    <a:pt x="10010" y="8472"/>
                    <a:pt x="10085" y="8605"/>
                    <a:pt x="10192" y="8705"/>
                  </a:cubicBezTo>
                  <a:lnTo>
                    <a:pt x="13175" y="7314"/>
                  </a:lnTo>
                  <a:cubicBezTo>
                    <a:pt x="13373" y="7222"/>
                    <a:pt x="13612" y="7309"/>
                    <a:pt x="13705" y="7507"/>
                  </a:cubicBezTo>
                  <a:cubicBezTo>
                    <a:pt x="13797" y="7705"/>
                    <a:pt x="13710" y="7944"/>
                    <a:pt x="13512" y="8037"/>
                  </a:cubicBezTo>
                  <a:lnTo>
                    <a:pt x="10529" y="9427"/>
                  </a:lnTo>
                  <a:cubicBezTo>
                    <a:pt x="10537" y="9574"/>
                    <a:pt x="10591" y="9717"/>
                    <a:pt x="10537" y="9863"/>
                  </a:cubicBezTo>
                  <a:cubicBezTo>
                    <a:pt x="10325" y="10447"/>
                    <a:pt x="9676" y="10750"/>
                    <a:pt x="9092" y="10537"/>
                  </a:cubicBezTo>
                  <a:cubicBezTo>
                    <a:pt x="8509" y="10325"/>
                    <a:pt x="8206" y="9676"/>
                    <a:pt x="8419" y="9092"/>
                  </a:cubicBezTo>
                  <a:cubicBezTo>
                    <a:pt x="8474" y="8942"/>
                    <a:pt x="8621" y="8880"/>
                    <a:pt x="8725" y="8771"/>
                  </a:cubicBezTo>
                  <a:lnTo>
                    <a:pt x="6860" y="4771"/>
                  </a:lnTo>
                  <a:cubicBezTo>
                    <a:pt x="6767" y="4573"/>
                    <a:pt x="6841" y="4340"/>
                    <a:pt x="7039" y="4248"/>
                  </a:cubicBezTo>
                  <a:close/>
                  <a:moveTo>
                    <a:pt x="2738" y="11823"/>
                  </a:moveTo>
                  <a:cubicBezTo>
                    <a:pt x="2908" y="11744"/>
                    <a:pt x="3105" y="11723"/>
                    <a:pt x="3294" y="11792"/>
                  </a:cubicBezTo>
                  <a:cubicBezTo>
                    <a:pt x="3672" y="11930"/>
                    <a:pt x="3868" y="12350"/>
                    <a:pt x="3730" y="12728"/>
                  </a:cubicBezTo>
                  <a:cubicBezTo>
                    <a:pt x="3593" y="13106"/>
                    <a:pt x="3172" y="13302"/>
                    <a:pt x="2794" y="13165"/>
                  </a:cubicBezTo>
                  <a:cubicBezTo>
                    <a:pt x="2416" y="13027"/>
                    <a:pt x="2220" y="12607"/>
                    <a:pt x="2358" y="12228"/>
                  </a:cubicBezTo>
                  <a:cubicBezTo>
                    <a:pt x="2426" y="12039"/>
                    <a:pt x="2569" y="11902"/>
                    <a:pt x="2738" y="11823"/>
                  </a:cubicBezTo>
                  <a:close/>
                  <a:moveTo>
                    <a:pt x="15620" y="5816"/>
                  </a:moveTo>
                  <a:cubicBezTo>
                    <a:pt x="15789" y="5737"/>
                    <a:pt x="15973" y="5722"/>
                    <a:pt x="16162" y="5791"/>
                  </a:cubicBezTo>
                  <a:cubicBezTo>
                    <a:pt x="16540" y="5929"/>
                    <a:pt x="16736" y="6349"/>
                    <a:pt x="16598" y="6728"/>
                  </a:cubicBezTo>
                  <a:cubicBezTo>
                    <a:pt x="16461" y="7106"/>
                    <a:pt x="16054" y="7296"/>
                    <a:pt x="15675" y="7158"/>
                  </a:cubicBezTo>
                  <a:cubicBezTo>
                    <a:pt x="15297" y="7020"/>
                    <a:pt x="15101" y="6600"/>
                    <a:pt x="15239" y="6222"/>
                  </a:cubicBezTo>
                  <a:cubicBezTo>
                    <a:pt x="15308" y="6033"/>
                    <a:pt x="15451" y="5895"/>
                    <a:pt x="15620" y="5816"/>
                  </a:cubicBezTo>
                  <a:close/>
                  <a:moveTo>
                    <a:pt x="12166" y="15243"/>
                  </a:moveTo>
                  <a:cubicBezTo>
                    <a:pt x="12335" y="15164"/>
                    <a:pt x="12533" y="15143"/>
                    <a:pt x="12722" y="15212"/>
                  </a:cubicBezTo>
                  <a:cubicBezTo>
                    <a:pt x="13100" y="15350"/>
                    <a:pt x="13296" y="15770"/>
                    <a:pt x="13158" y="16148"/>
                  </a:cubicBezTo>
                  <a:cubicBezTo>
                    <a:pt x="13021" y="16526"/>
                    <a:pt x="12600" y="16723"/>
                    <a:pt x="12222" y="16585"/>
                  </a:cubicBezTo>
                  <a:cubicBezTo>
                    <a:pt x="11844" y="16447"/>
                    <a:pt x="11648" y="16027"/>
                    <a:pt x="11785" y="15649"/>
                  </a:cubicBezTo>
                  <a:cubicBezTo>
                    <a:pt x="11854" y="15460"/>
                    <a:pt x="11997" y="15322"/>
                    <a:pt x="12166" y="1524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9" name="Google Shape;977;p9">
              <a:extLst>
                <a:ext uri="{FF2B5EF4-FFF2-40B4-BE49-F238E27FC236}">
                  <a16:creationId xmlns:a16="http://schemas.microsoft.com/office/drawing/2014/main" id="{D8F1196F-3D8C-D959-2021-3BDA16EB82FD}"/>
                </a:ext>
              </a:extLst>
            </p:cNvPr>
            <p:cNvSpPr/>
            <p:nvPr/>
          </p:nvSpPr>
          <p:spPr>
            <a:xfrm>
              <a:off x="18977015" y="9915662"/>
              <a:ext cx="660489" cy="686411"/>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0" name="Google Shape;978;p9">
              <a:extLst>
                <a:ext uri="{FF2B5EF4-FFF2-40B4-BE49-F238E27FC236}">
                  <a16:creationId xmlns:a16="http://schemas.microsoft.com/office/drawing/2014/main" id="{690C019C-4F29-33D4-D268-178819C7D14A}"/>
                </a:ext>
              </a:extLst>
            </p:cNvPr>
            <p:cNvSpPr/>
            <p:nvPr/>
          </p:nvSpPr>
          <p:spPr>
            <a:xfrm>
              <a:off x="17273284" y="10887438"/>
              <a:ext cx="673802" cy="406557"/>
            </a:xfrm>
            <a:custGeom>
              <a:avLst/>
              <a:gdLst/>
              <a:ahLst/>
              <a:cxnLst/>
              <a:rect l="l" t="t"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89"/>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1" name="Google Shape;979;p9">
              <a:extLst>
                <a:ext uri="{FF2B5EF4-FFF2-40B4-BE49-F238E27FC236}">
                  <a16:creationId xmlns:a16="http://schemas.microsoft.com/office/drawing/2014/main" id="{F27CF405-B6D8-A087-60A0-0FF6E212EC1C}"/>
                </a:ext>
              </a:extLst>
            </p:cNvPr>
            <p:cNvSpPr/>
            <p:nvPr/>
          </p:nvSpPr>
          <p:spPr>
            <a:xfrm>
              <a:off x="19982176" y="9778729"/>
              <a:ext cx="656775" cy="603421"/>
            </a:xfrm>
            <a:custGeom>
              <a:avLst/>
              <a:gdLst/>
              <a:ahLst/>
              <a:cxnLst/>
              <a:rect l="l" t="t"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2" name="Google Shape;980;p9">
              <a:extLst>
                <a:ext uri="{FF2B5EF4-FFF2-40B4-BE49-F238E27FC236}">
                  <a16:creationId xmlns:a16="http://schemas.microsoft.com/office/drawing/2014/main" id="{BF5BFA51-3058-064C-D005-721AE2DCB081}"/>
                </a:ext>
              </a:extLst>
            </p:cNvPr>
            <p:cNvSpPr/>
            <p:nvPr/>
          </p:nvSpPr>
          <p:spPr>
            <a:xfrm>
              <a:off x="18095556" y="9920122"/>
              <a:ext cx="474749" cy="52554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3" name="Google Shape;981;p9">
              <a:extLst>
                <a:ext uri="{FF2B5EF4-FFF2-40B4-BE49-F238E27FC236}">
                  <a16:creationId xmlns:a16="http://schemas.microsoft.com/office/drawing/2014/main" id="{7D669EDC-2291-74F2-FB2D-C5D5543AECCA}"/>
                </a:ext>
              </a:extLst>
            </p:cNvPr>
            <p:cNvSpPr/>
            <p:nvPr/>
          </p:nvSpPr>
          <p:spPr>
            <a:xfrm>
              <a:off x="19553061" y="9077456"/>
              <a:ext cx="359032" cy="414855"/>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4" name="Google Shape;982;p9">
              <a:extLst>
                <a:ext uri="{FF2B5EF4-FFF2-40B4-BE49-F238E27FC236}">
                  <a16:creationId xmlns:a16="http://schemas.microsoft.com/office/drawing/2014/main" id="{861E6392-0BAA-F54A-2824-8E1C3B84129A}"/>
                </a:ext>
              </a:extLst>
            </p:cNvPr>
            <p:cNvSpPr/>
            <p:nvPr/>
          </p:nvSpPr>
          <p:spPr>
            <a:xfrm>
              <a:off x="19907349" y="4497805"/>
              <a:ext cx="422982" cy="474607"/>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5" name="Google Shape;983;p9">
              <a:extLst>
                <a:ext uri="{FF2B5EF4-FFF2-40B4-BE49-F238E27FC236}">
                  <a16:creationId xmlns:a16="http://schemas.microsoft.com/office/drawing/2014/main" id="{34B5DFE4-96A7-8FCB-4AA3-8E2AF5018DA2}"/>
                </a:ext>
              </a:extLst>
            </p:cNvPr>
            <p:cNvSpPr/>
            <p:nvPr/>
          </p:nvSpPr>
          <p:spPr>
            <a:xfrm>
              <a:off x="16605913" y="7050896"/>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6" name="Google Shape;984;p9">
              <a:extLst>
                <a:ext uri="{FF2B5EF4-FFF2-40B4-BE49-F238E27FC236}">
                  <a16:creationId xmlns:a16="http://schemas.microsoft.com/office/drawing/2014/main" id="{0E9BB840-CE74-6999-2AA7-8B2D5F6106D5}"/>
                </a:ext>
              </a:extLst>
            </p:cNvPr>
            <p:cNvSpPr/>
            <p:nvPr/>
          </p:nvSpPr>
          <p:spPr>
            <a:xfrm>
              <a:off x="17109012" y="5013808"/>
              <a:ext cx="413677" cy="591501"/>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7" name="Google Shape;985;p9">
              <a:extLst>
                <a:ext uri="{FF2B5EF4-FFF2-40B4-BE49-F238E27FC236}">
                  <a16:creationId xmlns:a16="http://schemas.microsoft.com/office/drawing/2014/main" id="{1A395476-31FB-1A73-B4F6-7FE806C77AC7}"/>
                </a:ext>
              </a:extLst>
            </p:cNvPr>
            <p:cNvSpPr/>
            <p:nvPr/>
          </p:nvSpPr>
          <p:spPr>
            <a:xfrm>
              <a:off x="16082433" y="4790078"/>
              <a:ext cx="583511" cy="413605"/>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8" name="Google Shape;986;p9">
              <a:extLst>
                <a:ext uri="{FF2B5EF4-FFF2-40B4-BE49-F238E27FC236}">
                  <a16:creationId xmlns:a16="http://schemas.microsoft.com/office/drawing/2014/main" id="{0292D6A6-82C6-435E-FC23-C207717F27D5}"/>
                </a:ext>
              </a:extLst>
            </p:cNvPr>
            <p:cNvSpPr/>
            <p:nvPr/>
          </p:nvSpPr>
          <p:spPr>
            <a:xfrm>
              <a:off x="21000318" y="5616838"/>
              <a:ext cx="437119" cy="309840"/>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9" name="Google Shape;987;p9">
              <a:extLst>
                <a:ext uri="{FF2B5EF4-FFF2-40B4-BE49-F238E27FC236}">
                  <a16:creationId xmlns:a16="http://schemas.microsoft.com/office/drawing/2014/main" id="{12E4F337-CE19-8195-9735-3B2690B0FD90}"/>
                </a:ext>
              </a:extLst>
            </p:cNvPr>
            <p:cNvSpPr/>
            <p:nvPr/>
          </p:nvSpPr>
          <p:spPr>
            <a:xfrm>
              <a:off x="14548058" y="8927501"/>
              <a:ext cx="446855" cy="494666"/>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0" name="Google Shape;988;p9">
              <a:extLst>
                <a:ext uri="{FF2B5EF4-FFF2-40B4-BE49-F238E27FC236}">
                  <a16:creationId xmlns:a16="http://schemas.microsoft.com/office/drawing/2014/main" id="{E17EBC0A-9C02-0A70-A7B6-539171E85608}"/>
                </a:ext>
              </a:extLst>
            </p:cNvPr>
            <p:cNvSpPr/>
            <p:nvPr/>
          </p:nvSpPr>
          <p:spPr>
            <a:xfrm>
              <a:off x="19258837" y="11958731"/>
              <a:ext cx="567699" cy="676947"/>
            </a:xfrm>
            <a:custGeom>
              <a:avLst/>
              <a:gdLst/>
              <a:ahLst/>
              <a:cxnLst/>
              <a:rect l="l" t="t" r="r" b="b"/>
              <a:pathLst>
                <a:path w="21600" h="21600" extrusionOk="0">
                  <a:moveTo>
                    <a:pt x="19543" y="12242"/>
                  </a:moveTo>
                  <a:cubicBezTo>
                    <a:pt x="19543" y="12836"/>
                    <a:pt x="18964" y="13322"/>
                    <a:pt x="18257" y="13322"/>
                  </a:cubicBezTo>
                  <a:lnTo>
                    <a:pt x="3343" y="13322"/>
                  </a:lnTo>
                  <a:cubicBezTo>
                    <a:pt x="2636" y="13322"/>
                    <a:pt x="2057" y="12836"/>
                    <a:pt x="2057" y="12242"/>
                  </a:cubicBezTo>
                  <a:lnTo>
                    <a:pt x="2057" y="4322"/>
                  </a:lnTo>
                  <a:cubicBezTo>
                    <a:pt x="2057" y="3728"/>
                    <a:pt x="2636" y="3242"/>
                    <a:pt x="3343" y="3242"/>
                  </a:cubicBezTo>
                  <a:lnTo>
                    <a:pt x="18257" y="3242"/>
                  </a:lnTo>
                  <a:cubicBezTo>
                    <a:pt x="18964" y="3242"/>
                    <a:pt x="19543" y="3728"/>
                    <a:pt x="19543" y="4322"/>
                  </a:cubicBezTo>
                  <a:cubicBezTo>
                    <a:pt x="19543" y="4322"/>
                    <a:pt x="19543" y="12242"/>
                    <a:pt x="19543" y="12242"/>
                  </a:cubicBezTo>
                  <a:close/>
                  <a:moveTo>
                    <a:pt x="17743" y="18146"/>
                  </a:moveTo>
                  <a:cubicBezTo>
                    <a:pt x="16891" y="18146"/>
                    <a:pt x="16200" y="17566"/>
                    <a:pt x="16200" y="16850"/>
                  </a:cubicBezTo>
                  <a:cubicBezTo>
                    <a:pt x="16200" y="16134"/>
                    <a:pt x="16891" y="15554"/>
                    <a:pt x="17743" y="15554"/>
                  </a:cubicBezTo>
                  <a:cubicBezTo>
                    <a:pt x="18594" y="15554"/>
                    <a:pt x="19285" y="16134"/>
                    <a:pt x="19285" y="16850"/>
                  </a:cubicBezTo>
                  <a:cubicBezTo>
                    <a:pt x="19285" y="17566"/>
                    <a:pt x="18594" y="18146"/>
                    <a:pt x="17743" y="18146"/>
                  </a:cubicBezTo>
                  <a:close/>
                  <a:moveTo>
                    <a:pt x="3857" y="18146"/>
                  </a:moveTo>
                  <a:cubicBezTo>
                    <a:pt x="3005" y="18146"/>
                    <a:pt x="2315" y="17566"/>
                    <a:pt x="2315" y="16850"/>
                  </a:cubicBezTo>
                  <a:cubicBezTo>
                    <a:pt x="2315" y="16134"/>
                    <a:pt x="3005" y="15554"/>
                    <a:pt x="3857" y="15554"/>
                  </a:cubicBezTo>
                  <a:cubicBezTo>
                    <a:pt x="4709" y="15554"/>
                    <a:pt x="5400" y="16134"/>
                    <a:pt x="5400" y="16850"/>
                  </a:cubicBezTo>
                  <a:cubicBezTo>
                    <a:pt x="5400" y="17566"/>
                    <a:pt x="4709" y="18146"/>
                    <a:pt x="3857" y="18146"/>
                  </a:cubicBezTo>
                  <a:close/>
                  <a:moveTo>
                    <a:pt x="5657" y="1513"/>
                  </a:moveTo>
                  <a:cubicBezTo>
                    <a:pt x="5657" y="1275"/>
                    <a:pt x="5889" y="1081"/>
                    <a:pt x="6171" y="1081"/>
                  </a:cubicBezTo>
                  <a:lnTo>
                    <a:pt x="15429" y="1081"/>
                  </a:lnTo>
                  <a:cubicBezTo>
                    <a:pt x="15711" y="1081"/>
                    <a:pt x="15943" y="1275"/>
                    <a:pt x="15943" y="1513"/>
                  </a:cubicBezTo>
                  <a:lnTo>
                    <a:pt x="15943" y="1729"/>
                  </a:lnTo>
                  <a:cubicBezTo>
                    <a:pt x="15943" y="1967"/>
                    <a:pt x="15711" y="2161"/>
                    <a:pt x="15429" y="2161"/>
                  </a:cubicBezTo>
                  <a:lnTo>
                    <a:pt x="6171" y="2161"/>
                  </a:lnTo>
                  <a:cubicBezTo>
                    <a:pt x="5889" y="2161"/>
                    <a:pt x="5657" y="1967"/>
                    <a:pt x="5657" y="1729"/>
                  </a:cubicBezTo>
                  <a:cubicBezTo>
                    <a:pt x="5657" y="1729"/>
                    <a:pt x="5657" y="1513"/>
                    <a:pt x="5657" y="1513"/>
                  </a:cubicBezTo>
                  <a:close/>
                  <a:moveTo>
                    <a:pt x="20314" y="0"/>
                  </a:moveTo>
                  <a:lnTo>
                    <a:pt x="1286" y="0"/>
                  </a:lnTo>
                  <a:cubicBezTo>
                    <a:pt x="579" y="0"/>
                    <a:pt x="0" y="486"/>
                    <a:pt x="0" y="1080"/>
                  </a:cubicBezTo>
                  <a:lnTo>
                    <a:pt x="0" y="18360"/>
                  </a:lnTo>
                  <a:cubicBezTo>
                    <a:pt x="0" y="18954"/>
                    <a:pt x="579" y="19440"/>
                    <a:pt x="1286" y="19440"/>
                  </a:cubicBezTo>
                  <a:lnTo>
                    <a:pt x="1800" y="19440"/>
                  </a:lnTo>
                  <a:cubicBezTo>
                    <a:pt x="1800" y="19440"/>
                    <a:pt x="1800" y="20498"/>
                    <a:pt x="1800" y="20520"/>
                  </a:cubicBezTo>
                  <a:cubicBezTo>
                    <a:pt x="1800" y="21114"/>
                    <a:pt x="2379" y="21600"/>
                    <a:pt x="3086" y="21600"/>
                  </a:cubicBezTo>
                  <a:lnTo>
                    <a:pt x="4629" y="21600"/>
                  </a:lnTo>
                  <a:cubicBezTo>
                    <a:pt x="5336" y="21600"/>
                    <a:pt x="5915" y="21114"/>
                    <a:pt x="5915" y="20520"/>
                  </a:cubicBezTo>
                  <a:cubicBezTo>
                    <a:pt x="5915" y="20498"/>
                    <a:pt x="5915" y="19440"/>
                    <a:pt x="5915" y="19440"/>
                  </a:cubicBezTo>
                  <a:lnTo>
                    <a:pt x="15685" y="19440"/>
                  </a:lnTo>
                  <a:cubicBezTo>
                    <a:pt x="15685" y="19440"/>
                    <a:pt x="15685" y="20498"/>
                    <a:pt x="15685" y="20520"/>
                  </a:cubicBezTo>
                  <a:cubicBezTo>
                    <a:pt x="15685" y="21114"/>
                    <a:pt x="16264" y="21600"/>
                    <a:pt x="16971" y="21600"/>
                  </a:cubicBezTo>
                  <a:lnTo>
                    <a:pt x="18514" y="21600"/>
                  </a:lnTo>
                  <a:cubicBezTo>
                    <a:pt x="19221" y="21600"/>
                    <a:pt x="19800" y="21114"/>
                    <a:pt x="19800" y="20520"/>
                  </a:cubicBezTo>
                  <a:cubicBezTo>
                    <a:pt x="19800" y="20498"/>
                    <a:pt x="19800" y="19440"/>
                    <a:pt x="19800" y="19440"/>
                  </a:cubicBezTo>
                  <a:lnTo>
                    <a:pt x="20314" y="19440"/>
                  </a:lnTo>
                  <a:cubicBezTo>
                    <a:pt x="21021" y="19440"/>
                    <a:pt x="21600" y="18954"/>
                    <a:pt x="21600" y="18360"/>
                  </a:cubicBezTo>
                  <a:lnTo>
                    <a:pt x="21600" y="1080"/>
                  </a:lnTo>
                  <a:cubicBezTo>
                    <a:pt x="21600" y="486"/>
                    <a:pt x="21021" y="0"/>
                    <a:pt x="2031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1" name="Google Shape;989;p9">
              <a:extLst>
                <a:ext uri="{FF2B5EF4-FFF2-40B4-BE49-F238E27FC236}">
                  <a16:creationId xmlns:a16="http://schemas.microsoft.com/office/drawing/2014/main" id="{EAD39DFA-1B5E-64AA-C3E8-166FAFEF8E06}"/>
                </a:ext>
              </a:extLst>
            </p:cNvPr>
            <p:cNvSpPr/>
            <p:nvPr/>
          </p:nvSpPr>
          <p:spPr>
            <a:xfrm>
              <a:off x="20512929" y="11955407"/>
              <a:ext cx="678678" cy="598412"/>
            </a:xfrm>
            <a:custGeom>
              <a:avLst/>
              <a:gdLst/>
              <a:ahLst/>
              <a:cxnLst/>
              <a:rect l="l" t="t"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2" name="Google Shape;990;p9">
              <a:extLst>
                <a:ext uri="{FF2B5EF4-FFF2-40B4-BE49-F238E27FC236}">
                  <a16:creationId xmlns:a16="http://schemas.microsoft.com/office/drawing/2014/main" id="{B0AF38C2-084D-80AE-2313-7408A72FC25A}"/>
                </a:ext>
              </a:extLst>
            </p:cNvPr>
            <p:cNvSpPr/>
            <p:nvPr/>
          </p:nvSpPr>
          <p:spPr>
            <a:xfrm>
              <a:off x="19308419" y="13173056"/>
              <a:ext cx="779626" cy="510037"/>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3" name="Google Shape;991;p9">
              <a:extLst>
                <a:ext uri="{FF2B5EF4-FFF2-40B4-BE49-F238E27FC236}">
                  <a16:creationId xmlns:a16="http://schemas.microsoft.com/office/drawing/2014/main" id="{B3882B34-30F1-600E-E278-8BED202BF5F0}"/>
                </a:ext>
              </a:extLst>
            </p:cNvPr>
            <p:cNvSpPr/>
            <p:nvPr/>
          </p:nvSpPr>
          <p:spPr>
            <a:xfrm>
              <a:off x="19278047" y="12757726"/>
              <a:ext cx="364916" cy="364935"/>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9"/>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4" name="Google Shape;992;p9">
              <a:extLst>
                <a:ext uri="{FF2B5EF4-FFF2-40B4-BE49-F238E27FC236}">
                  <a16:creationId xmlns:a16="http://schemas.microsoft.com/office/drawing/2014/main" id="{4F2569CD-7BE9-698F-AF0D-978AAB599BDB}"/>
                </a:ext>
              </a:extLst>
            </p:cNvPr>
            <p:cNvSpPr/>
            <p:nvPr/>
          </p:nvSpPr>
          <p:spPr>
            <a:xfrm>
              <a:off x="18249834" y="13272749"/>
              <a:ext cx="957659" cy="434144"/>
            </a:xfrm>
            <a:custGeom>
              <a:avLst/>
              <a:gdLst/>
              <a:ahLst/>
              <a:cxnLst/>
              <a:rect l="l" t="t" r="r" b="b"/>
              <a:pathLst>
                <a:path w="21600" h="21600" extrusionOk="0">
                  <a:moveTo>
                    <a:pt x="0" y="20793"/>
                  </a:moveTo>
                  <a:cubicBezTo>
                    <a:pt x="2762" y="20896"/>
                    <a:pt x="4229" y="16959"/>
                    <a:pt x="5457" y="12973"/>
                  </a:cubicBezTo>
                  <a:cubicBezTo>
                    <a:pt x="6611" y="16963"/>
                    <a:pt x="8026" y="20867"/>
                    <a:pt x="10731" y="20967"/>
                  </a:cubicBezTo>
                  <a:cubicBezTo>
                    <a:pt x="13410" y="21066"/>
                    <a:pt x="14890" y="17337"/>
                    <a:pt x="16097" y="13477"/>
                  </a:cubicBezTo>
                  <a:cubicBezTo>
                    <a:pt x="17258" y="17515"/>
                    <a:pt x="18668" y="21499"/>
                    <a:pt x="21405" y="21600"/>
                  </a:cubicBezTo>
                  <a:lnTo>
                    <a:pt x="21434" y="18923"/>
                  </a:lnTo>
                  <a:cubicBezTo>
                    <a:pt x="19117" y="18837"/>
                    <a:pt x="18015" y="15307"/>
                    <a:pt x="16841" y="11103"/>
                  </a:cubicBezTo>
                  <a:cubicBezTo>
                    <a:pt x="18096" y="6922"/>
                    <a:pt x="19242" y="3387"/>
                    <a:pt x="21588" y="3475"/>
                  </a:cubicBezTo>
                  <a:lnTo>
                    <a:pt x="21600" y="798"/>
                  </a:lnTo>
                  <a:cubicBezTo>
                    <a:pt x="18838" y="695"/>
                    <a:pt x="17358" y="4641"/>
                    <a:pt x="16130" y="8627"/>
                  </a:cubicBezTo>
                  <a:cubicBezTo>
                    <a:pt x="14977" y="4640"/>
                    <a:pt x="13556" y="770"/>
                    <a:pt x="10852" y="669"/>
                  </a:cubicBezTo>
                  <a:cubicBezTo>
                    <a:pt x="8168" y="570"/>
                    <a:pt x="6711" y="4292"/>
                    <a:pt x="5503" y="8160"/>
                  </a:cubicBezTo>
                  <a:cubicBezTo>
                    <a:pt x="4341" y="4115"/>
                    <a:pt x="2924" y="102"/>
                    <a:pt x="183" y="0"/>
                  </a:cubicBezTo>
                  <a:cubicBezTo>
                    <a:pt x="183" y="0"/>
                    <a:pt x="166" y="2677"/>
                    <a:pt x="166" y="2677"/>
                  </a:cubicBezTo>
                  <a:cubicBezTo>
                    <a:pt x="2490" y="2763"/>
                    <a:pt x="3581" y="6313"/>
                    <a:pt x="4759" y="10534"/>
                  </a:cubicBezTo>
                  <a:cubicBezTo>
                    <a:pt x="3507" y="14705"/>
                    <a:pt x="2353" y="18212"/>
                    <a:pt x="12" y="18125"/>
                  </a:cubicBezTo>
                  <a:lnTo>
                    <a:pt x="0" y="20793"/>
                  </a:lnTo>
                  <a:close/>
                  <a:moveTo>
                    <a:pt x="241" y="16420"/>
                  </a:moveTo>
                  <a:cubicBezTo>
                    <a:pt x="649" y="16425"/>
                    <a:pt x="1008" y="16293"/>
                    <a:pt x="1338" y="16053"/>
                  </a:cubicBezTo>
                  <a:cubicBezTo>
                    <a:pt x="1338" y="16053"/>
                    <a:pt x="1438" y="4786"/>
                    <a:pt x="1438" y="4786"/>
                  </a:cubicBezTo>
                  <a:cubicBezTo>
                    <a:pt x="1113" y="4525"/>
                    <a:pt x="753" y="4374"/>
                    <a:pt x="345" y="4355"/>
                  </a:cubicBezTo>
                  <a:lnTo>
                    <a:pt x="241" y="16420"/>
                  </a:lnTo>
                  <a:close/>
                  <a:moveTo>
                    <a:pt x="2402" y="14724"/>
                  </a:moveTo>
                  <a:cubicBezTo>
                    <a:pt x="2787" y="14105"/>
                    <a:pt x="3126" y="13297"/>
                    <a:pt x="3454" y="12359"/>
                  </a:cubicBezTo>
                  <a:lnTo>
                    <a:pt x="3491" y="8563"/>
                  </a:lnTo>
                  <a:cubicBezTo>
                    <a:pt x="3181" y="7606"/>
                    <a:pt x="2858" y="6774"/>
                    <a:pt x="2485" y="6133"/>
                  </a:cubicBezTo>
                  <a:lnTo>
                    <a:pt x="2402" y="14724"/>
                  </a:lnTo>
                  <a:close/>
                  <a:moveTo>
                    <a:pt x="6201" y="10598"/>
                  </a:moveTo>
                  <a:cubicBezTo>
                    <a:pt x="7413" y="6583"/>
                    <a:pt x="8564" y="3262"/>
                    <a:pt x="10839" y="3346"/>
                  </a:cubicBezTo>
                  <a:cubicBezTo>
                    <a:pt x="13133" y="3431"/>
                    <a:pt x="14226" y="6882"/>
                    <a:pt x="15386" y="11029"/>
                  </a:cubicBezTo>
                  <a:cubicBezTo>
                    <a:pt x="14178" y="15032"/>
                    <a:pt x="13031" y="18375"/>
                    <a:pt x="10761" y="18290"/>
                  </a:cubicBezTo>
                  <a:cubicBezTo>
                    <a:pt x="8467" y="18206"/>
                    <a:pt x="7361" y="14745"/>
                    <a:pt x="6201" y="10598"/>
                  </a:cubicBezTo>
                  <a:close/>
                  <a:moveTo>
                    <a:pt x="7901" y="13065"/>
                  </a:moveTo>
                  <a:cubicBezTo>
                    <a:pt x="8268" y="14180"/>
                    <a:pt x="8656" y="15139"/>
                    <a:pt x="9098" y="15879"/>
                  </a:cubicBezTo>
                  <a:lnTo>
                    <a:pt x="9173" y="5547"/>
                  </a:lnTo>
                  <a:cubicBezTo>
                    <a:pt x="8720" y="6254"/>
                    <a:pt x="8323" y="7192"/>
                    <a:pt x="7938" y="8279"/>
                  </a:cubicBezTo>
                  <a:lnTo>
                    <a:pt x="7901" y="13065"/>
                  </a:lnTo>
                  <a:close/>
                  <a:moveTo>
                    <a:pt x="10199" y="16402"/>
                  </a:moveTo>
                  <a:cubicBezTo>
                    <a:pt x="10421" y="16504"/>
                    <a:pt x="10654" y="16562"/>
                    <a:pt x="10910" y="16567"/>
                  </a:cubicBezTo>
                  <a:cubicBezTo>
                    <a:pt x="11039" y="16569"/>
                    <a:pt x="11163" y="16554"/>
                    <a:pt x="11284" y="16530"/>
                  </a:cubicBezTo>
                  <a:lnTo>
                    <a:pt x="11421" y="4676"/>
                  </a:lnTo>
                  <a:cubicBezTo>
                    <a:pt x="11301" y="4648"/>
                    <a:pt x="11177" y="4632"/>
                    <a:pt x="11047" y="4630"/>
                  </a:cubicBezTo>
                  <a:cubicBezTo>
                    <a:pt x="10792" y="4625"/>
                    <a:pt x="10556" y="4674"/>
                    <a:pt x="10332" y="4767"/>
                  </a:cubicBezTo>
                  <a:lnTo>
                    <a:pt x="10199" y="16402"/>
                  </a:lnTo>
                  <a:close/>
                  <a:moveTo>
                    <a:pt x="12440" y="16292"/>
                  </a:moveTo>
                  <a:cubicBezTo>
                    <a:pt x="12866" y="15783"/>
                    <a:pt x="13237" y="15074"/>
                    <a:pt x="13587" y="14220"/>
                  </a:cubicBezTo>
                  <a:lnTo>
                    <a:pt x="13653" y="7866"/>
                  </a:lnTo>
                  <a:cubicBezTo>
                    <a:pt x="13321" y="6994"/>
                    <a:pt x="12964" y="6269"/>
                    <a:pt x="12548" y="5739"/>
                  </a:cubicBezTo>
                  <a:lnTo>
                    <a:pt x="12440" y="16292"/>
                  </a:lnTo>
                  <a:close/>
                  <a:moveTo>
                    <a:pt x="18109" y="13000"/>
                  </a:moveTo>
                  <a:cubicBezTo>
                    <a:pt x="18420" y="13890"/>
                    <a:pt x="18742" y="14650"/>
                    <a:pt x="19110" y="15228"/>
                  </a:cubicBezTo>
                  <a:lnTo>
                    <a:pt x="19115" y="6949"/>
                  </a:lnTo>
                  <a:cubicBezTo>
                    <a:pt x="18746" y="7587"/>
                    <a:pt x="18420" y="8402"/>
                    <a:pt x="18109" y="9342"/>
                  </a:cubicBezTo>
                  <a:lnTo>
                    <a:pt x="18109" y="13000"/>
                  </a:lnTo>
                  <a:close/>
                  <a:moveTo>
                    <a:pt x="20436" y="16503"/>
                  </a:moveTo>
                  <a:cubicBezTo>
                    <a:pt x="20751" y="16735"/>
                    <a:pt x="21099" y="16863"/>
                    <a:pt x="21492" y="16860"/>
                  </a:cubicBezTo>
                  <a:lnTo>
                    <a:pt x="21546" y="5272"/>
                  </a:lnTo>
                  <a:cubicBezTo>
                    <a:pt x="21153" y="5289"/>
                    <a:pt x="20803" y="5437"/>
                    <a:pt x="20486" y="5684"/>
                  </a:cubicBezTo>
                  <a:cubicBezTo>
                    <a:pt x="20486" y="5684"/>
                    <a:pt x="20436" y="16503"/>
                    <a:pt x="20436" y="1650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5" name="Google Shape;993;p9">
              <a:extLst>
                <a:ext uri="{FF2B5EF4-FFF2-40B4-BE49-F238E27FC236}">
                  <a16:creationId xmlns:a16="http://schemas.microsoft.com/office/drawing/2014/main" id="{084640F3-6C0A-E2EE-05E8-B545B93698C8}"/>
                </a:ext>
              </a:extLst>
            </p:cNvPr>
            <p:cNvSpPr/>
            <p:nvPr/>
          </p:nvSpPr>
          <p:spPr>
            <a:xfrm>
              <a:off x="20962861" y="13425299"/>
              <a:ext cx="410124" cy="290707"/>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6" name="Google Shape;994;p9">
              <a:extLst>
                <a:ext uri="{FF2B5EF4-FFF2-40B4-BE49-F238E27FC236}">
                  <a16:creationId xmlns:a16="http://schemas.microsoft.com/office/drawing/2014/main" id="{DA8796FA-8945-15FB-EC42-C742C46FA7A8}"/>
                </a:ext>
              </a:extLst>
            </p:cNvPr>
            <p:cNvSpPr/>
            <p:nvPr/>
          </p:nvSpPr>
          <p:spPr>
            <a:xfrm>
              <a:off x="17299512" y="11350027"/>
              <a:ext cx="844727" cy="1120378"/>
            </a:xfrm>
            <a:custGeom>
              <a:avLst/>
              <a:gdLst/>
              <a:ahLst/>
              <a:cxnLst/>
              <a:rect l="l" t="t" r="r" b="b"/>
              <a:pathLst>
                <a:path w="20983" h="21600" extrusionOk="0">
                  <a:moveTo>
                    <a:pt x="4487" y="2661"/>
                  </a:moveTo>
                  <a:cubicBezTo>
                    <a:pt x="6041" y="1951"/>
                    <a:pt x="7888" y="1570"/>
                    <a:pt x="9828" y="1650"/>
                  </a:cubicBezTo>
                  <a:cubicBezTo>
                    <a:pt x="12550" y="1762"/>
                    <a:pt x="15032" y="2810"/>
                    <a:pt x="16637" y="4507"/>
                  </a:cubicBezTo>
                  <a:cubicBezTo>
                    <a:pt x="17954" y="5855"/>
                    <a:pt x="18616" y="7507"/>
                    <a:pt x="18498" y="9204"/>
                  </a:cubicBezTo>
                  <a:cubicBezTo>
                    <a:pt x="18319" y="11771"/>
                    <a:pt x="16441" y="14049"/>
                    <a:pt x="13531" y="15243"/>
                  </a:cubicBezTo>
                  <a:cubicBezTo>
                    <a:pt x="7170" y="17652"/>
                    <a:pt x="-219" y="13941"/>
                    <a:pt x="5" y="8450"/>
                  </a:cubicBezTo>
                  <a:cubicBezTo>
                    <a:pt x="107" y="5959"/>
                    <a:pt x="1897" y="3846"/>
                    <a:pt x="4487" y="2661"/>
                  </a:cubicBezTo>
                  <a:close/>
                  <a:moveTo>
                    <a:pt x="11927" y="0"/>
                  </a:moveTo>
                  <a:cubicBezTo>
                    <a:pt x="14972" y="550"/>
                    <a:pt x="17565" y="1989"/>
                    <a:pt x="19217" y="4049"/>
                  </a:cubicBezTo>
                  <a:cubicBezTo>
                    <a:pt x="20869" y="6108"/>
                    <a:pt x="21381" y="8545"/>
                    <a:pt x="20673" y="10908"/>
                  </a:cubicBezTo>
                  <a:cubicBezTo>
                    <a:pt x="19872" y="13581"/>
                    <a:pt x="17567" y="15755"/>
                    <a:pt x="14558" y="16945"/>
                  </a:cubicBezTo>
                  <a:cubicBezTo>
                    <a:pt x="13956" y="17183"/>
                    <a:pt x="13322" y="17384"/>
                    <a:pt x="12670" y="17539"/>
                  </a:cubicBezTo>
                  <a:lnTo>
                    <a:pt x="13689" y="19091"/>
                  </a:lnTo>
                  <a:lnTo>
                    <a:pt x="16552" y="17959"/>
                  </a:lnTo>
                  <a:lnTo>
                    <a:pt x="17260" y="19038"/>
                  </a:lnTo>
                  <a:lnTo>
                    <a:pt x="10780" y="21600"/>
                  </a:lnTo>
                  <a:lnTo>
                    <a:pt x="10072" y="20522"/>
                  </a:lnTo>
                  <a:lnTo>
                    <a:pt x="12300" y="19641"/>
                  </a:lnTo>
                  <a:lnTo>
                    <a:pt x="11104" y="17819"/>
                  </a:lnTo>
                  <a:cubicBezTo>
                    <a:pt x="10775" y="17860"/>
                    <a:pt x="10443" y="17889"/>
                    <a:pt x="10107" y="17909"/>
                  </a:cubicBezTo>
                  <a:cubicBezTo>
                    <a:pt x="9771" y="17928"/>
                    <a:pt x="9432" y="17928"/>
                    <a:pt x="9091" y="17924"/>
                  </a:cubicBezTo>
                  <a:lnTo>
                    <a:pt x="9115" y="16720"/>
                  </a:lnTo>
                  <a:cubicBezTo>
                    <a:pt x="13857" y="16783"/>
                    <a:pt x="18085" y="14219"/>
                    <a:pt x="19161" y="10628"/>
                  </a:cubicBezTo>
                  <a:cubicBezTo>
                    <a:pt x="19775" y="8580"/>
                    <a:pt x="19321" y="6477"/>
                    <a:pt x="17889" y="4691"/>
                  </a:cubicBezTo>
                  <a:cubicBezTo>
                    <a:pt x="16457" y="2906"/>
                    <a:pt x="14223" y="1654"/>
                    <a:pt x="11584" y="1178"/>
                  </a:cubicBezTo>
                  <a:lnTo>
                    <a:pt x="11927" y="0"/>
                  </a:lnTo>
                  <a:close/>
                  <a:moveTo>
                    <a:pt x="5394" y="3239"/>
                  </a:moveTo>
                  <a:cubicBezTo>
                    <a:pt x="4971" y="3418"/>
                    <a:pt x="4569" y="3631"/>
                    <a:pt x="4192" y="3867"/>
                  </a:cubicBezTo>
                  <a:cubicBezTo>
                    <a:pt x="4430" y="4003"/>
                    <a:pt x="4673" y="4128"/>
                    <a:pt x="4923" y="4245"/>
                  </a:cubicBezTo>
                  <a:cubicBezTo>
                    <a:pt x="5174" y="4362"/>
                    <a:pt x="5435" y="4472"/>
                    <a:pt x="5696" y="4572"/>
                  </a:cubicBezTo>
                  <a:cubicBezTo>
                    <a:pt x="5840" y="4267"/>
                    <a:pt x="6003" y="3965"/>
                    <a:pt x="6174" y="3669"/>
                  </a:cubicBezTo>
                  <a:cubicBezTo>
                    <a:pt x="6345" y="3372"/>
                    <a:pt x="6521" y="3084"/>
                    <a:pt x="6719" y="2797"/>
                  </a:cubicBezTo>
                  <a:cubicBezTo>
                    <a:pt x="6262" y="2917"/>
                    <a:pt x="5818" y="3060"/>
                    <a:pt x="5394" y="3239"/>
                  </a:cubicBezTo>
                  <a:close/>
                  <a:moveTo>
                    <a:pt x="8111" y="2528"/>
                  </a:moveTo>
                  <a:cubicBezTo>
                    <a:pt x="7815" y="2902"/>
                    <a:pt x="7543" y="3287"/>
                    <a:pt x="7298" y="3681"/>
                  </a:cubicBezTo>
                  <a:cubicBezTo>
                    <a:pt x="7054" y="4074"/>
                    <a:pt x="6836" y="4477"/>
                    <a:pt x="6643" y="4888"/>
                  </a:cubicBezTo>
                  <a:cubicBezTo>
                    <a:pt x="7029" y="4999"/>
                    <a:pt x="7434" y="5094"/>
                    <a:pt x="7836" y="5166"/>
                  </a:cubicBezTo>
                  <a:cubicBezTo>
                    <a:pt x="8238" y="5238"/>
                    <a:pt x="8643" y="5293"/>
                    <a:pt x="9058" y="5327"/>
                  </a:cubicBezTo>
                  <a:lnTo>
                    <a:pt x="9258" y="2461"/>
                  </a:lnTo>
                  <a:cubicBezTo>
                    <a:pt x="9068" y="2462"/>
                    <a:pt x="8871" y="2466"/>
                    <a:pt x="8681" y="2478"/>
                  </a:cubicBezTo>
                  <a:cubicBezTo>
                    <a:pt x="8492" y="2490"/>
                    <a:pt x="8298" y="2506"/>
                    <a:pt x="8111" y="2528"/>
                  </a:cubicBezTo>
                  <a:close/>
                  <a:moveTo>
                    <a:pt x="3332" y="4418"/>
                  </a:moveTo>
                  <a:cubicBezTo>
                    <a:pt x="2706" y="4923"/>
                    <a:pt x="2197" y="5495"/>
                    <a:pt x="1822" y="6116"/>
                  </a:cubicBezTo>
                  <a:cubicBezTo>
                    <a:pt x="1446" y="6736"/>
                    <a:pt x="1199" y="7397"/>
                    <a:pt x="1096" y="8089"/>
                  </a:cubicBezTo>
                  <a:lnTo>
                    <a:pt x="4650" y="8241"/>
                  </a:lnTo>
                  <a:cubicBezTo>
                    <a:pt x="4701" y="7753"/>
                    <a:pt x="4783" y="7263"/>
                    <a:pt x="4900" y="6783"/>
                  </a:cubicBezTo>
                  <a:cubicBezTo>
                    <a:pt x="5017" y="6305"/>
                    <a:pt x="5162" y="5834"/>
                    <a:pt x="5343" y="5367"/>
                  </a:cubicBezTo>
                  <a:cubicBezTo>
                    <a:pt x="4988" y="5238"/>
                    <a:pt x="4643" y="5093"/>
                    <a:pt x="4305" y="4935"/>
                  </a:cubicBezTo>
                  <a:cubicBezTo>
                    <a:pt x="3967" y="4776"/>
                    <a:pt x="3650" y="4606"/>
                    <a:pt x="3332" y="4418"/>
                  </a:cubicBezTo>
                  <a:close/>
                  <a:moveTo>
                    <a:pt x="10293" y="2496"/>
                  </a:moveTo>
                  <a:lnTo>
                    <a:pt x="10092" y="5362"/>
                  </a:lnTo>
                  <a:cubicBezTo>
                    <a:pt x="10477" y="5359"/>
                    <a:pt x="10864" y="5342"/>
                    <a:pt x="11246" y="5304"/>
                  </a:cubicBezTo>
                  <a:cubicBezTo>
                    <a:pt x="11627" y="5267"/>
                    <a:pt x="12001" y="5211"/>
                    <a:pt x="12374" y="5139"/>
                  </a:cubicBezTo>
                  <a:cubicBezTo>
                    <a:pt x="12236" y="4706"/>
                    <a:pt x="12076" y="4278"/>
                    <a:pt x="11881" y="3859"/>
                  </a:cubicBezTo>
                  <a:cubicBezTo>
                    <a:pt x="11686" y="3439"/>
                    <a:pt x="11470" y="3025"/>
                    <a:pt x="11220" y="2622"/>
                  </a:cubicBezTo>
                  <a:cubicBezTo>
                    <a:pt x="11069" y="2594"/>
                    <a:pt x="10904" y="2570"/>
                    <a:pt x="10750" y="2550"/>
                  </a:cubicBezTo>
                  <a:cubicBezTo>
                    <a:pt x="10596" y="2530"/>
                    <a:pt x="10449" y="2511"/>
                    <a:pt x="10293" y="2496"/>
                  </a:cubicBezTo>
                  <a:close/>
                  <a:moveTo>
                    <a:pt x="12546" y="2964"/>
                  </a:moveTo>
                  <a:cubicBezTo>
                    <a:pt x="12714" y="3280"/>
                    <a:pt x="12868" y="3593"/>
                    <a:pt x="13006" y="3918"/>
                  </a:cubicBezTo>
                  <a:cubicBezTo>
                    <a:pt x="13143" y="4242"/>
                    <a:pt x="13264" y="4578"/>
                    <a:pt x="13370" y="4909"/>
                  </a:cubicBezTo>
                  <a:cubicBezTo>
                    <a:pt x="13667" y="4827"/>
                    <a:pt x="13966" y="4724"/>
                    <a:pt x="14251" y="4619"/>
                  </a:cubicBezTo>
                  <a:cubicBezTo>
                    <a:pt x="14537" y="4515"/>
                    <a:pt x="14810" y="4404"/>
                    <a:pt x="15083" y="4279"/>
                  </a:cubicBezTo>
                  <a:cubicBezTo>
                    <a:pt x="14713" y="3995"/>
                    <a:pt x="14316" y="3740"/>
                    <a:pt x="13892" y="3520"/>
                  </a:cubicBezTo>
                  <a:cubicBezTo>
                    <a:pt x="13467" y="3300"/>
                    <a:pt x="13014" y="3118"/>
                    <a:pt x="12546" y="2964"/>
                  </a:cubicBezTo>
                  <a:close/>
                  <a:moveTo>
                    <a:pt x="6314" y="5674"/>
                  </a:moveTo>
                  <a:cubicBezTo>
                    <a:pt x="6153" y="6098"/>
                    <a:pt x="6029" y="6530"/>
                    <a:pt x="5924" y="6964"/>
                  </a:cubicBezTo>
                  <a:cubicBezTo>
                    <a:pt x="5819" y="7399"/>
                    <a:pt x="5732" y="7834"/>
                    <a:pt x="5684" y="8277"/>
                  </a:cubicBezTo>
                  <a:lnTo>
                    <a:pt x="8848" y="8407"/>
                  </a:lnTo>
                  <a:lnTo>
                    <a:pt x="9000" y="6134"/>
                  </a:lnTo>
                  <a:cubicBezTo>
                    <a:pt x="8537" y="6101"/>
                    <a:pt x="8088" y="6045"/>
                    <a:pt x="7639" y="5969"/>
                  </a:cubicBezTo>
                  <a:cubicBezTo>
                    <a:pt x="7191" y="5894"/>
                    <a:pt x="6744" y="5793"/>
                    <a:pt x="6314" y="5674"/>
                  </a:cubicBezTo>
                  <a:close/>
                  <a:moveTo>
                    <a:pt x="1037" y="8896"/>
                  </a:moveTo>
                  <a:cubicBezTo>
                    <a:pt x="1047" y="9594"/>
                    <a:pt x="1206" y="10280"/>
                    <a:pt x="1496" y="10928"/>
                  </a:cubicBezTo>
                  <a:cubicBezTo>
                    <a:pt x="1786" y="11576"/>
                    <a:pt x="2210" y="12192"/>
                    <a:pt x="2764" y="12745"/>
                  </a:cubicBezTo>
                  <a:cubicBezTo>
                    <a:pt x="3007" y="12630"/>
                    <a:pt x="3260" y="12514"/>
                    <a:pt x="3512" y="12414"/>
                  </a:cubicBezTo>
                  <a:cubicBezTo>
                    <a:pt x="3964" y="12235"/>
                    <a:pt x="4426" y="12086"/>
                    <a:pt x="4903" y="11958"/>
                  </a:cubicBezTo>
                  <a:cubicBezTo>
                    <a:pt x="4786" y="11479"/>
                    <a:pt x="4700" y="10999"/>
                    <a:pt x="4648" y="10513"/>
                  </a:cubicBezTo>
                  <a:cubicBezTo>
                    <a:pt x="4597" y="10027"/>
                    <a:pt x="4589" y="9533"/>
                    <a:pt x="4604" y="9043"/>
                  </a:cubicBezTo>
                  <a:lnTo>
                    <a:pt x="1037" y="8896"/>
                  </a:lnTo>
                  <a:close/>
                  <a:moveTo>
                    <a:pt x="10034" y="6170"/>
                  </a:moveTo>
                  <a:lnTo>
                    <a:pt x="9888" y="8452"/>
                  </a:lnTo>
                  <a:lnTo>
                    <a:pt x="12877" y="8570"/>
                  </a:lnTo>
                  <a:cubicBezTo>
                    <a:pt x="12889" y="8129"/>
                    <a:pt x="12873" y="7693"/>
                    <a:pt x="12828" y="7255"/>
                  </a:cubicBezTo>
                  <a:cubicBezTo>
                    <a:pt x="12783" y="6817"/>
                    <a:pt x="12706" y="6382"/>
                    <a:pt x="12605" y="5950"/>
                  </a:cubicBezTo>
                  <a:cubicBezTo>
                    <a:pt x="12185" y="6026"/>
                    <a:pt x="11754" y="6078"/>
                    <a:pt x="11326" y="6116"/>
                  </a:cubicBezTo>
                  <a:cubicBezTo>
                    <a:pt x="10897" y="6154"/>
                    <a:pt x="10465" y="6172"/>
                    <a:pt x="10034" y="6170"/>
                  </a:cubicBezTo>
                  <a:close/>
                  <a:moveTo>
                    <a:pt x="13607" y="5729"/>
                  </a:moveTo>
                  <a:cubicBezTo>
                    <a:pt x="13722" y="6204"/>
                    <a:pt x="13804" y="6683"/>
                    <a:pt x="13855" y="7165"/>
                  </a:cubicBezTo>
                  <a:cubicBezTo>
                    <a:pt x="13906" y="7647"/>
                    <a:pt x="13932" y="8129"/>
                    <a:pt x="13917" y="8615"/>
                  </a:cubicBezTo>
                  <a:lnTo>
                    <a:pt x="17466" y="8758"/>
                  </a:lnTo>
                  <a:cubicBezTo>
                    <a:pt x="17456" y="8067"/>
                    <a:pt x="17305" y="7387"/>
                    <a:pt x="17019" y="6745"/>
                  </a:cubicBezTo>
                  <a:cubicBezTo>
                    <a:pt x="16733" y="6102"/>
                    <a:pt x="16308" y="5496"/>
                    <a:pt x="15763" y="4946"/>
                  </a:cubicBezTo>
                  <a:cubicBezTo>
                    <a:pt x="15538" y="5052"/>
                    <a:pt x="15319" y="5157"/>
                    <a:pt x="15087" y="5249"/>
                  </a:cubicBezTo>
                  <a:cubicBezTo>
                    <a:pt x="14848" y="5343"/>
                    <a:pt x="14597" y="5425"/>
                    <a:pt x="14350" y="5505"/>
                  </a:cubicBezTo>
                  <a:cubicBezTo>
                    <a:pt x="14104" y="5585"/>
                    <a:pt x="13859" y="5663"/>
                    <a:pt x="13607" y="5729"/>
                  </a:cubicBezTo>
                  <a:close/>
                  <a:moveTo>
                    <a:pt x="5626" y="9084"/>
                  </a:moveTo>
                  <a:cubicBezTo>
                    <a:pt x="5614" y="9529"/>
                    <a:pt x="5641" y="9977"/>
                    <a:pt x="5687" y="10418"/>
                  </a:cubicBezTo>
                  <a:cubicBezTo>
                    <a:pt x="5733" y="10859"/>
                    <a:pt x="5801" y="11302"/>
                    <a:pt x="5904" y="11737"/>
                  </a:cubicBezTo>
                  <a:cubicBezTo>
                    <a:pt x="6351" y="11653"/>
                    <a:pt x="6799" y="11583"/>
                    <a:pt x="7255" y="11543"/>
                  </a:cubicBezTo>
                  <a:cubicBezTo>
                    <a:pt x="7711" y="11502"/>
                    <a:pt x="8176" y="11483"/>
                    <a:pt x="8637" y="11488"/>
                  </a:cubicBezTo>
                  <a:lnTo>
                    <a:pt x="8789" y="9215"/>
                  </a:lnTo>
                  <a:lnTo>
                    <a:pt x="5626" y="9084"/>
                  </a:lnTo>
                  <a:close/>
                  <a:moveTo>
                    <a:pt x="9830" y="9260"/>
                  </a:moveTo>
                  <a:lnTo>
                    <a:pt x="9678" y="11533"/>
                  </a:lnTo>
                  <a:cubicBezTo>
                    <a:pt x="10111" y="11566"/>
                    <a:pt x="10539" y="11622"/>
                    <a:pt x="10960" y="11693"/>
                  </a:cubicBezTo>
                  <a:cubicBezTo>
                    <a:pt x="11380" y="11765"/>
                    <a:pt x="11789" y="11857"/>
                    <a:pt x="12195" y="11966"/>
                  </a:cubicBezTo>
                  <a:cubicBezTo>
                    <a:pt x="12354" y="11544"/>
                    <a:pt x="12487" y="11117"/>
                    <a:pt x="12591" y="10685"/>
                  </a:cubicBezTo>
                  <a:cubicBezTo>
                    <a:pt x="12695" y="10253"/>
                    <a:pt x="12771" y="9818"/>
                    <a:pt x="12819" y="9378"/>
                  </a:cubicBezTo>
                  <a:lnTo>
                    <a:pt x="9830" y="9260"/>
                  </a:lnTo>
                  <a:close/>
                  <a:moveTo>
                    <a:pt x="4330" y="13039"/>
                  </a:moveTo>
                  <a:cubicBezTo>
                    <a:pt x="4065" y="13135"/>
                    <a:pt x="3812" y="13241"/>
                    <a:pt x="3558" y="13356"/>
                  </a:cubicBezTo>
                  <a:cubicBezTo>
                    <a:pt x="3906" y="13626"/>
                    <a:pt x="4274" y="13873"/>
                    <a:pt x="4671" y="14087"/>
                  </a:cubicBezTo>
                  <a:cubicBezTo>
                    <a:pt x="5068" y="14300"/>
                    <a:pt x="5484" y="14479"/>
                    <a:pt x="5921" y="14635"/>
                  </a:cubicBezTo>
                  <a:cubicBezTo>
                    <a:pt x="5762" y="14333"/>
                    <a:pt x="5616" y="14028"/>
                    <a:pt x="5485" y="13718"/>
                  </a:cubicBezTo>
                  <a:cubicBezTo>
                    <a:pt x="5354" y="13409"/>
                    <a:pt x="5242" y="13093"/>
                    <a:pt x="5139" y="12778"/>
                  </a:cubicBezTo>
                  <a:cubicBezTo>
                    <a:pt x="4865" y="12856"/>
                    <a:pt x="4595" y="12943"/>
                    <a:pt x="4330" y="13039"/>
                  </a:cubicBezTo>
                  <a:close/>
                  <a:moveTo>
                    <a:pt x="13859" y="9423"/>
                  </a:moveTo>
                  <a:cubicBezTo>
                    <a:pt x="13808" y="9907"/>
                    <a:pt x="13724" y="10381"/>
                    <a:pt x="13609" y="10857"/>
                  </a:cubicBezTo>
                  <a:cubicBezTo>
                    <a:pt x="13493" y="11332"/>
                    <a:pt x="13344" y="11810"/>
                    <a:pt x="13166" y="12273"/>
                  </a:cubicBezTo>
                  <a:cubicBezTo>
                    <a:pt x="13524" y="12401"/>
                    <a:pt x="13875" y="12542"/>
                    <a:pt x="14216" y="12701"/>
                  </a:cubicBezTo>
                  <a:cubicBezTo>
                    <a:pt x="14556" y="12859"/>
                    <a:pt x="14886" y="13034"/>
                    <a:pt x="15207" y="13222"/>
                  </a:cubicBezTo>
                  <a:cubicBezTo>
                    <a:pt x="15824" y="12719"/>
                    <a:pt x="16322" y="12150"/>
                    <a:pt x="16693" y="11534"/>
                  </a:cubicBezTo>
                  <a:cubicBezTo>
                    <a:pt x="17065" y="10917"/>
                    <a:pt x="17305" y="10252"/>
                    <a:pt x="17407" y="9565"/>
                  </a:cubicBezTo>
                  <a:lnTo>
                    <a:pt x="13859" y="9423"/>
                  </a:lnTo>
                  <a:close/>
                  <a:moveTo>
                    <a:pt x="6129" y="12538"/>
                  </a:moveTo>
                  <a:cubicBezTo>
                    <a:pt x="6265" y="12963"/>
                    <a:pt x="6431" y="13384"/>
                    <a:pt x="6622" y="13795"/>
                  </a:cubicBezTo>
                  <a:cubicBezTo>
                    <a:pt x="6812" y="14207"/>
                    <a:pt x="7039" y="14613"/>
                    <a:pt x="7283" y="15009"/>
                  </a:cubicBezTo>
                  <a:cubicBezTo>
                    <a:pt x="7466" y="15045"/>
                    <a:pt x="7639" y="15073"/>
                    <a:pt x="7825" y="15099"/>
                  </a:cubicBezTo>
                  <a:cubicBezTo>
                    <a:pt x="8012" y="15126"/>
                    <a:pt x="8207" y="15149"/>
                    <a:pt x="8397" y="15166"/>
                  </a:cubicBezTo>
                  <a:lnTo>
                    <a:pt x="8585" y="12305"/>
                  </a:lnTo>
                  <a:cubicBezTo>
                    <a:pt x="8171" y="12305"/>
                    <a:pt x="7764" y="12319"/>
                    <a:pt x="7353" y="12359"/>
                  </a:cubicBezTo>
                  <a:cubicBezTo>
                    <a:pt x="6944" y="12398"/>
                    <a:pt x="6529" y="12460"/>
                    <a:pt x="6129" y="12538"/>
                  </a:cubicBezTo>
                  <a:close/>
                  <a:moveTo>
                    <a:pt x="9626" y="12350"/>
                  </a:moveTo>
                  <a:lnTo>
                    <a:pt x="9425" y="15216"/>
                  </a:lnTo>
                  <a:cubicBezTo>
                    <a:pt x="9582" y="15214"/>
                    <a:pt x="9737" y="15203"/>
                    <a:pt x="9894" y="15194"/>
                  </a:cubicBezTo>
                  <a:cubicBezTo>
                    <a:pt x="10050" y="15186"/>
                    <a:pt x="10213" y="15175"/>
                    <a:pt x="10368" y="15159"/>
                  </a:cubicBezTo>
                  <a:cubicBezTo>
                    <a:pt x="10671" y="14778"/>
                    <a:pt x="10949" y="14389"/>
                    <a:pt x="11199" y="13988"/>
                  </a:cubicBezTo>
                  <a:cubicBezTo>
                    <a:pt x="11449" y="13586"/>
                    <a:pt x="11670" y="13171"/>
                    <a:pt x="11866" y="12752"/>
                  </a:cubicBezTo>
                  <a:cubicBezTo>
                    <a:pt x="11505" y="12651"/>
                    <a:pt x="11137" y="12565"/>
                    <a:pt x="10763" y="12497"/>
                  </a:cubicBezTo>
                  <a:cubicBezTo>
                    <a:pt x="10389" y="12429"/>
                    <a:pt x="10011" y="12384"/>
                    <a:pt x="9626" y="12350"/>
                  </a:cubicBezTo>
                  <a:close/>
                  <a:moveTo>
                    <a:pt x="12825" y="13064"/>
                  </a:moveTo>
                  <a:cubicBezTo>
                    <a:pt x="12674" y="13385"/>
                    <a:pt x="12510" y="13697"/>
                    <a:pt x="12329" y="14009"/>
                  </a:cubicBezTo>
                  <a:cubicBezTo>
                    <a:pt x="12148" y="14321"/>
                    <a:pt x="11954" y="14631"/>
                    <a:pt x="11743" y="14932"/>
                  </a:cubicBezTo>
                  <a:cubicBezTo>
                    <a:pt x="12192" y="14825"/>
                    <a:pt x="12634" y="14684"/>
                    <a:pt x="13055" y="14518"/>
                  </a:cubicBezTo>
                  <a:cubicBezTo>
                    <a:pt x="13547" y="14324"/>
                    <a:pt x="14011" y="14095"/>
                    <a:pt x="14443" y="13829"/>
                  </a:cubicBezTo>
                  <a:cubicBezTo>
                    <a:pt x="14187" y="13681"/>
                    <a:pt x="13927" y="13541"/>
                    <a:pt x="13658" y="13413"/>
                  </a:cubicBezTo>
                  <a:cubicBezTo>
                    <a:pt x="13389" y="13285"/>
                    <a:pt x="13107" y="13170"/>
                    <a:pt x="12825" y="13064"/>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7" name="Google Shape;995;p9">
              <a:extLst>
                <a:ext uri="{FF2B5EF4-FFF2-40B4-BE49-F238E27FC236}">
                  <a16:creationId xmlns:a16="http://schemas.microsoft.com/office/drawing/2014/main" id="{28E414A8-2747-C632-4387-7F00C36D9DA5}"/>
                </a:ext>
              </a:extLst>
            </p:cNvPr>
            <p:cNvSpPr/>
            <p:nvPr/>
          </p:nvSpPr>
          <p:spPr>
            <a:xfrm>
              <a:off x="20005513" y="11848666"/>
              <a:ext cx="466518" cy="539053"/>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8" name="Google Shape;996;p9">
              <a:extLst>
                <a:ext uri="{FF2B5EF4-FFF2-40B4-BE49-F238E27FC236}">
                  <a16:creationId xmlns:a16="http://schemas.microsoft.com/office/drawing/2014/main" id="{B9CE2EBC-2969-F7BA-E9C5-D78439DCE554}"/>
                </a:ext>
              </a:extLst>
            </p:cNvPr>
            <p:cNvSpPr/>
            <p:nvPr/>
          </p:nvSpPr>
          <p:spPr>
            <a:xfrm>
              <a:off x="20278364" y="10951879"/>
              <a:ext cx="600731" cy="838468"/>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9" name="Google Shape;997;p9">
              <a:extLst>
                <a:ext uri="{FF2B5EF4-FFF2-40B4-BE49-F238E27FC236}">
                  <a16:creationId xmlns:a16="http://schemas.microsoft.com/office/drawing/2014/main" id="{3725680E-6C47-ED5B-D50D-179ED1EA2D3C}"/>
                </a:ext>
              </a:extLst>
            </p:cNvPr>
            <p:cNvSpPr/>
            <p:nvPr/>
          </p:nvSpPr>
          <p:spPr>
            <a:xfrm>
              <a:off x="18922347" y="11328122"/>
              <a:ext cx="534330" cy="591501"/>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3EA5DC"/>
            </a:solidFill>
            <a:ln>
              <a:noFill/>
            </a:ln>
          </p:spPr>
          <p:txBody>
            <a:bodyPr spcFirstLastPara="1" wrap="square" lIns="0" tIns="0" rIns="0" bIns="0" anchor="t" anchorCtr="0">
              <a:noAutofit/>
            </a:bodyPr>
            <a:lstStyle/>
            <a:p>
              <a:endParaRPr sz="1899">
                <a:solidFill>
                  <a:schemeClr val="dk1"/>
                </a:solidFill>
                <a:latin typeface="Lato Light"/>
                <a:ea typeface="Lato Light"/>
                <a:cs typeface="Lato Light"/>
                <a:sym typeface="Lato Light"/>
              </a:endParaRPr>
            </a:p>
          </p:txBody>
        </p:sp>
        <p:sp>
          <p:nvSpPr>
            <p:cNvPr id="80" name="Google Shape;998;p9">
              <a:extLst>
                <a:ext uri="{FF2B5EF4-FFF2-40B4-BE49-F238E27FC236}">
                  <a16:creationId xmlns:a16="http://schemas.microsoft.com/office/drawing/2014/main" id="{39886F5C-6348-D719-5D95-2C66F71F4B3D}"/>
                </a:ext>
              </a:extLst>
            </p:cNvPr>
            <p:cNvSpPr/>
            <p:nvPr/>
          </p:nvSpPr>
          <p:spPr>
            <a:xfrm>
              <a:off x="18412450" y="12553817"/>
              <a:ext cx="745366" cy="625836"/>
            </a:xfrm>
            <a:custGeom>
              <a:avLst/>
              <a:gdLst/>
              <a:ahLst/>
              <a:cxnLst/>
              <a:rect l="l" t="t" r="r" b="b"/>
              <a:pathLst>
                <a:path w="21600" h="21600" extrusionOk="0">
                  <a:moveTo>
                    <a:pt x="13666" y="8645"/>
                  </a:moveTo>
                  <a:cubicBezTo>
                    <a:pt x="12912" y="8819"/>
                    <a:pt x="12183" y="8233"/>
                    <a:pt x="12037" y="7337"/>
                  </a:cubicBezTo>
                  <a:cubicBezTo>
                    <a:pt x="11891" y="6440"/>
                    <a:pt x="12382" y="5571"/>
                    <a:pt x="13136" y="5397"/>
                  </a:cubicBezTo>
                  <a:cubicBezTo>
                    <a:pt x="13888" y="5223"/>
                    <a:pt x="14617" y="5809"/>
                    <a:pt x="14763" y="6705"/>
                  </a:cubicBezTo>
                  <a:cubicBezTo>
                    <a:pt x="14909" y="7602"/>
                    <a:pt x="14418" y="8471"/>
                    <a:pt x="13666" y="8645"/>
                  </a:cubicBezTo>
                  <a:close/>
                  <a:moveTo>
                    <a:pt x="9893" y="16176"/>
                  </a:moveTo>
                  <a:lnTo>
                    <a:pt x="7167" y="16807"/>
                  </a:lnTo>
                  <a:lnTo>
                    <a:pt x="6637" y="13559"/>
                  </a:lnTo>
                  <a:lnTo>
                    <a:pt x="9363" y="12928"/>
                  </a:lnTo>
                  <a:cubicBezTo>
                    <a:pt x="9363" y="12928"/>
                    <a:pt x="9893" y="16176"/>
                    <a:pt x="9893" y="16176"/>
                  </a:cubicBezTo>
                  <a:close/>
                  <a:moveTo>
                    <a:pt x="5604" y="17169"/>
                  </a:moveTo>
                  <a:lnTo>
                    <a:pt x="2878" y="17800"/>
                  </a:lnTo>
                  <a:lnTo>
                    <a:pt x="2348" y="14552"/>
                  </a:lnTo>
                  <a:lnTo>
                    <a:pt x="5074" y="13921"/>
                  </a:lnTo>
                  <a:cubicBezTo>
                    <a:pt x="5074" y="13921"/>
                    <a:pt x="5604" y="17169"/>
                    <a:pt x="5604" y="17169"/>
                  </a:cubicBezTo>
                  <a:close/>
                  <a:moveTo>
                    <a:pt x="12498" y="1492"/>
                  </a:moveTo>
                  <a:lnTo>
                    <a:pt x="7003" y="11626"/>
                  </a:lnTo>
                  <a:lnTo>
                    <a:pt x="694" y="13086"/>
                  </a:lnTo>
                  <a:lnTo>
                    <a:pt x="2084" y="21600"/>
                  </a:lnTo>
                  <a:lnTo>
                    <a:pt x="13469" y="18964"/>
                  </a:lnTo>
                  <a:lnTo>
                    <a:pt x="12369" y="12224"/>
                  </a:lnTo>
                  <a:lnTo>
                    <a:pt x="15993" y="11385"/>
                  </a:lnTo>
                  <a:lnTo>
                    <a:pt x="17093" y="18125"/>
                  </a:lnTo>
                  <a:lnTo>
                    <a:pt x="21600" y="17082"/>
                  </a:lnTo>
                  <a:lnTo>
                    <a:pt x="20219" y="8622"/>
                  </a:lnTo>
                  <a:lnTo>
                    <a:pt x="20832" y="8481"/>
                  </a:lnTo>
                  <a:cubicBezTo>
                    <a:pt x="20832" y="8481"/>
                    <a:pt x="12498" y="1492"/>
                    <a:pt x="12498" y="1492"/>
                  </a:cubicBezTo>
                  <a:close/>
                  <a:moveTo>
                    <a:pt x="20572" y="6974"/>
                  </a:moveTo>
                  <a:lnTo>
                    <a:pt x="20663" y="7533"/>
                  </a:lnTo>
                  <a:lnTo>
                    <a:pt x="12346" y="559"/>
                  </a:lnTo>
                  <a:lnTo>
                    <a:pt x="6626" y="11107"/>
                  </a:lnTo>
                  <a:lnTo>
                    <a:pt x="0" y="12641"/>
                  </a:lnTo>
                  <a:lnTo>
                    <a:pt x="3130" y="6656"/>
                  </a:lnTo>
                  <a:lnTo>
                    <a:pt x="9437" y="5195"/>
                  </a:lnTo>
                  <a:lnTo>
                    <a:pt x="12254" y="0"/>
                  </a:lnTo>
                  <a:cubicBezTo>
                    <a:pt x="12254" y="0"/>
                    <a:pt x="20572" y="6974"/>
                    <a:pt x="20572" y="697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1" name="Google Shape;999;p9">
              <a:extLst>
                <a:ext uri="{FF2B5EF4-FFF2-40B4-BE49-F238E27FC236}">
                  <a16:creationId xmlns:a16="http://schemas.microsoft.com/office/drawing/2014/main" id="{D21C14DD-162A-5B00-02F3-C882A79264B6}"/>
                </a:ext>
              </a:extLst>
            </p:cNvPr>
            <p:cNvSpPr/>
            <p:nvPr/>
          </p:nvSpPr>
          <p:spPr>
            <a:xfrm>
              <a:off x="17735944" y="12437854"/>
              <a:ext cx="513456" cy="632804"/>
            </a:xfrm>
            <a:custGeom>
              <a:avLst/>
              <a:gdLst/>
              <a:ahLst/>
              <a:cxnLst/>
              <a:rect l="l" t="t"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2" name="Google Shape;1000;p9">
              <a:extLst>
                <a:ext uri="{FF2B5EF4-FFF2-40B4-BE49-F238E27FC236}">
                  <a16:creationId xmlns:a16="http://schemas.microsoft.com/office/drawing/2014/main" id="{32397DA8-65D2-3E8D-F0A3-A1D782E7A4A5}"/>
                </a:ext>
              </a:extLst>
            </p:cNvPr>
            <p:cNvSpPr/>
            <p:nvPr/>
          </p:nvSpPr>
          <p:spPr>
            <a:xfrm>
              <a:off x="18227288" y="11702041"/>
              <a:ext cx="536497" cy="851588"/>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3" name="Google Shape;1001;p9">
              <a:extLst>
                <a:ext uri="{FF2B5EF4-FFF2-40B4-BE49-F238E27FC236}">
                  <a16:creationId xmlns:a16="http://schemas.microsoft.com/office/drawing/2014/main" id="{9250FD2A-F7D7-B985-6EEE-86B67E6C5F4E}"/>
                </a:ext>
              </a:extLst>
            </p:cNvPr>
            <p:cNvSpPr/>
            <p:nvPr/>
          </p:nvSpPr>
          <p:spPr>
            <a:xfrm>
              <a:off x="20222346" y="13053979"/>
              <a:ext cx="570427" cy="640047"/>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4" name="Google Shape;1002;p9">
              <a:extLst>
                <a:ext uri="{FF2B5EF4-FFF2-40B4-BE49-F238E27FC236}">
                  <a16:creationId xmlns:a16="http://schemas.microsoft.com/office/drawing/2014/main" id="{35C92F27-A806-FA18-407C-F48D51D7DB84}"/>
                </a:ext>
              </a:extLst>
            </p:cNvPr>
            <p:cNvSpPr/>
            <p:nvPr/>
          </p:nvSpPr>
          <p:spPr>
            <a:xfrm>
              <a:off x="20917823" y="12545727"/>
              <a:ext cx="387029" cy="553397"/>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5" name="Google Shape;1003;p9">
              <a:extLst>
                <a:ext uri="{FF2B5EF4-FFF2-40B4-BE49-F238E27FC236}">
                  <a16:creationId xmlns:a16="http://schemas.microsoft.com/office/drawing/2014/main" id="{DF74A9A0-6BBE-A402-87E0-F27FDFC6D32E}"/>
                </a:ext>
              </a:extLst>
            </p:cNvPr>
            <p:cNvSpPr/>
            <p:nvPr/>
          </p:nvSpPr>
          <p:spPr>
            <a:xfrm>
              <a:off x="15503343" y="5283845"/>
              <a:ext cx="387479" cy="449473"/>
            </a:xfrm>
            <a:custGeom>
              <a:avLst/>
              <a:gdLst/>
              <a:ahLst/>
              <a:cxnLst/>
              <a:rect l="l" t="t" r="r" b="b"/>
              <a:pathLst>
                <a:path w="21600" h="21600" extrusionOk="0">
                  <a:moveTo>
                    <a:pt x="10664" y="0"/>
                  </a:moveTo>
                  <a:lnTo>
                    <a:pt x="0" y="14712"/>
                  </a:lnTo>
                  <a:lnTo>
                    <a:pt x="12786" y="21600"/>
                  </a:lnTo>
                  <a:lnTo>
                    <a:pt x="21600" y="9440"/>
                  </a:lnTo>
                  <a:lnTo>
                    <a:pt x="20503" y="5300"/>
                  </a:lnTo>
                  <a:lnTo>
                    <a:pt x="10664" y="0"/>
                  </a:lnTo>
                  <a:close/>
                  <a:moveTo>
                    <a:pt x="12273" y="5578"/>
                  </a:moveTo>
                  <a:lnTo>
                    <a:pt x="16930" y="8086"/>
                  </a:lnTo>
                  <a:lnTo>
                    <a:pt x="16635" y="8492"/>
                  </a:lnTo>
                  <a:lnTo>
                    <a:pt x="11979" y="5984"/>
                  </a:lnTo>
                  <a:lnTo>
                    <a:pt x="12273" y="5578"/>
                  </a:lnTo>
                  <a:close/>
                  <a:moveTo>
                    <a:pt x="7043" y="8326"/>
                  </a:moveTo>
                  <a:lnTo>
                    <a:pt x="16357" y="13343"/>
                  </a:lnTo>
                  <a:lnTo>
                    <a:pt x="16071" y="13738"/>
                  </a:lnTo>
                  <a:lnTo>
                    <a:pt x="6757" y="8721"/>
                  </a:lnTo>
                  <a:lnTo>
                    <a:pt x="7043" y="8326"/>
                  </a:lnTo>
                  <a:close/>
                  <a:moveTo>
                    <a:pt x="5596" y="10322"/>
                  </a:moveTo>
                  <a:lnTo>
                    <a:pt x="14910" y="15339"/>
                  </a:lnTo>
                  <a:lnTo>
                    <a:pt x="14616" y="15745"/>
                  </a:lnTo>
                  <a:lnTo>
                    <a:pt x="5302" y="10728"/>
                  </a:lnTo>
                  <a:lnTo>
                    <a:pt x="5596" y="10322"/>
                  </a:lnTo>
                  <a:close/>
                  <a:moveTo>
                    <a:pt x="4150" y="12318"/>
                  </a:moveTo>
                  <a:lnTo>
                    <a:pt x="8807" y="14826"/>
                  </a:lnTo>
                  <a:lnTo>
                    <a:pt x="8512" y="15232"/>
                  </a:lnTo>
                  <a:lnTo>
                    <a:pt x="3856" y="12724"/>
                  </a:lnTo>
                  <a:lnTo>
                    <a:pt x="4150" y="12318"/>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6" name="Google Shape;1004;p9">
              <a:extLst>
                <a:ext uri="{FF2B5EF4-FFF2-40B4-BE49-F238E27FC236}">
                  <a16:creationId xmlns:a16="http://schemas.microsoft.com/office/drawing/2014/main" id="{9D34F37B-AB6B-5BB7-61E3-B1EFCC191FDB}"/>
                </a:ext>
              </a:extLst>
            </p:cNvPr>
            <p:cNvSpPr/>
            <p:nvPr/>
          </p:nvSpPr>
          <p:spPr>
            <a:xfrm>
              <a:off x="15809852" y="8962276"/>
              <a:ext cx="461009" cy="979051"/>
            </a:xfrm>
            <a:custGeom>
              <a:avLst/>
              <a:gdLst/>
              <a:ahLst/>
              <a:cxnLst/>
              <a:rect l="l" t="t"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7" name="Google Shape;1005;p9">
              <a:extLst>
                <a:ext uri="{FF2B5EF4-FFF2-40B4-BE49-F238E27FC236}">
                  <a16:creationId xmlns:a16="http://schemas.microsoft.com/office/drawing/2014/main" id="{7ADB0F14-4707-A345-EEB2-F0DABC1BB332}"/>
                </a:ext>
              </a:extLst>
            </p:cNvPr>
            <p:cNvSpPr/>
            <p:nvPr/>
          </p:nvSpPr>
          <p:spPr>
            <a:xfrm>
              <a:off x="21191605" y="12910829"/>
              <a:ext cx="410124" cy="45400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8" name="Google Shape;1006;p9">
              <a:extLst>
                <a:ext uri="{FF2B5EF4-FFF2-40B4-BE49-F238E27FC236}">
                  <a16:creationId xmlns:a16="http://schemas.microsoft.com/office/drawing/2014/main" id="{0BC1D86A-3B3D-C3E5-2C77-B467B1BD8049}"/>
                </a:ext>
              </a:extLst>
            </p:cNvPr>
            <p:cNvSpPr/>
            <p:nvPr/>
          </p:nvSpPr>
          <p:spPr>
            <a:xfrm>
              <a:off x="19604389" y="11273229"/>
              <a:ext cx="550222" cy="527129"/>
            </a:xfrm>
            <a:custGeom>
              <a:avLst/>
              <a:gdLst/>
              <a:ahLst/>
              <a:cxnLst/>
              <a:rect l="l" t="t"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9" name="Google Shape;1007;p9">
              <a:extLst>
                <a:ext uri="{FF2B5EF4-FFF2-40B4-BE49-F238E27FC236}">
                  <a16:creationId xmlns:a16="http://schemas.microsoft.com/office/drawing/2014/main" id="{CC5CD18A-9BBA-2355-4045-FDD3EE489A41}"/>
                </a:ext>
              </a:extLst>
            </p:cNvPr>
            <p:cNvSpPr/>
            <p:nvPr/>
          </p:nvSpPr>
          <p:spPr>
            <a:xfrm>
              <a:off x="17735944" y="13251073"/>
              <a:ext cx="392649" cy="420201"/>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0" name="Google Shape;1008;p9">
              <a:extLst>
                <a:ext uri="{FF2B5EF4-FFF2-40B4-BE49-F238E27FC236}">
                  <a16:creationId xmlns:a16="http://schemas.microsoft.com/office/drawing/2014/main" id="{E5721093-AF97-86C2-A4FB-4F462F59485A}"/>
                </a:ext>
              </a:extLst>
            </p:cNvPr>
            <p:cNvSpPr/>
            <p:nvPr/>
          </p:nvSpPr>
          <p:spPr>
            <a:xfrm>
              <a:off x="17721874" y="12822423"/>
              <a:ext cx="359032" cy="414855"/>
            </a:xfrm>
            <a:custGeom>
              <a:avLst/>
              <a:gdLst/>
              <a:ahLst/>
              <a:cxnLst/>
              <a:rect l="l" t="t" r="r" b="b"/>
              <a:pathLst>
                <a:path w="21600" h="21600" extrusionOk="0">
                  <a:moveTo>
                    <a:pt x="21600" y="21600"/>
                  </a:moveTo>
                  <a:lnTo>
                    <a:pt x="20293" y="15970"/>
                  </a:lnTo>
                  <a:lnTo>
                    <a:pt x="15488" y="19464"/>
                  </a:lnTo>
                  <a:cubicBezTo>
                    <a:pt x="15488" y="19464"/>
                    <a:pt x="21600" y="21600"/>
                    <a:pt x="21600" y="21600"/>
                  </a:cubicBezTo>
                  <a:close/>
                  <a:moveTo>
                    <a:pt x="14827" y="18782"/>
                  </a:moveTo>
                  <a:lnTo>
                    <a:pt x="19632" y="15288"/>
                  </a:lnTo>
                  <a:lnTo>
                    <a:pt x="7863" y="3150"/>
                  </a:lnTo>
                  <a:lnTo>
                    <a:pt x="3055" y="6642"/>
                  </a:lnTo>
                  <a:cubicBezTo>
                    <a:pt x="3055" y="6642"/>
                    <a:pt x="14827" y="18782"/>
                    <a:pt x="14827" y="18782"/>
                  </a:cubicBezTo>
                  <a:close/>
                  <a:moveTo>
                    <a:pt x="2382" y="5946"/>
                  </a:moveTo>
                  <a:lnTo>
                    <a:pt x="7189" y="2455"/>
                  </a:lnTo>
                  <a:lnTo>
                    <a:pt x="4808" y="0"/>
                  </a:lnTo>
                  <a:lnTo>
                    <a:pt x="0" y="3492"/>
                  </a:lnTo>
                  <a:cubicBezTo>
                    <a:pt x="0" y="3492"/>
                    <a:pt x="2382" y="5946"/>
                    <a:pt x="2382"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1" name="Google Shape;1009;p9">
              <a:extLst>
                <a:ext uri="{FF2B5EF4-FFF2-40B4-BE49-F238E27FC236}">
                  <a16:creationId xmlns:a16="http://schemas.microsoft.com/office/drawing/2014/main" id="{CF127BE3-1910-EE84-D7DD-69DA67F51461}"/>
                </a:ext>
              </a:extLst>
            </p:cNvPr>
            <p:cNvSpPr/>
            <p:nvPr/>
          </p:nvSpPr>
          <p:spPr>
            <a:xfrm>
              <a:off x="18877036" y="12145369"/>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2" name="Google Shape;1010;p9">
              <a:extLst>
                <a:ext uri="{FF2B5EF4-FFF2-40B4-BE49-F238E27FC236}">
                  <a16:creationId xmlns:a16="http://schemas.microsoft.com/office/drawing/2014/main" id="{48F283C1-DC38-3878-FF22-7DB72CA2383A}"/>
                </a:ext>
              </a:extLst>
            </p:cNvPr>
            <p:cNvSpPr/>
            <p:nvPr/>
          </p:nvSpPr>
          <p:spPr>
            <a:xfrm>
              <a:off x="21489022" y="13379422"/>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3" name="Google Shape;1011;p9">
              <a:extLst>
                <a:ext uri="{FF2B5EF4-FFF2-40B4-BE49-F238E27FC236}">
                  <a16:creationId xmlns:a16="http://schemas.microsoft.com/office/drawing/2014/main" id="{90FD6CB8-D6A1-AA1E-ED45-C7B67F795482}"/>
                </a:ext>
              </a:extLst>
            </p:cNvPr>
            <p:cNvSpPr/>
            <p:nvPr/>
          </p:nvSpPr>
          <p:spPr>
            <a:xfrm>
              <a:off x="15223803" y="10656379"/>
              <a:ext cx="1231113" cy="1023300"/>
            </a:xfrm>
            <a:custGeom>
              <a:avLst/>
              <a:gdLst/>
              <a:ahLst/>
              <a:cxnLst/>
              <a:rect l="l" t="t" r="r" b="b"/>
              <a:pathLst>
                <a:path w="21307" h="21059" extrusionOk="0">
                  <a:moveTo>
                    <a:pt x="5067" y="1749"/>
                  </a:moveTo>
                  <a:cubicBezTo>
                    <a:pt x="3889" y="2785"/>
                    <a:pt x="2937" y="4241"/>
                    <a:pt x="2399" y="6003"/>
                  </a:cubicBezTo>
                  <a:cubicBezTo>
                    <a:pt x="1643" y="8477"/>
                    <a:pt x="1865" y="11193"/>
                    <a:pt x="2990" y="13443"/>
                  </a:cubicBezTo>
                  <a:cubicBezTo>
                    <a:pt x="3870" y="15269"/>
                    <a:pt x="5250" y="16660"/>
                    <a:pt x="6922" y="17380"/>
                  </a:cubicBezTo>
                  <a:cubicBezTo>
                    <a:pt x="9451" y="18469"/>
                    <a:pt x="12240" y="17907"/>
                    <a:pt x="14313" y="15902"/>
                  </a:cubicBezTo>
                  <a:cubicBezTo>
                    <a:pt x="18651" y="11419"/>
                    <a:pt x="17421" y="3049"/>
                    <a:pt x="12063" y="579"/>
                  </a:cubicBezTo>
                  <a:cubicBezTo>
                    <a:pt x="9632" y="-541"/>
                    <a:pt x="7029" y="23"/>
                    <a:pt x="5067" y="1749"/>
                  </a:cubicBezTo>
                  <a:close/>
                  <a:moveTo>
                    <a:pt x="144" y="7068"/>
                  </a:moveTo>
                  <a:cubicBezTo>
                    <a:pt x="-293" y="10041"/>
                    <a:pt x="271" y="13044"/>
                    <a:pt x="1730" y="15514"/>
                  </a:cubicBezTo>
                  <a:cubicBezTo>
                    <a:pt x="3189" y="17983"/>
                    <a:pt x="5373" y="19622"/>
                    <a:pt x="7873" y="20141"/>
                  </a:cubicBezTo>
                  <a:cubicBezTo>
                    <a:pt x="10701" y="20728"/>
                    <a:pt x="13525" y="19736"/>
                    <a:pt x="15626" y="17641"/>
                  </a:cubicBezTo>
                  <a:cubicBezTo>
                    <a:pt x="16046" y="17222"/>
                    <a:pt x="16441" y="16756"/>
                    <a:pt x="16797" y="16252"/>
                  </a:cubicBezTo>
                  <a:lnTo>
                    <a:pt x="17968" y="17912"/>
                  </a:lnTo>
                  <a:lnTo>
                    <a:pt x="15970" y="19906"/>
                  </a:lnTo>
                  <a:lnTo>
                    <a:pt x="16784" y="21059"/>
                  </a:lnTo>
                  <a:lnTo>
                    <a:pt x="21307" y="16546"/>
                  </a:lnTo>
                  <a:lnTo>
                    <a:pt x="20493" y="15393"/>
                  </a:lnTo>
                  <a:lnTo>
                    <a:pt x="18938" y="16945"/>
                  </a:lnTo>
                  <a:lnTo>
                    <a:pt x="17563" y="14996"/>
                  </a:lnTo>
                  <a:cubicBezTo>
                    <a:pt x="17707" y="14724"/>
                    <a:pt x="17841" y="14443"/>
                    <a:pt x="17966" y="14154"/>
                  </a:cubicBezTo>
                  <a:cubicBezTo>
                    <a:pt x="18091" y="13865"/>
                    <a:pt x="18199" y="13564"/>
                    <a:pt x="18303" y="13258"/>
                  </a:cubicBezTo>
                  <a:lnTo>
                    <a:pt x="17136" y="12695"/>
                  </a:lnTo>
                  <a:cubicBezTo>
                    <a:pt x="15692" y="16940"/>
                    <a:pt x="11882" y="19451"/>
                    <a:pt x="8083" y="18662"/>
                  </a:cubicBezTo>
                  <a:cubicBezTo>
                    <a:pt x="5916" y="18212"/>
                    <a:pt x="4035" y="16786"/>
                    <a:pt x="2770" y="14645"/>
                  </a:cubicBezTo>
                  <a:cubicBezTo>
                    <a:pt x="1505" y="12505"/>
                    <a:pt x="1009" y="9912"/>
                    <a:pt x="1387" y="7335"/>
                  </a:cubicBezTo>
                  <a:lnTo>
                    <a:pt x="144" y="7068"/>
                  </a:lnTo>
                  <a:close/>
                  <a:moveTo>
                    <a:pt x="5335" y="2836"/>
                  </a:moveTo>
                  <a:cubicBezTo>
                    <a:pt x="5642" y="2547"/>
                    <a:pt x="5974" y="2293"/>
                    <a:pt x="6321" y="2073"/>
                  </a:cubicBezTo>
                  <a:cubicBezTo>
                    <a:pt x="6377" y="2351"/>
                    <a:pt x="6420" y="2627"/>
                    <a:pt x="6454" y="2907"/>
                  </a:cubicBezTo>
                  <a:cubicBezTo>
                    <a:pt x="6487" y="3186"/>
                    <a:pt x="6509" y="3472"/>
                    <a:pt x="6523" y="3752"/>
                  </a:cubicBezTo>
                  <a:cubicBezTo>
                    <a:pt x="6184" y="3732"/>
                    <a:pt x="5841" y="3730"/>
                    <a:pt x="5502" y="3738"/>
                  </a:cubicBezTo>
                  <a:cubicBezTo>
                    <a:pt x="5162" y="3746"/>
                    <a:pt x="4828" y="3762"/>
                    <a:pt x="4490" y="3798"/>
                  </a:cubicBezTo>
                  <a:cubicBezTo>
                    <a:pt x="4750" y="3451"/>
                    <a:pt x="5029" y="3125"/>
                    <a:pt x="5335" y="2836"/>
                  </a:cubicBezTo>
                  <a:close/>
                  <a:moveTo>
                    <a:pt x="3789" y="4905"/>
                  </a:moveTo>
                  <a:cubicBezTo>
                    <a:pt x="4243" y="4824"/>
                    <a:pt x="4700" y="4769"/>
                    <a:pt x="5156" y="4743"/>
                  </a:cubicBezTo>
                  <a:cubicBezTo>
                    <a:pt x="5613" y="4717"/>
                    <a:pt x="6071" y="4719"/>
                    <a:pt x="6527" y="4747"/>
                  </a:cubicBezTo>
                  <a:cubicBezTo>
                    <a:pt x="6511" y="5144"/>
                    <a:pt x="6474" y="5550"/>
                    <a:pt x="6416" y="5942"/>
                  </a:cubicBezTo>
                  <a:cubicBezTo>
                    <a:pt x="6358" y="6335"/>
                    <a:pt x="6283" y="6721"/>
                    <a:pt x="6183" y="7106"/>
                  </a:cubicBezTo>
                  <a:lnTo>
                    <a:pt x="3360" y="5892"/>
                  </a:lnTo>
                  <a:cubicBezTo>
                    <a:pt x="3422" y="5724"/>
                    <a:pt x="3488" y="5550"/>
                    <a:pt x="3560" y="5387"/>
                  </a:cubicBezTo>
                  <a:cubicBezTo>
                    <a:pt x="3631" y="5225"/>
                    <a:pt x="3708" y="5061"/>
                    <a:pt x="3789" y="4905"/>
                  </a:cubicBezTo>
                  <a:close/>
                  <a:moveTo>
                    <a:pt x="7125" y="1576"/>
                  </a:moveTo>
                  <a:cubicBezTo>
                    <a:pt x="7809" y="1266"/>
                    <a:pt x="8522" y="1092"/>
                    <a:pt x="9239" y="1059"/>
                  </a:cubicBezTo>
                  <a:cubicBezTo>
                    <a:pt x="9955" y="1027"/>
                    <a:pt x="10670" y="1128"/>
                    <a:pt x="11369" y="1373"/>
                  </a:cubicBezTo>
                  <a:lnTo>
                    <a:pt x="10388" y="4605"/>
                  </a:lnTo>
                  <a:cubicBezTo>
                    <a:pt x="9901" y="4414"/>
                    <a:pt x="9404" y="4249"/>
                    <a:pt x="8905" y="4120"/>
                  </a:cubicBezTo>
                  <a:cubicBezTo>
                    <a:pt x="8407" y="3990"/>
                    <a:pt x="7907" y="3891"/>
                    <a:pt x="7401" y="3825"/>
                  </a:cubicBezTo>
                  <a:cubicBezTo>
                    <a:pt x="7389" y="3447"/>
                    <a:pt x="7359" y="3069"/>
                    <a:pt x="7314" y="2692"/>
                  </a:cubicBezTo>
                  <a:cubicBezTo>
                    <a:pt x="7268" y="2315"/>
                    <a:pt x="7205" y="1950"/>
                    <a:pt x="7125" y="1576"/>
                  </a:cubicBezTo>
                  <a:close/>
                  <a:moveTo>
                    <a:pt x="3066" y="6828"/>
                  </a:moveTo>
                  <a:lnTo>
                    <a:pt x="5890" y="8043"/>
                  </a:lnTo>
                  <a:cubicBezTo>
                    <a:pt x="5764" y="8384"/>
                    <a:pt x="5625" y="8719"/>
                    <a:pt x="5468" y="9040"/>
                  </a:cubicBezTo>
                  <a:cubicBezTo>
                    <a:pt x="5310" y="9361"/>
                    <a:pt x="5138" y="9666"/>
                    <a:pt x="4951" y="9963"/>
                  </a:cubicBezTo>
                  <a:cubicBezTo>
                    <a:pt x="4578" y="9629"/>
                    <a:pt x="4217" y="9279"/>
                    <a:pt x="3874" y="8902"/>
                  </a:cubicBezTo>
                  <a:cubicBezTo>
                    <a:pt x="3532" y="8525"/>
                    <a:pt x="3202" y="8131"/>
                    <a:pt x="2893" y="7713"/>
                  </a:cubicBezTo>
                  <a:cubicBezTo>
                    <a:pt x="2915" y="7565"/>
                    <a:pt x="2943" y="7407"/>
                    <a:pt x="2973" y="7261"/>
                  </a:cubicBezTo>
                  <a:cubicBezTo>
                    <a:pt x="3002" y="7114"/>
                    <a:pt x="3030" y="6974"/>
                    <a:pt x="3066" y="6828"/>
                  </a:cubicBezTo>
                  <a:close/>
                  <a:moveTo>
                    <a:pt x="2802" y="9057"/>
                  </a:moveTo>
                  <a:cubicBezTo>
                    <a:pt x="3052" y="9361"/>
                    <a:pt x="3305" y="9650"/>
                    <a:pt x="3574" y="9930"/>
                  </a:cubicBezTo>
                  <a:cubicBezTo>
                    <a:pt x="3843" y="10210"/>
                    <a:pt x="4128" y="10480"/>
                    <a:pt x="4413" y="10736"/>
                  </a:cubicBezTo>
                  <a:cubicBezTo>
                    <a:pt x="4240" y="10959"/>
                    <a:pt x="4046" y="11175"/>
                    <a:pt x="3855" y="11378"/>
                  </a:cubicBezTo>
                  <a:cubicBezTo>
                    <a:pt x="3663" y="11581"/>
                    <a:pt x="3470" y="11770"/>
                    <a:pt x="3263" y="11952"/>
                  </a:cubicBezTo>
                  <a:cubicBezTo>
                    <a:pt x="3107" y="11485"/>
                    <a:pt x="2988" y="11008"/>
                    <a:pt x="2911" y="10524"/>
                  </a:cubicBezTo>
                  <a:cubicBezTo>
                    <a:pt x="2833" y="10040"/>
                    <a:pt x="2802" y="9549"/>
                    <a:pt x="2802" y="9057"/>
                  </a:cubicBezTo>
                  <a:close/>
                  <a:moveTo>
                    <a:pt x="7388" y="4837"/>
                  </a:moveTo>
                  <a:cubicBezTo>
                    <a:pt x="7847" y="4900"/>
                    <a:pt x="8303" y="4999"/>
                    <a:pt x="8754" y="5117"/>
                  </a:cubicBezTo>
                  <a:cubicBezTo>
                    <a:pt x="9206" y="5235"/>
                    <a:pt x="9653" y="5369"/>
                    <a:pt x="10094" y="5542"/>
                  </a:cubicBezTo>
                  <a:lnTo>
                    <a:pt x="9216" y="8417"/>
                  </a:lnTo>
                  <a:lnTo>
                    <a:pt x="6979" y="7447"/>
                  </a:lnTo>
                  <a:cubicBezTo>
                    <a:pt x="7094" y="7020"/>
                    <a:pt x="7183" y="6594"/>
                    <a:pt x="7252" y="6158"/>
                  </a:cubicBezTo>
                  <a:cubicBezTo>
                    <a:pt x="7322" y="5723"/>
                    <a:pt x="7367" y="5277"/>
                    <a:pt x="7388" y="4837"/>
                  </a:cubicBezTo>
                  <a:close/>
                  <a:moveTo>
                    <a:pt x="12165" y="1714"/>
                  </a:moveTo>
                  <a:cubicBezTo>
                    <a:pt x="12833" y="2061"/>
                    <a:pt x="13444" y="2536"/>
                    <a:pt x="13976" y="3109"/>
                  </a:cubicBezTo>
                  <a:cubicBezTo>
                    <a:pt x="14508" y="3681"/>
                    <a:pt x="14966" y="4358"/>
                    <a:pt x="15323" y="5119"/>
                  </a:cubicBezTo>
                  <a:cubicBezTo>
                    <a:pt x="15135" y="5279"/>
                    <a:pt x="14943" y="5447"/>
                    <a:pt x="14767" y="5623"/>
                  </a:cubicBezTo>
                  <a:cubicBezTo>
                    <a:pt x="14452" y="5937"/>
                    <a:pt x="14161" y="6275"/>
                    <a:pt x="13887" y="6637"/>
                  </a:cubicBezTo>
                  <a:cubicBezTo>
                    <a:pt x="13463" y="6300"/>
                    <a:pt x="13028" y="5990"/>
                    <a:pt x="12576" y="5708"/>
                  </a:cubicBezTo>
                  <a:cubicBezTo>
                    <a:pt x="12124" y="5426"/>
                    <a:pt x="11652" y="5180"/>
                    <a:pt x="11175" y="4955"/>
                  </a:cubicBezTo>
                  <a:lnTo>
                    <a:pt x="12165" y="1714"/>
                  </a:lnTo>
                  <a:close/>
                  <a:moveTo>
                    <a:pt x="6686" y="8384"/>
                  </a:moveTo>
                  <a:lnTo>
                    <a:pt x="8930" y="9363"/>
                  </a:lnTo>
                  <a:lnTo>
                    <a:pt x="8095" y="12077"/>
                  </a:lnTo>
                  <a:cubicBezTo>
                    <a:pt x="7666" y="11873"/>
                    <a:pt x="7252" y="11647"/>
                    <a:pt x="6844" y="11394"/>
                  </a:cubicBezTo>
                  <a:cubicBezTo>
                    <a:pt x="6436" y="11141"/>
                    <a:pt x="6042" y="10862"/>
                    <a:pt x="5658" y="10561"/>
                  </a:cubicBezTo>
                  <a:cubicBezTo>
                    <a:pt x="5865" y="10226"/>
                    <a:pt x="6051" y="9868"/>
                    <a:pt x="6224" y="9506"/>
                  </a:cubicBezTo>
                  <a:cubicBezTo>
                    <a:pt x="6396" y="9143"/>
                    <a:pt x="6550" y="8768"/>
                    <a:pt x="6686" y="8384"/>
                  </a:cubicBezTo>
                  <a:close/>
                  <a:moveTo>
                    <a:pt x="5128" y="11344"/>
                  </a:moveTo>
                  <a:cubicBezTo>
                    <a:pt x="5549" y="11678"/>
                    <a:pt x="5983" y="11984"/>
                    <a:pt x="6431" y="12263"/>
                  </a:cubicBezTo>
                  <a:cubicBezTo>
                    <a:pt x="6880" y="12542"/>
                    <a:pt x="7336" y="12800"/>
                    <a:pt x="7808" y="13023"/>
                  </a:cubicBezTo>
                  <a:lnTo>
                    <a:pt x="6820" y="16246"/>
                  </a:lnTo>
                  <a:cubicBezTo>
                    <a:pt x="6157" y="15901"/>
                    <a:pt x="5551" y="15437"/>
                    <a:pt x="5023" y="14871"/>
                  </a:cubicBezTo>
                  <a:cubicBezTo>
                    <a:pt x="4495" y="14304"/>
                    <a:pt x="4047" y="13632"/>
                    <a:pt x="3690" y="12880"/>
                  </a:cubicBezTo>
                  <a:cubicBezTo>
                    <a:pt x="3863" y="12732"/>
                    <a:pt x="4034" y="12588"/>
                    <a:pt x="4196" y="12426"/>
                  </a:cubicBezTo>
                  <a:cubicBezTo>
                    <a:pt x="4362" y="12260"/>
                    <a:pt x="4521" y="12077"/>
                    <a:pt x="4677" y="11896"/>
                  </a:cubicBezTo>
                  <a:cubicBezTo>
                    <a:pt x="4831" y="11716"/>
                    <a:pt x="4984" y="11536"/>
                    <a:pt x="5128" y="11344"/>
                  </a:cubicBezTo>
                  <a:close/>
                  <a:moveTo>
                    <a:pt x="10890" y="5883"/>
                  </a:moveTo>
                  <a:cubicBezTo>
                    <a:pt x="11322" y="6088"/>
                    <a:pt x="11745" y="6330"/>
                    <a:pt x="12155" y="6586"/>
                  </a:cubicBezTo>
                  <a:cubicBezTo>
                    <a:pt x="12566" y="6841"/>
                    <a:pt x="12970" y="7117"/>
                    <a:pt x="13357" y="7420"/>
                  </a:cubicBezTo>
                  <a:cubicBezTo>
                    <a:pt x="13134" y="7775"/>
                    <a:pt x="12924" y="8140"/>
                    <a:pt x="12741" y="8526"/>
                  </a:cubicBezTo>
                  <a:cubicBezTo>
                    <a:pt x="12557" y="8911"/>
                    <a:pt x="12392" y="9315"/>
                    <a:pt x="12250" y="9727"/>
                  </a:cubicBezTo>
                  <a:lnTo>
                    <a:pt x="10012" y="8758"/>
                  </a:lnTo>
                  <a:lnTo>
                    <a:pt x="10890" y="5883"/>
                  </a:lnTo>
                  <a:close/>
                  <a:moveTo>
                    <a:pt x="9726" y="9704"/>
                  </a:moveTo>
                  <a:lnTo>
                    <a:pt x="11963" y="10674"/>
                  </a:lnTo>
                  <a:cubicBezTo>
                    <a:pt x="11858" y="11075"/>
                    <a:pt x="11775" y="11483"/>
                    <a:pt x="11711" y="11891"/>
                  </a:cubicBezTo>
                  <a:cubicBezTo>
                    <a:pt x="11647" y="12299"/>
                    <a:pt x="11605" y="12707"/>
                    <a:pt x="11582" y="13121"/>
                  </a:cubicBezTo>
                  <a:cubicBezTo>
                    <a:pt x="11125" y="13057"/>
                    <a:pt x="10671" y="12969"/>
                    <a:pt x="10223" y="12851"/>
                  </a:cubicBezTo>
                  <a:cubicBezTo>
                    <a:pt x="9773" y="12733"/>
                    <a:pt x="9330" y="12589"/>
                    <a:pt x="8891" y="12417"/>
                  </a:cubicBezTo>
                  <a:lnTo>
                    <a:pt x="9726" y="9704"/>
                  </a:lnTo>
                  <a:close/>
                  <a:moveTo>
                    <a:pt x="15110" y="6653"/>
                  </a:moveTo>
                  <a:cubicBezTo>
                    <a:pt x="15286" y="6465"/>
                    <a:pt x="15468" y="6291"/>
                    <a:pt x="15660" y="6121"/>
                  </a:cubicBezTo>
                  <a:cubicBezTo>
                    <a:pt x="15809" y="6562"/>
                    <a:pt x="15931" y="7009"/>
                    <a:pt x="16010" y="7466"/>
                  </a:cubicBezTo>
                  <a:cubicBezTo>
                    <a:pt x="16090" y="7922"/>
                    <a:pt x="16131" y="8379"/>
                    <a:pt x="16141" y="8842"/>
                  </a:cubicBezTo>
                  <a:cubicBezTo>
                    <a:pt x="15901" y="8554"/>
                    <a:pt x="15654" y="8277"/>
                    <a:pt x="15397" y="8010"/>
                  </a:cubicBezTo>
                  <a:cubicBezTo>
                    <a:pt x="15141" y="7743"/>
                    <a:pt x="14873" y="7490"/>
                    <a:pt x="14601" y="7245"/>
                  </a:cubicBezTo>
                  <a:cubicBezTo>
                    <a:pt x="14764" y="7040"/>
                    <a:pt x="14933" y="6842"/>
                    <a:pt x="15110" y="6653"/>
                  </a:cubicBezTo>
                  <a:close/>
                  <a:moveTo>
                    <a:pt x="8605" y="13364"/>
                  </a:moveTo>
                  <a:cubicBezTo>
                    <a:pt x="9087" y="13554"/>
                    <a:pt x="9570" y="13710"/>
                    <a:pt x="10065" y="13838"/>
                  </a:cubicBezTo>
                  <a:cubicBezTo>
                    <a:pt x="10559" y="13967"/>
                    <a:pt x="11066" y="14066"/>
                    <a:pt x="11569" y="14133"/>
                  </a:cubicBezTo>
                  <a:cubicBezTo>
                    <a:pt x="11579" y="14514"/>
                    <a:pt x="11603" y="14895"/>
                    <a:pt x="11648" y="15274"/>
                  </a:cubicBezTo>
                  <a:cubicBezTo>
                    <a:pt x="11692" y="15654"/>
                    <a:pt x="11756" y="16032"/>
                    <a:pt x="11835" y="16408"/>
                  </a:cubicBezTo>
                  <a:cubicBezTo>
                    <a:pt x="11155" y="16713"/>
                    <a:pt x="10449" y="16878"/>
                    <a:pt x="9738" y="16909"/>
                  </a:cubicBezTo>
                  <a:cubicBezTo>
                    <a:pt x="9027" y="16939"/>
                    <a:pt x="8310" y="16829"/>
                    <a:pt x="7616" y="16587"/>
                  </a:cubicBezTo>
                  <a:lnTo>
                    <a:pt x="8605" y="13364"/>
                  </a:lnTo>
                  <a:close/>
                  <a:moveTo>
                    <a:pt x="14057" y="8008"/>
                  </a:moveTo>
                  <a:cubicBezTo>
                    <a:pt x="14422" y="8336"/>
                    <a:pt x="14775" y="8688"/>
                    <a:pt x="15111" y="9058"/>
                  </a:cubicBezTo>
                  <a:cubicBezTo>
                    <a:pt x="15447" y="9427"/>
                    <a:pt x="15766" y="9826"/>
                    <a:pt x="16070" y="10235"/>
                  </a:cubicBezTo>
                  <a:cubicBezTo>
                    <a:pt x="16047" y="10415"/>
                    <a:pt x="16018" y="10583"/>
                    <a:pt x="15985" y="10761"/>
                  </a:cubicBezTo>
                  <a:cubicBezTo>
                    <a:pt x="15951" y="10940"/>
                    <a:pt x="15911" y="11124"/>
                    <a:pt x="15868" y="11301"/>
                  </a:cubicBezTo>
                  <a:lnTo>
                    <a:pt x="13053" y="10078"/>
                  </a:lnTo>
                  <a:cubicBezTo>
                    <a:pt x="13184" y="9710"/>
                    <a:pt x="13327" y="9355"/>
                    <a:pt x="13495" y="9009"/>
                  </a:cubicBezTo>
                  <a:cubicBezTo>
                    <a:pt x="13664" y="8665"/>
                    <a:pt x="13854" y="8326"/>
                    <a:pt x="14057" y="8008"/>
                  </a:cubicBezTo>
                  <a:close/>
                  <a:moveTo>
                    <a:pt x="12766" y="11024"/>
                  </a:moveTo>
                  <a:lnTo>
                    <a:pt x="15589" y="12239"/>
                  </a:lnTo>
                  <a:cubicBezTo>
                    <a:pt x="15538" y="12378"/>
                    <a:pt x="15478" y="12511"/>
                    <a:pt x="15420" y="12645"/>
                  </a:cubicBezTo>
                  <a:cubicBezTo>
                    <a:pt x="15362" y="12780"/>
                    <a:pt x="15300" y="12919"/>
                    <a:pt x="15235" y="13050"/>
                  </a:cubicBezTo>
                  <a:cubicBezTo>
                    <a:pt x="14772" y="13134"/>
                    <a:pt x="14310" y="13191"/>
                    <a:pt x="13844" y="13218"/>
                  </a:cubicBezTo>
                  <a:cubicBezTo>
                    <a:pt x="13378" y="13245"/>
                    <a:pt x="12908" y="13241"/>
                    <a:pt x="12443" y="13211"/>
                  </a:cubicBezTo>
                  <a:cubicBezTo>
                    <a:pt x="12460" y="12841"/>
                    <a:pt x="12494" y="12472"/>
                    <a:pt x="12547" y="12107"/>
                  </a:cubicBezTo>
                  <a:cubicBezTo>
                    <a:pt x="12600" y="11742"/>
                    <a:pt x="12676" y="11384"/>
                    <a:pt x="12766" y="11024"/>
                  </a:cubicBezTo>
                  <a:close/>
                  <a:moveTo>
                    <a:pt x="12438" y="14214"/>
                  </a:moveTo>
                  <a:cubicBezTo>
                    <a:pt x="12795" y="14237"/>
                    <a:pt x="13149" y="14242"/>
                    <a:pt x="13506" y="14233"/>
                  </a:cubicBezTo>
                  <a:cubicBezTo>
                    <a:pt x="13864" y="14224"/>
                    <a:pt x="14224" y="14202"/>
                    <a:pt x="14580" y="14161"/>
                  </a:cubicBezTo>
                  <a:cubicBezTo>
                    <a:pt x="14335" y="14508"/>
                    <a:pt x="14059" y="14833"/>
                    <a:pt x="13766" y="15126"/>
                  </a:cubicBezTo>
                  <a:cubicBezTo>
                    <a:pt x="13423" y="15468"/>
                    <a:pt x="13055" y="15770"/>
                    <a:pt x="12662" y="16024"/>
                  </a:cubicBezTo>
                  <a:cubicBezTo>
                    <a:pt x="12600" y="15725"/>
                    <a:pt x="12549" y="15426"/>
                    <a:pt x="12511" y="15125"/>
                  </a:cubicBezTo>
                  <a:cubicBezTo>
                    <a:pt x="12473" y="14823"/>
                    <a:pt x="12451" y="14517"/>
                    <a:pt x="12438" y="14214"/>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4" name="Google Shape;1012;p9">
              <a:extLst>
                <a:ext uri="{FF2B5EF4-FFF2-40B4-BE49-F238E27FC236}">
                  <a16:creationId xmlns:a16="http://schemas.microsoft.com/office/drawing/2014/main" id="{05F9519B-9EE4-8D72-4405-D9905B369CB0}"/>
                </a:ext>
              </a:extLst>
            </p:cNvPr>
            <p:cNvSpPr/>
            <p:nvPr/>
          </p:nvSpPr>
          <p:spPr>
            <a:xfrm>
              <a:off x="15028523" y="10196678"/>
              <a:ext cx="417298" cy="446578"/>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5" name="Google Shape;1013;p9">
              <a:extLst>
                <a:ext uri="{FF2B5EF4-FFF2-40B4-BE49-F238E27FC236}">
                  <a16:creationId xmlns:a16="http://schemas.microsoft.com/office/drawing/2014/main" id="{3FBE1D26-ABE6-17C3-7EAB-0C3F24E15C33}"/>
                </a:ext>
              </a:extLst>
            </p:cNvPr>
            <p:cNvSpPr/>
            <p:nvPr/>
          </p:nvSpPr>
          <p:spPr>
            <a:xfrm>
              <a:off x="16217782" y="9944071"/>
              <a:ext cx="446855" cy="494666"/>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6" name="Google Shape;1014;p9">
              <a:extLst>
                <a:ext uri="{FF2B5EF4-FFF2-40B4-BE49-F238E27FC236}">
                  <a16:creationId xmlns:a16="http://schemas.microsoft.com/office/drawing/2014/main" id="{C485D30A-A599-5DA8-E5CD-6DD766851674}"/>
                </a:ext>
              </a:extLst>
            </p:cNvPr>
            <p:cNvSpPr/>
            <p:nvPr/>
          </p:nvSpPr>
          <p:spPr>
            <a:xfrm>
              <a:off x="14782479" y="8405887"/>
              <a:ext cx="501644" cy="700164"/>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7" name="Google Shape;1015;p9">
              <a:extLst>
                <a:ext uri="{FF2B5EF4-FFF2-40B4-BE49-F238E27FC236}">
                  <a16:creationId xmlns:a16="http://schemas.microsoft.com/office/drawing/2014/main" id="{334E10CC-0130-7A3B-75F2-C63AAD0EDCD4}"/>
                </a:ext>
              </a:extLst>
            </p:cNvPr>
            <p:cNvSpPr/>
            <p:nvPr/>
          </p:nvSpPr>
          <p:spPr>
            <a:xfrm>
              <a:off x="16163586" y="9475903"/>
              <a:ext cx="425669" cy="396235"/>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8" name="Google Shape;1016;p9">
              <a:extLst>
                <a:ext uri="{FF2B5EF4-FFF2-40B4-BE49-F238E27FC236}">
                  <a16:creationId xmlns:a16="http://schemas.microsoft.com/office/drawing/2014/main" id="{B035A5C2-1BC8-C9AC-F57A-EBC2775917FB}"/>
                </a:ext>
              </a:extLst>
            </p:cNvPr>
            <p:cNvSpPr/>
            <p:nvPr/>
          </p:nvSpPr>
          <p:spPr>
            <a:xfrm>
              <a:off x="14923512" y="9401109"/>
              <a:ext cx="530063" cy="653239"/>
            </a:xfrm>
            <a:custGeom>
              <a:avLst/>
              <a:gdLst/>
              <a:ahLst/>
              <a:cxnLst/>
              <a:rect l="l" t="t" r="r" b="b"/>
              <a:pathLst>
                <a:path w="21339" h="21341" extrusionOk="0">
                  <a:moveTo>
                    <a:pt x="19725" y="4962"/>
                  </a:moveTo>
                  <a:cubicBezTo>
                    <a:pt x="19481" y="4621"/>
                    <a:pt x="18944" y="4504"/>
                    <a:pt x="18524" y="4700"/>
                  </a:cubicBezTo>
                  <a:lnTo>
                    <a:pt x="16276" y="5753"/>
                  </a:lnTo>
                  <a:cubicBezTo>
                    <a:pt x="16665" y="6156"/>
                    <a:pt x="16967" y="6565"/>
                    <a:pt x="17201" y="6965"/>
                  </a:cubicBezTo>
                  <a:lnTo>
                    <a:pt x="19403" y="5935"/>
                  </a:lnTo>
                  <a:cubicBezTo>
                    <a:pt x="19823" y="5739"/>
                    <a:pt x="19967" y="5303"/>
                    <a:pt x="19725" y="4962"/>
                  </a:cubicBezTo>
                  <a:close/>
                  <a:moveTo>
                    <a:pt x="21339" y="9898"/>
                  </a:moveTo>
                  <a:cubicBezTo>
                    <a:pt x="21338" y="9504"/>
                    <a:pt x="20944" y="9185"/>
                    <a:pt x="20459" y="9185"/>
                  </a:cubicBezTo>
                  <a:lnTo>
                    <a:pt x="17939" y="9183"/>
                  </a:lnTo>
                  <a:cubicBezTo>
                    <a:pt x="17998" y="9688"/>
                    <a:pt x="17984" y="10167"/>
                    <a:pt x="17927" y="10609"/>
                  </a:cubicBezTo>
                  <a:lnTo>
                    <a:pt x="20460" y="10610"/>
                  </a:lnTo>
                  <a:cubicBezTo>
                    <a:pt x="20946" y="10610"/>
                    <a:pt x="21338" y="10292"/>
                    <a:pt x="21339" y="9898"/>
                  </a:cubicBezTo>
                  <a:close/>
                  <a:moveTo>
                    <a:pt x="4324" y="1565"/>
                  </a:moveTo>
                  <a:cubicBezTo>
                    <a:pt x="4080" y="1224"/>
                    <a:pt x="3543" y="1107"/>
                    <a:pt x="3123" y="1304"/>
                  </a:cubicBezTo>
                  <a:cubicBezTo>
                    <a:pt x="2703" y="1501"/>
                    <a:pt x="2559" y="1936"/>
                    <a:pt x="2802" y="2278"/>
                  </a:cubicBezTo>
                  <a:lnTo>
                    <a:pt x="4065" y="4052"/>
                  </a:lnTo>
                  <a:cubicBezTo>
                    <a:pt x="4512" y="3793"/>
                    <a:pt x="5019" y="3548"/>
                    <a:pt x="5588" y="3340"/>
                  </a:cubicBezTo>
                  <a:cubicBezTo>
                    <a:pt x="5588" y="3340"/>
                    <a:pt x="4324" y="1565"/>
                    <a:pt x="4324" y="1565"/>
                  </a:cubicBezTo>
                  <a:close/>
                  <a:moveTo>
                    <a:pt x="10086" y="713"/>
                  </a:moveTo>
                  <a:cubicBezTo>
                    <a:pt x="10086" y="319"/>
                    <a:pt x="9693" y="0"/>
                    <a:pt x="9207" y="0"/>
                  </a:cubicBezTo>
                  <a:cubicBezTo>
                    <a:pt x="8723" y="0"/>
                    <a:pt x="8330" y="319"/>
                    <a:pt x="8330" y="713"/>
                  </a:cubicBezTo>
                  <a:lnTo>
                    <a:pt x="8331" y="2772"/>
                  </a:lnTo>
                  <a:cubicBezTo>
                    <a:pt x="8876" y="2739"/>
                    <a:pt x="9464" y="2751"/>
                    <a:pt x="10088" y="2828"/>
                  </a:cubicBezTo>
                  <a:cubicBezTo>
                    <a:pt x="10088" y="2828"/>
                    <a:pt x="10086" y="713"/>
                    <a:pt x="10086" y="713"/>
                  </a:cubicBezTo>
                  <a:close/>
                  <a:moveTo>
                    <a:pt x="15284" y="1339"/>
                  </a:moveTo>
                  <a:cubicBezTo>
                    <a:pt x="14864" y="1142"/>
                    <a:pt x="14326" y="1258"/>
                    <a:pt x="14084" y="1599"/>
                  </a:cubicBezTo>
                  <a:lnTo>
                    <a:pt x="12730" y="3502"/>
                  </a:lnTo>
                  <a:cubicBezTo>
                    <a:pt x="12923" y="3577"/>
                    <a:pt x="14063" y="4115"/>
                    <a:pt x="14249" y="4220"/>
                  </a:cubicBezTo>
                  <a:lnTo>
                    <a:pt x="15606" y="2312"/>
                  </a:lnTo>
                  <a:cubicBezTo>
                    <a:pt x="15849" y="1971"/>
                    <a:pt x="15704" y="1536"/>
                    <a:pt x="15284" y="1339"/>
                  </a:cubicBezTo>
                  <a:close/>
                  <a:moveTo>
                    <a:pt x="16063" y="12771"/>
                  </a:moveTo>
                  <a:cubicBezTo>
                    <a:pt x="17178" y="10880"/>
                    <a:pt x="17910" y="6928"/>
                    <a:pt x="12930" y="4595"/>
                  </a:cubicBezTo>
                  <a:cubicBezTo>
                    <a:pt x="12930" y="4595"/>
                    <a:pt x="12929" y="4595"/>
                    <a:pt x="12928" y="4595"/>
                  </a:cubicBezTo>
                  <a:cubicBezTo>
                    <a:pt x="12928" y="4594"/>
                    <a:pt x="12927" y="4594"/>
                    <a:pt x="12926" y="4594"/>
                  </a:cubicBezTo>
                  <a:cubicBezTo>
                    <a:pt x="12926" y="4593"/>
                    <a:pt x="12925" y="4593"/>
                    <a:pt x="12924" y="4593"/>
                  </a:cubicBezTo>
                  <a:cubicBezTo>
                    <a:pt x="12924" y="4592"/>
                    <a:pt x="12923" y="4592"/>
                    <a:pt x="12922" y="4592"/>
                  </a:cubicBezTo>
                  <a:cubicBezTo>
                    <a:pt x="7943" y="2259"/>
                    <a:pt x="4092" y="4749"/>
                    <a:pt x="2631" y="6478"/>
                  </a:cubicBezTo>
                  <a:cubicBezTo>
                    <a:pt x="1322" y="8041"/>
                    <a:pt x="1632" y="10216"/>
                    <a:pt x="1621" y="10529"/>
                  </a:cubicBezTo>
                  <a:cubicBezTo>
                    <a:pt x="1602" y="11040"/>
                    <a:pt x="2174" y="13289"/>
                    <a:pt x="1592" y="14216"/>
                  </a:cubicBezTo>
                  <a:cubicBezTo>
                    <a:pt x="792" y="15491"/>
                    <a:pt x="955" y="15611"/>
                    <a:pt x="1594" y="16106"/>
                  </a:cubicBezTo>
                  <a:cubicBezTo>
                    <a:pt x="2244" y="16611"/>
                    <a:pt x="5442" y="18109"/>
                    <a:pt x="6306" y="18314"/>
                  </a:cubicBezTo>
                  <a:cubicBezTo>
                    <a:pt x="7154" y="18515"/>
                    <a:pt x="7364" y="18570"/>
                    <a:pt x="8324" y="17370"/>
                  </a:cubicBezTo>
                  <a:cubicBezTo>
                    <a:pt x="9022" y="16498"/>
                    <a:pt x="11709" y="15775"/>
                    <a:pt x="12245" y="15507"/>
                  </a:cubicBezTo>
                  <a:cubicBezTo>
                    <a:pt x="12574" y="15342"/>
                    <a:pt x="15049" y="14473"/>
                    <a:pt x="16063" y="12771"/>
                  </a:cubicBezTo>
                  <a:close/>
                  <a:moveTo>
                    <a:pt x="5425" y="20157"/>
                  </a:moveTo>
                  <a:cubicBezTo>
                    <a:pt x="5564" y="19962"/>
                    <a:pt x="5481" y="19712"/>
                    <a:pt x="5240" y="19599"/>
                  </a:cubicBezTo>
                  <a:lnTo>
                    <a:pt x="756" y="17498"/>
                  </a:lnTo>
                  <a:cubicBezTo>
                    <a:pt x="515" y="17385"/>
                    <a:pt x="206" y="17452"/>
                    <a:pt x="67" y="17647"/>
                  </a:cubicBezTo>
                  <a:lnTo>
                    <a:pt x="67" y="17647"/>
                  </a:lnTo>
                  <a:cubicBezTo>
                    <a:pt x="-72" y="17843"/>
                    <a:pt x="11" y="18093"/>
                    <a:pt x="252" y="18206"/>
                  </a:cubicBezTo>
                  <a:lnTo>
                    <a:pt x="4736" y="20307"/>
                  </a:lnTo>
                  <a:cubicBezTo>
                    <a:pt x="4977" y="20420"/>
                    <a:pt x="5286" y="20353"/>
                    <a:pt x="5425" y="20157"/>
                  </a:cubicBezTo>
                  <a:cubicBezTo>
                    <a:pt x="5425" y="20157"/>
                    <a:pt x="5425" y="20157"/>
                    <a:pt x="5425" y="20157"/>
                  </a:cubicBezTo>
                  <a:close/>
                  <a:moveTo>
                    <a:pt x="6113" y="19190"/>
                  </a:moveTo>
                  <a:cubicBezTo>
                    <a:pt x="6252" y="18995"/>
                    <a:pt x="6169" y="18745"/>
                    <a:pt x="5928" y="18632"/>
                  </a:cubicBezTo>
                  <a:lnTo>
                    <a:pt x="1444" y="16531"/>
                  </a:lnTo>
                  <a:cubicBezTo>
                    <a:pt x="1203" y="16418"/>
                    <a:pt x="894" y="16485"/>
                    <a:pt x="755" y="16680"/>
                  </a:cubicBezTo>
                  <a:lnTo>
                    <a:pt x="755" y="16680"/>
                  </a:lnTo>
                  <a:cubicBezTo>
                    <a:pt x="616" y="16876"/>
                    <a:pt x="699" y="17126"/>
                    <a:pt x="940" y="17239"/>
                  </a:cubicBezTo>
                  <a:lnTo>
                    <a:pt x="5424" y="19340"/>
                  </a:lnTo>
                  <a:cubicBezTo>
                    <a:pt x="5665" y="19453"/>
                    <a:pt x="5974" y="19386"/>
                    <a:pt x="6113" y="19190"/>
                  </a:cubicBezTo>
                  <a:cubicBezTo>
                    <a:pt x="6113" y="19190"/>
                    <a:pt x="6113" y="19190"/>
                    <a:pt x="6113" y="19190"/>
                  </a:cubicBezTo>
                  <a:close/>
                  <a:moveTo>
                    <a:pt x="360" y="18601"/>
                  </a:moveTo>
                  <a:lnTo>
                    <a:pt x="4260" y="20429"/>
                  </a:lnTo>
                  <a:cubicBezTo>
                    <a:pt x="3639" y="21302"/>
                    <a:pt x="2263" y="21600"/>
                    <a:pt x="1186" y="21095"/>
                  </a:cubicBezTo>
                  <a:cubicBezTo>
                    <a:pt x="109" y="20591"/>
                    <a:pt x="-261" y="19474"/>
                    <a:pt x="360" y="1860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9" name="Google Shape;1017;p9">
              <a:extLst>
                <a:ext uri="{FF2B5EF4-FFF2-40B4-BE49-F238E27FC236}">
                  <a16:creationId xmlns:a16="http://schemas.microsoft.com/office/drawing/2014/main" id="{5A8A3651-4BA0-0706-F579-61A417EC7826}"/>
                </a:ext>
              </a:extLst>
            </p:cNvPr>
            <p:cNvSpPr/>
            <p:nvPr/>
          </p:nvSpPr>
          <p:spPr>
            <a:xfrm>
              <a:off x="15668533" y="8652551"/>
              <a:ext cx="371824" cy="371843"/>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9"/>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0" name="Google Shape;1018;p9">
              <a:extLst>
                <a:ext uri="{FF2B5EF4-FFF2-40B4-BE49-F238E27FC236}">
                  <a16:creationId xmlns:a16="http://schemas.microsoft.com/office/drawing/2014/main" id="{B90508E7-8903-F216-38ED-A9E5B159CB1F}"/>
                </a:ext>
              </a:extLst>
            </p:cNvPr>
            <p:cNvSpPr/>
            <p:nvPr/>
          </p:nvSpPr>
          <p:spPr>
            <a:xfrm>
              <a:off x="19159242" y="10658993"/>
              <a:ext cx="622764" cy="569103"/>
            </a:xfrm>
            <a:custGeom>
              <a:avLst/>
              <a:gdLst/>
              <a:ahLst/>
              <a:cxnLst/>
              <a:rect l="l" t="t" r="r" b="b"/>
              <a:pathLst>
                <a:path w="20409" h="20716" extrusionOk="0">
                  <a:moveTo>
                    <a:pt x="1339" y="18146"/>
                  </a:moveTo>
                  <a:cubicBezTo>
                    <a:pt x="227" y="16314"/>
                    <a:pt x="661" y="13820"/>
                    <a:pt x="2308" y="12586"/>
                  </a:cubicBezTo>
                  <a:cubicBezTo>
                    <a:pt x="2748" y="12256"/>
                    <a:pt x="3232" y="12053"/>
                    <a:pt x="3725" y="11962"/>
                  </a:cubicBezTo>
                  <a:lnTo>
                    <a:pt x="3738" y="15889"/>
                  </a:lnTo>
                  <a:cubicBezTo>
                    <a:pt x="3739" y="16166"/>
                    <a:pt x="3941" y="16390"/>
                    <a:pt x="4190" y="16389"/>
                  </a:cubicBezTo>
                  <a:cubicBezTo>
                    <a:pt x="4439" y="16388"/>
                    <a:pt x="4640" y="16164"/>
                    <a:pt x="4639" y="15887"/>
                  </a:cubicBezTo>
                  <a:lnTo>
                    <a:pt x="4626" y="11921"/>
                  </a:lnTo>
                  <a:cubicBezTo>
                    <a:pt x="5675" y="12022"/>
                    <a:pt x="6678" y="12627"/>
                    <a:pt x="7312" y="13672"/>
                  </a:cubicBezTo>
                  <a:cubicBezTo>
                    <a:pt x="8425" y="15504"/>
                    <a:pt x="7990" y="17998"/>
                    <a:pt x="6343" y="19232"/>
                  </a:cubicBezTo>
                  <a:cubicBezTo>
                    <a:pt x="4697" y="20465"/>
                    <a:pt x="2452" y="19979"/>
                    <a:pt x="1339" y="18146"/>
                  </a:cubicBezTo>
                  <a:close/>
                  <a:moveTo>
                    <a:pt x="3670" y="7857"/>
                  </a:moveTo>
                  <a:lnTo>
                    <a:pt x="5119" y="6772"/>
                  </a:lnTo>
                  <a:cubicBezTo>
                    <a:pt x="5283" y="6649"/>
                    <a:pt x="5395" y="6369"/>
                    <a:pt x="5367" y="6151"/>
                  </a:cubicBezTo>
                  <a:lnTo>
                    <a:pt x="5135" y="4322"/>
                  </a:lnTo>
                  <a:lnTo>
                    <a:pt x="8435" y="5321"/>
                  </a:lnTo>
                  <a:cubicBezTo>
                    <a:pt x="8435" y="5321"/>
                    <a:pt x="8207" y="5706"/>
                    <a:pt x="7927" y="6179"/>
                  </a:cubicBezTo>
                  <a:lnTo>
                    <a:pt x="4301" y="8895"/>
                  </a:lnTo>
                  <a:cubicBezTo>
                    <a:pt x="4301" y="8895"/>
                    <a:pt x="3670" y="7857"/>
                    <a:pt x="3670" y="7857"/>
                  </a:cubicBezTo>
                  <a:close/>
                  <a:moveTo>
                    <a:pt x="5317" y="9342"/>
                  </a:moveTo>
                  <a:lnTo>
                    <a:pt x="6806" y="8227"/>
                  </a:lnTo>
                  <a:cubicBezTo>
                    <a:pt x="6763" y="8494"/>
                    <a:pt x="6811" y="8776"/>
                    <a:pt x="6952" y="9008"/>
                  </a:cubicBezTo>
                  <a:lnTo>
                    <a:pt x="6951" y="9008"/>
                  </a:lnTo>
                  <a:cubicBezTo>
                    <a:pt x="6951" y="9008"/>
                    <a:pt x="7368" y="9692"/>
                    <a:pt x="7887" y="10542"/>
                  </a:cubicBezTo>
                  <a:cubicBezTo>
                    <a:pt x="7887" y="10542"/>
                    <a:pt x="5317" y="9342"/>
                    <a:pt x="5317" y="9342"/>
                  </a:cubicBezTo>
                  <a:close/>
                  <a:moveTo>
                    <a:pt x="8791" y="8259"/>
                  </a:moveTo>
                  <a:cubicBezTo>
                    <a:pt x="8791" y="8259"/>
                    <a:pt x="10089" y="6315"/>
                    <a:pt x="10706" y="5383"/>
                  </a:cubicBezTo>
                  <a:lnTo>
                    <a:pt x="11903" y="5869"/>
                  </a:lnTo>
                  <a:cubicBezTo>
                    <a:pt x="11641" y="6978"/>
                    <a:pt x="11735" y="8186"/>
                    <a:pt x="12226" y="9262"/>
                  </a:cubicBezTo>
                  <a:lnTo>
                    <a:pt x="10284" y="10718"/>
                  </a:lnTo>
                  <a:cubicBezTo>
                    <a:pt x="10284" y="10718"/>
                    <a:pt x="8791" y="8259"/>
                    <a:pt x="8791" y="8259"/>
                  </a:cubicBezTo>
                  <a:close/>
                  <a:moveTo>
                    <a:pt x="13314" y="9656"/>
                  </a:moveTo>
                  <a:lnTo>
                    <a:pt x="16285" y="7430"/>
                  </a:lnTo>
                  <a:cubicBezTo>
                    <a:pt x="16491" y="7275"/>
                    <a:pt x="16545" y="6964"/>
                    <a:pt x="16406" y="6735"/>
                  </a:cubicBezTo>
                  <a:cubicBezTo>
                    <a:pt x="16343" y="6631"/>
                    <a:pt x="16251" y="6564"/>
                    <a:pt x="16150" y="6533"/>
                  </a:cubicBezTo>
                  <a:lnTo>
                    <a:pt x="16151" y="6531"/>
                  </a:lnTo>
                  <a:lnTo>
                    <a:pt x="12905" y="5212"/>
                  </a:lnTo>
                  <a:cubicBezTo>
                    <a:pt x="13172" y="4652"/>
                    <a:pt x="13562" y="4155"/>
                    <a:pt x="14067" y="3777"/>
                  </a:cubicBezTo>
                  <a:cubicBezTo>
                    <a:pt x="15713" y="2543"/>
                    <a:pt x="17958" y="3030"/>
                    <a:pt x="19071" y="4862"/>
                  </a:cubicBezTo>
                  <a:cubicBezTo>
                    <a:pt x="20183" y="6694"/>
                    <a:pt x="19749" y="9188"/>
                    <a:pt x="18102" y="10422"/>
                  </a:cubicBezTo>
                  <a:cubicBezTo>
                    <a:pt x="16556" y="11580"/>
                    <a:pt x="14482" y="11221"/>
                    <a:pt x="13314" y="9656"/>
                  </a:cubicBezTo>
                  <a:close/>
                  <a:moveTo>
                    <a:pt x="15048" y="7148"/>
                  </a:moveTo>
                  <a:lnTo>
                    <a:pt x="12832" y="8808"/>
                  </a:lnTo>
                  <a:cubicBezTo>
                    <a:pt x="12470" y="7960"/>
                    <a:pt x="12397" y="7021"/>
                    <a:pt x="12588" y="6148"/>
                  </a:cubicBezTo>
                  <a:cubicBezTo>
                    <a:pt x="12588" y="6148"/>
                    <a:pt x="15048" y="7148"/>
                    <a:pt x="15048" y="7148"/>
                  </a:cubicBezTo>
                  <a:close/>
                  <a:moveTo>
                    <a:pt x="742" y="18594"/>
                  </a:moveTo>
                  <a:cubicBezTo>
                    <a:pt x="2079" y="20796"/>
                    <a:pt x="4768" y="21379"/>
                    <a:pt x="6747" y="19896"/>
                  </a:cubicBezTo>
                  <a:cubicBezTo>
                    <a:pt x="8726" y="18413"/>
                    <a:pt x="9246" y="15426"/>
                    <a:pt x="7909" y="13224"/>
                  </a:cubicBezTo>
                  <a:cubicBezTo>
                    <a:pt x="7134" y="11948"/>
                    <a:pt x="5905" y="11216"/>
                    <a:pt x="4623" y="11115"/>
                  </a:cubicBezTo>
                  <a:lnTo>
                    <a:pt x="4619" y="10101"/>
                  </a:lnTo>
                  <a:lnTo>
                    <a:pt x="8815" y="12059"/>
                  </a:lnTo>
                  <a:cubicBezTo>
                    <a:pt x="9382" y="12983"/>
                    <a:pt x="9863" y="13764"/>
                    <a:pt x="9886" y="13787"/>
                  </a:cubicBezTo>
                  <a:cubicBezTo>
                    <a:pt x="10275" y="14180"/>
                    <a:pt x="10877" y="14149"/>
                    <a:pt x="11230" y="13717"/>
                  </a:cubicBezTo>
                  <a:cubicBezTo>
                    <a:pt x="11531" y="13349"/>
                    <a:pt x="11553" y="12810"/>
                    <a:pt x="11313" y="12415"/>
                  </a:cubicBezTo>
                  <a:lnTo>
                    <a:pt x="11314" y="12414"/>
                  </a:lnTo>
                  <a:lnTo>
                    <a:pt x="10788" y="11548"/>
                  </a:lnTo>
                  <a:lnTo>
                    <a:pt x="12715" y="10105"/>
                  </a:lnTo>
                  <a:cubicBezTo>
                    <a:pt x="14109" y="12039"/>
                    <a:pt x="16627" y="12494"/>
                    <a:pt x="18506" y="11086"/>
                  </a:cubicBezTo>
                  <a:cubicBezTo>
                    <a:pt x="20485" y="9603"/>
                    <a:pt x="21005" y="6616"/>
                    <a:pt x="19668" y="4414"/>
                  </a:cubicBezTo>
                  <a:cubicBezTo>
                    <a:pt x="18331" y="2212"/>
                    <a:pt x="15642" y="1629"/>
                    <a:pt x="13663" y="3112"/>
                  </a:cubicBezTo>
                  <a:cubicBezTo>
                    <a:pt x="13027" y="3589"/>
                    <a:pt x="12542" y="4222"/>
                    <a:pt x="12221" y="4933"/>
                  </a:cubicBezTo>
                  <a:lnTo>
                    <a:pt x="11168" y="4506"/>
                  </a:lnTo>
                  <a:cubicBezTo>
                    <a:pt x="11303" y="3945"/>
                    <a:pt x="11158" y="3323"/>
                    <a:pt x="10745" y="2905"/>
                  </a:cubicBezTo>
                  <a:cubicBezTo>
                    <a:pt x="10551" y="2709"/>
                    <a:pt x="10321" y="2584"/>
                    <a:pt x="10082" y="2526"/>
                  </a:cubicBezTo>
                  <a:lnTo>
                    <a:pt x="10082" y="2525"/>
                  </a:lnTo>
                  <a:lnTo>
                    <a:pt x="5355" y="1211"/>
                  </a:lnTo>
                  <a:lnTo>
                    <a:pt x="5355" y="1211"/>
                  </a:lnTo>
                  <a:cubicBezTo>
                    <a:pt x="4823" y="1000"/>
                    <a:pt x="4206" y="1148"/>
                    <a:pt x="3803" y="1641"/>
                  </a:cubicBezTo>
                  <a:cubicBezTo>
                    <a:pt x="3485" y="2031"/>
                    <a:pt x="3373" y="2548"/>
                    <a:pt x="3458" y="3028"/>
                  </a:cubicBezTo>
                  <a:lnTo>
                    <a:pt x="3457" y="3029"/>
                  </a:lnTo>
                  <a:lnTo>
                    <a:pt x="3914" y="5740"/>
                  </a:lnTo>
                  <a:lnTo>
                    <a:pt x="2179" y="7041"/>
                  </a:lnTo>
                  <a:cubicBezTo>
                    <a:pt x="1849" y="7288"/>
                    <a:pt x="1762" y="7786"/>
                    <a:pt x="1985" y="8153"/>
                  </a:cubicBezTo>
                  <a:cubicBezTo>
                    <a:pt x="2193" y="8496"/>
                    <a:pt x="2598" y="8599"/>
                    <a:pt x="2919" y="8409"/>
                  </a:cubicBezTo>
                  <a:lnTo>
                    <a:pt x="3717" y="9723"/>
                  </a:lnTo>
                  <a:lnTo>
                    <a:pt x="3722" y="11148"/>
                  </a:lnTo>
                  <a:cubicBezTo>
                    <a:pt x="3090" y="11245"/>
                    <a:pt x="2469" y="11499"/>
                    <a:pt x="1905" y="11922"/>
                  </a:cubicBezTo>
                  <a:cubicBezTo>
                    <a:pt x="-75" y="13405"/>
                    <a:pt x="-595" y="16392"/>
                    <a:pt x="742" y="18594"/>
                  </a:cubicBezTo>
                  <a:close/>
                  <a:moveTo>
                    <a:pt x="2678" y="707"/>
                  </a:moveTo>
                  <a:cubicBezTo>
                    <a:pt x="2232" y="-27"/>
                    <a:pt x="1336" y="-221"/>
                    <a:pt x="676" y="273"/>
                  </a:cubicBezTo>
                  <a:cubicBezTo>
                    <a:pt x="16" y="767"/>
                    <a:pt x="-157" y="1763"/>
                    <a:pt x="289" y="2497"/>
                  </a:cubicBezTo>
                  <a:cubicBezTo>
                    <a:pt x="734" y="3231"/>
                    <a:pt x="1630" y="3426"/>
                    <a:pt x="2290" y="2931"/>
                  </a:cubicBezTo>
                  <a:cubicBezTo>
                    <a:pt x="2950" y="2437"/>
                    <a:pt x="3123" y="1441"/>
                    <a:pt x="2678" y="70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1" name="Google Shape;1019;p9">
              <a:extLst>
                <a:ext uri="{FF2B5EF4-FFF2-40B4-BE49-F238E27FC236}">
                  <a16:creationId xmlns:a16="http://schemas.microsoft.com/office/drawing/2014/main" id="{03705006-8E6F-6F81-3A6C-7B5405F06E68}"/>
                </a:ext>
              </a:extLst>
            </p:cNvPr>
            <p:cNvSpPr/>
            <p:nvPr/>
          </p:nvSpPr>
          <p:spPr>
            <a:xfrm>
              <a:off x="15268309" y="8005297"/>
              <a:ext cx="498843" cy="55221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4"/>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2" name="Google Shape;1020;p9">
              <a:extLst>
                <a:ext uri="{FF2B5EF4-FFF2-40B4-BE49-F238E27FC236}">
                  <a16:creationId xmlns:a16="http://schemas.microsoft.com/office/drawing/2014/main" id="{4ECBE4A1-ABF4-B1A7-CD1D-784A294458F5}"/>
                </a:ext>
              </a:extLst>
            </p:cNvPr>
            <p:cNvSpPr/>
            <p:nvPr/>
          </p:nvSpPr>
          <p:spPr>
            <a:xfrm>
              <a:off x="15182165" y="7422392"/>
              <a:ext cx="482786" cy="501735"/>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3" name="Google Shape;1021;p9">
              <a:extLst>
                <a:ext uri="{FF2B5EF4-FFF2-40B4-BE49-F238E27FC236}">
                  <a16:creationId xmlns:a16="http://schemas.microsoft.com/office/drawing/2014/main" id="{1900752C-4070-FD28-FBFB-87A9D2EDE8FE}"/>
                </a:ext>
              </a:extLst>
            </p:cNvPr>
            <p:cNvSpPr/>
            <p:nvPr/>
          </p:nvSpPr>
          <p:spPr>
            <a:xfrm>
              <a:off x="15128412" y="6820063"/>
              <a:ext cx="371717" cy="598352"/>
            </a:xfrm>
            <a:custGeom>
              <a:avLst/>
              <a:gdLst/>
              <a:ahLst/>
              <a:cxnLst/>
              <a:rect l="l" t="t" r="r" b="b"/>
              <a:pathLst>
                <a:path w="21600" h="21600" extrusionOk="0">
                  <a:moveTo>
                    <a:pt x="0" y="21600"/>
                  </a:moveTo>
                  <a:lnTo>
                    <a:pt x="53" y="16426"/>
                  </a:lnTo>
                  <a:lnTo>
                    <a:pt x="6939" y="18801"/>
                  </a:lnTo>
                  <a:cubicBezTo>
                    <a:pt x="6939" y="18801"/>
                    <a:pt x="0" y="21600"/>
                    <a:pt x="0" y="21600"/>
                  </a:cubicBezTo>
                  <a:close/>
                  <a:moveTo>
                    <a:pt x="7564" y="18101"/>
                  </a:moveTo>
                  <a:lnTo>
                    <a:pt x="678" y="15726"/>
                  </a:lnTo>
                  <a:lnTo>
                    <a:pt x="11819" y="3241"/>
                  </a:lnTo>
                  <a:lnTo>
                    <a:pt x="18708" y="5613"/>
                  </a:lnTo>
                  <a:cubicBezTo>
                    <a:pt x="18708" y="5613"/>
                    <a:pt x="7564" y="18101"/>
                    <a:pt x="7564" y="18101"/>
                  </a:cubicBezTo>
                  <a:close/>
                  <a:moveTo>
                    <a:pt x="19345" y="4898"/>
                  </a:moveTo>
                  <a:lnTo>
                    <a:pt x="12456" y="2525"/>
                  </a:lnTo>
                  <a:lnTo>
                    <a:pt x="14711" y="0"/>
                  </a:lnTo>
                  <a:lnTo>
                    <a:pt x="21600" y="2372"/>
                  </a:lnTo>
                  <a:cubicBezTo>
                    <a:pt x="21600" y="2372"/>
                    <a:pt x="19345" y="4898"/>
                    <a:pt x="19345" y="4898"/>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4" name="Google Shape;1022;p9">
              <a:extLst>
                <a:ext uri="{FF2B5EF4-FFF2-40B4-BE49-F238E27FC236}">
                  <a16:creationId xmlns:a16="http://schemas.microsoft.com/office/drawing/2014/main" id="{C59B12D6-98E2-4F16-B0BC-63DAE6AEFFCF}"/>
                </a:ext>
              </a:extLst>
            </p:cNvPr>
            <p:cNvSpPr/>
            <p:nvPr/>
          </p:nvSpPr>
          <p:spPr>
            <a:xfrm>
              <a:off x="19860235" y="12623190"/>
              <a:ext cx="635104" cy="383207"/>
            </a:xfrm>
            <a:custGeom>
              <a:avLst/>
              <a:gdLst/>
              <a:ahLst/>
              <a:cxnLst/>
              <a:rect l="l" t="t"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89"/>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5" name="Google Shape;1023;p9">
              <a:extLst>
                <a:ext uri="{FF2B5EF4-FFF2-40B4-BE49-F238E27FC236}">
                  <a16:creationId xmlns:a16="http://schemas.microsoft.com/office/drawing/2014/main" id="{710BD728-51D8-14B7-1C68-BC8ED7066A27}"/>
                </a:ext>
              </a:extLst>
            </p:cNvPr>
            <p:cNvSpPr/>
            <p:nvPr/>
          </p:nvSpPr>
          <p:spPr>
            <a:xfrm>
              <a:off x="17597371" y="10224894"/>
              <a:ext cx="387029" cy="553397"/>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6" name="Google Shape;1024;p9">
              <a:extLst>
                <a:ext uri="{FF2B5EF4-FFF2-40B4-BE49-F238E27FC236}">
                  <a16:creationId xmlns:a16="http://schemas.microsoft.com/office/drawing/2014/main" id="{44176A40-E921-7587-354F-31649FC6C147}"/>
                </a:ext>
              </a:extLst>
            </p:cNvPr>
            <p:cNvSpPr/>
            <p:nvPr/>
          </p:nvSpPr>
          <p:spPr>
            <a:xfrm>
              <a:off x="16686920" y="10342144"/>
              <a:ext cx="536497" cy="851590"/>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7" name="Google Shape;1025;p9">
              <a:extLst>
                <a:ext uri="{FF2B5EF4-FFF2-40B4-BE49-F238E27FC236}">
                  <a16:creationId xmlns:a16="http://schemas.microsoft.com/office/drawing/2014/main" id="{D1F5DC29-2B3B-2612-151D-C0A257D43B61}"/>
                </a:ext>
              </a:extLst>
            </p:cNvPr>
            <p:cNvSpPr/>
            <p:nvPr/>
          </p:nvSpPr>
          <p:spPr>
            <a:xfrm>
              <a:off x="16291801" y="10573209"/>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8" name="Google Shape;1026;p9">
              <a:extLst>
                <a:ext uri="{FF2B5EF4-FFF2-40B4-BE49-F238E27FC236}">
                  <a16:creationId xmlns:a16="http://schemas.microsoft.com/office/drawing/2014/main" id="{AC01B38D-7971-0D8A-6886-C977C51D475C}"/>
                </a:ext>
              </a:extLst>
            </p:cNvPr>
            <p:cNvSpPr/>
            <p:nvPr/>
          </p:nvSpPr>
          <p:spPr>
            <a:xfrm>
              <a:off x="16950890" y="11189795"/>
              <a:ext cx="310646" cy="332440"/>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9" name="Google Shape;1027;p9">
              <a:extLst>
                <a:ext uri="{FF2B5EF4-FFF2-40B4-BE49-F238E27FC236}">
                  <a16:creationId xmlns:a16="http://schemas.microsoft.com/office/drawing/2014/main" id="{879B1840-11C0-0EC2-0EC5-B74AB5F85462}"/>
                </a:ext>
              </a:extLst>
            </p:cNvPr>
            <p:cNvSpPr/>
            <p:nvPr/>
          </p:nvSpPr>
          <p:spPr>
            <a:xfrm>
              <a:off x="18327410" y="11333169"/>
              <a:ext cx="410124" cy="290705"/>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10" name="Google Shape;1028;p9">
              <a:extLst>
                <a:ext uri="{FF2B5EF4-FFF2-40B4-BE49-F238E27FC236}">
                  <a16:creationId xmlns:a16="http://schemas.microsoft.com/office/drawing/2014/main" id="{3981C07E-34F1-71CF-5E57-516B9B3901F0}"/>
                </a:ext>
              </a:extLst>
            </p:cNvPr>
            <p:cNvSpPr/>
            <p:nvPr/>
          </p:nvSpPr>
          <p:spPr>
            <a:xfrm>
              <a:off x="15200800" y="9711571"/>
              <a:ext cx="534280" cy="414613"/>
            </a:xfrm>
            <a:custGeom>
              <a:avLst/>
              <a:gdLst/>
              <a:ahLst/>
              <a:cxnLst/>
              <a:rect l="l" t="t" r="r" b="b"/>
              <a:pathLst>
                <a:path w="21504" h="21459" extrusionOk="0">
                  <a:moveTo>
                    <a:pt x="20046" y="0"/>
                  </a:moveTo>
                  <a:lnTo>
                    <a:pt x="18382" y="1612"/>
                  </a:lnTo>
                  <a:cubicBezTo>
                    <a:pt x="18349" y="1555"/>
                    <a:pt x="18183" y="1271"/>
                    <a:pt x="18183" y="1271"/>
                  </a:cubicBezTo>
                  <a:lnTo>
                    <a:pt x="16876" y="2541"/>
                  </a:lnTo>
                  <a:lnTo>
                    <a:pt x="17075" y="2882"/>
                  </a:lnTo>
                  <a:lnTo>
                    <a:pt x="16682" y="3264"/>
                  </a:lnTo>
                  <a:lnTo>
                    <a:pt x="3502" y="16032"/>
                  </a:lnTo>
                  <a:cubicBezTo>
                    <a:pt x="3033" y="16486"/>
                    <a:pt x="956" y="19168"/>
                    <a:pt x="714" y="20293"/>
                  </a:cubicBezTo>
                  <a:cubicBezTo>
                    <a:pt x="679" y="20454"/>
                    <a:pt x="682" y="20584"/>
                    <a:pt x="733" y="20670"/>
                  </a:cubicBezTo>
                  <a:cubicBezTo>
                    <a:pt x="1136" y="21359"/>
                    <a:pt x="4430" y="19041"/>
                    <a:pt x="4965" y="18523"/>
                  </a:cubicBezTo>
                  <a:lnTo>
                    <a:pt x="18142" y="5753"/>
                  </a:lnTo>
                  <a:lnTo>
                    <a:pt x="18535" y="5371"/>
                  </a:lnTo>
                  <a:lnTo>
                    <a:pt x="18743" y="5727"/>
                  </a:lnTo>
                  <a:lnTo>
                    <a:pt x="13621" y="10688"/>
                  </a:lnTo>
                  <a:lnTo>
                    <a:pt x="13920" y="11200"/>
                  </a:lnTo>
                  <a:lnTo>
                    <a:pt x="20349" y="4970"/>
                  </a:lnTo>
                  <a:cubicBezTo>
                    <a:pt x="20349" y="4970"/>
                    <a:pt x="20022" y="4416"/>
                    <a:pt x="19840" y="4106"/>
                  </a:cubicBezTo>
                  <a:lnTo>
                    <a:pt x="21504" y="2494"/>
                  </a:lnTo>
                  <a:cubicBezTo>
                    <a:pt x="21504" y="2494"/>
                    <a:pt x="20046" y="0"/>
                    <a:pt x="20046" y="0"/>
                  </a:cubicBezTo>
                  <a:close/>
                  <a:moveTo>
                    <a:pt x="714" y="20293"/>
                  </a:moveTo>
                  <a:cubicBezTo>
                    <a:pt x="727" y="20240"/>
                    <a:pt x="731" y="20197"/>
                    <a:pt x="751" y="20139"/>
                  </a:cubicBezTo>
                  <a:lnTo>
                    <a:pt x="480" y="20398"/>
                  </a:lnTo>
                  <a:cubicBezTo>
                    <a:pt x="370" y="20505"/>
                    <a:pt x="-96" y="21209"/>
                    <a:pt x="18" y="21404"/>
                  </a:cubicBezTo>
                  <a:cubicBezTo>
                    <a:pt x="133" y="21600"/>
                    <a:pt x="787" y="21217"/>
                    <a:pt x="897" y="21111"/>
                  </a:cubicBezTo>
                  <a:lnTo>
                    <a:pt x="1169" y="20846"/>
                  </a:lnTo>
                  <a:cubicBezTo>
                    <a:pt x="944" y="20888"/>
                    <a:pt x="778" y="20864"/>
                    <a:pt x="705" y="20740"/>
                  </a:cubicBezTo>
                  <a:cubicBezTo>
                    <a:pt x="649" y="20644"/>
                    <a:pt x="665" y="20481"/>
                    <a:pt x="714" y="2029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11" name="Google Shape;1029;p9">
              <a:extLst>
                <a:ext uri="{FF2B5EF4-FFF2-40B4-BE49-F238E27FC236}">
                  <a16:creationId xmlns:a16="http://schemas.microsoft.com/office/drawing/2014/main" id="{A40534A3-59CC-70B9-E849-F8BDE01D6EB1}"/>
                </a:ext>
              </a:extLst>
            </p:cNvPr>
            <p:cNvSpPr/>
            <p:nvPr/>
          </p:nvSpPr>
          <p:spPr>
            <a:xfrm>
              <a:off x="15431053" y="9155014"/>
              <a:ext cx="444362" cy="290705"/>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grpSp>
    </p:spTree>
    <p:extLst>
      <p:ext uri="{BB962C8B-B14F-4D97-AF65-F5344CB8AC3E}">
        <p14:creationId xmlns:p14="http://schemas.microsoft.com/office/powerpoint/2010/main" val="3498140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4D0C340-37DF-0AA9-E486-AFBA0FA91E4C}"/>
              </a:ext>
            </a:extLst>
          </p:cNvPr>
          <p:cNvSpPr>
            <a:spLocks noGrp="1"/>
          </p:cNvSpPr>
          <p:nvPr>
            <p:ph type="body" sz="quarter" idx="48"/>
          </p:nvPr>
        </p:nvSpPr>
        <p:spPr>
          <a:xfrm>
            <a:off x="2029522" y="2622221"/>
            <a:ext cx="9385731" cy="3673034"/>
          </a:xfrm>
        </p:spPr>
        <p:txBody>
          <a:bodyPr/>
          <a:lstStyle/>
          <a:p>
            <a:r>
              <a:rPr lang="en-US" b="1"/>
              <a:t>Problem:</a:t>
            </a:r>
          </a:p>
          <a:p>
            <a:r>
              <a:rPr lang="en-US"/>
              <a:t>Airbnb Identified: Traditional accommodation options were often limited, expensive, or lacked a personalized touch.</a:t>
            </a:r>
          </a:p>
          <a:p>
            <a:endParaRPr lang="en-US"/>
          </a:p>
          <a:p>
            <a:r>
              <a:rPr lang="en-US" b="1"/>
              <a:t>Solution:</a:t>
            </a:r>
          </a:p>
          <a:p>
            <a:r>
              <a:rPr lang="en-US"/>
              <a:t>Airbnb Offered: A platform connecting travelers with unique, affordable, and local accommodations.</a:t>
            </a:r>
          </a:p>
          <a:p>
            <a:endParaRPr lang="en-US"/>
          </a:p>
          <a:p>
            <a:r>
              <a:rPr lang="en-US" b="1"/>
              <a:t>Unique Value Proposition (UVP):</a:t>
            </a:r>
          </a:p>
          <a:p>
            <a:r>
              <a:rPr lang="en-US"/>
              <a:t>Airbnb Emphasized: The opportunity to experience a destination like a local, creating unforgettable memories.</a:t>
            </a:r>
            <a:endParaRPr lang="en-GB"/>
          </a:p>
        </p:txBody>
      </p:sp>
      <p:sp>
        <p:nvSpPr>
          <p:cNvPr id="3" name="Textplatzhalter 2">
            <a:extLst>
              <a:ext uri="{FF2B5EF4-FFF2-40B4-BE49-F238E27FC236}">
                <a16:creationId xmlns:a16="http://schemas.microsoft.com/office/drawing/2014/main" id="{91FDCA8E-D435-0E52-23BB-70917FD10549}"/>
              </a:ext>
            </a:extLst>
          </p:cNvPr>
          <p:cNvSpPr>
            <a:spLocks noGrp="1"/>
          </p:cNvSpPr>
          <p:nvPr>
            <p:ph type="body" sz="quarter" idx="62"/>
          </p:nvPr>
        </p:nvSpPr>
        <p:spPr>
          <a:xfrm>
            <a:off x="-8011" y="578092"/>
            <a:ext cx="9164644" cy="671785"/>
          </a:xfrm>
        </p:spPr>
        <p:txBody>
          <a:bodyPr/>
          <a:lstStyle/>
          <a:p>
            <a:pPr marL="268288">
              <a:tabLst>
                <a:tab pos="268288" algn="l"/>
              </a:tabLst>
            </a:pPr>
            <a:r>
              <a:rPr lang="en-US" cap="all"/>
              <a:t>Analyzing the Elevator Pitch of Airbnb:</a:t>
            </a:r>
            <a:endParaRPr lang="en-GB" cap="all"/>
          </a:p>
        </p:txBody>
      </p:sp>
      <p:pic>
        <p:nvPicPr>
          <p:cNvPr id="5" name="Grafik 4" descr="Nach rechts zeigender Zeigefinger mit Handrücken">
            <a:extLst>
              <a:ext uri="{FF2B5EF4-FFF2-40B4-BE49-F238E27FC236}">
                <a16:creationId xmlns:a16="http://schemas.microsoft.com/office/drawing/2014/main" id="{9FD77DB8-BEE7-A060-EB46-E50D1497E3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139" y="3741480"/>
            <a:ext cx="914400" cy="914400"/>
          </a:xfrm>
          <a:prstGeom prst="rect">
            <a:avLst/>
          </a:prstGeom>
        </p:spPr>
      </p:pic>
      <p:sp>
        <p:nvSpPr>
          <p:cNvPr id="8" name="Rechteck 7">
            <a:extLst>
              <a:ext uri="{FF2B5EF4-FFF2-40B4-BE49-F238E27FC236}">
                <a16:creationId xmlns:a16="http://schemas.microsoft.com/office/drawing/2014/main" id="{FDE249FD-D986-49F7-4E4E-3DD468AEE74B}"/>
              </a:ext>
            </a:extLst>
          </p:cNvPr>
          <p:cNvSpPr/>
          <p:nvPr/>
        </p:nvSpPr>
        <p:spPr>
          <a:xfrm>
            <a:off x="10731421" y="5935255"/>
            <a:ext cx="898815" cy="5373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latin typeface="Ink Free" panose="03080402000500000000" pitchFamily="66" charset="0"/>
              </a:rPr>
              <a:t>Topic 2</a:t>
            </a:r>
            <a:endParaRPr lang="en-GB" sz="1400">
              <a:latin typeface="Ink Free" panose="03080402000500000000" pitchFamily="66" charset="0"/>
            </a:endParaRPr>
          </a:p>
        </p:txBody>
      </p:sp>
      <p:sp>
        <p:nvSpPr>
          <p:cNvPr id="10" name="Rechteck 9">
            <a:extLst>
              <a:ext uri="{FF2B5EF4-FFF2-40B4-BE49-F238E27FC236}">
                <a16:creationId xmlns:a16="http://schemas.microsoft.com/office/drawing/2014/main" id="{85148959-B029-5C10-CF32-6ACD3D7D8A7C}"/>
              </a:ext>
            </a:extLst>
          </p:cNvPr>
          <p:cNvSpPr/>
          <p:nvPr/>
        </p:nvSpPr>
        <p:spPr>
          <a:xfrm>
            <a:off x="9191823" y="4473801"/>
            <a:ext cx="811163" cy="3641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latin typeface="Ink Free" panose="03080402000500000000" pitchFamily="66" charset="0"/>
              </a:rPr>
              <a:t>Topic 5</a:t>
            </a:r>
            <a:endParaRPr lang="en-GB" sz="1400">
              <a:latin typeface="Ink Free" panose="03080402000500000000" pitchFamily="66" charset="0"/>
            </a:endParaRPr>
          </a:p>
        </p:txBody>
      </p:sp>
      <p:sp>
        <p:nvSpPr>
          <p:cNvPr id="16" name="Rechteck 15">
            <a:extLst>
              <a:ext uri="{FF2B5EF4-FFF2-40B4-BE49-F238E27FC236}">
                <a16:creationId xmlns:a16="http://schemas.microsoft.com/office/drawing/2014/main" id="{EC114609-2701-9E30-C6CD-6B0A94AE6FEF}"/>
              </a:ext>
            </a:extLst>
          </p:cNvPr>
          <p:cNvSpPr/>
          <p:nvPr/>
        </p:nvSpPr>
        <p:spPr>
          <a:xfrm>
            <a:off x="7009481" y="6144155"/>
            <a:ext cx="898815" cy="3641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latin typeface="Ink Free" panose="03080402000500000000" pitchFamily="66" charset="0"/>
              </a:rPr>
              <a:t>Toc 3</a:t>
            </a:r>
            <a:endParaRPr lang="en-GB" sz="1400">
              <a:latin typeface="Ink Free" panose="03080402000500000000" pitchFamily="66" charset="0"/>
            </a:endParaRPr>
          </a:p>
        </p:txBody>
      </p:sp>
      <p:sp>
        <p:nvSpPr>
          <p:cNvPr id="25" name="Rechteck 24">
            <a:extLst>
              <a:ext uri="{FF2B5EF4-FFF2-40B4-BE49-F238E27FC236}">
                <a16:creationId xmlns:a16="http://schemas.microsoft.com/office/drawing/2014/main" id="{F4513CB0-7A0A-4F6A-ACB4-42E4AC4737B9}"/>
              </a:ext>
            </a:extLst>
          </p:cNvPr>
          <p:cNvSpPr/>
          <p:nvPr/>
        </p:nvSpPr>
        <p:spPr>
          <a:xfrm>
            <a:off x="6056985" y="6195558"/>
            <a:ext cx="720000" cy="3641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latin typeface="Ink Free" panose="03080402000500000000" pitchFamily="66" charset="0"/>
              </a:rPr>
              <a:t>Sub-topic</a:t>
            </a:r>
            <a:endParaRPr lang="en-GB" sz="1400">
              <a:latin typeface="Ink Free" panose="03080402000500000000" pitchFamily="66" charset="0"/>
            </a:endParaRPr>
          </a:p>
        </p:txBody>
      </p:sp>
      <p:pic>
        <p:nvPicPr>
          <p:cNvPr id="20" name="Picture 19">
            <a:extLst>
              <a:ext uri="{FF2B5EF4-FFF2-40B4-BE49-F238E27FC236}">
                <a16:creationId xmlns:a16="http://schemas.microsoft.com/office/drawing/2014/main" id="{DADA6B85-51B9-31EA-FABE-CE12AC680FF5}"/>
              </a:ext>
            </a:extLst>
          </p:cNvPr>
          <p:cNvPicPr>
            <a:picLocks noChangeAspect="1"/>
          </p:cNvPicPr>
          <p:nvPr/>
        </p:nvPicPr>
        <p:blipFill>
          <a:blip r:embed="rId5"/>
          <a:stretch>
            <a:fillRect/>
          </a:stretch>
        </p:blipFill>
        <p:spPr>
          <a:xfrm>
            <a:off x="776747" y="2475213"/>
            <a:ext cx="914479" cy="914479"/>
          </a:xfrm>
          <a:prstGeom prst="rect">
            <a:avLst/>
          </a:prstGeom>
        </p:spPr>
      </p:pic>
      <p:pic>
        <p:nvPicPr>
          <p:cNvPr id="26" name="Picture 25">
            <a:extLst>
              <a:ext uri="{FF2B5EF4-FFF2-40B4-BE49-F238E27FC236}">
                <a16:creationId xmlns:a16="http://schemas.microsoft.com/office/drawing/2014/main" id="{7028593D-4867-78E6-E5A0-C305EFB6D786}"/>
              </a:ext>
            </a:extLst>
          </p:cNvPr>
          <p:cNvPicPr>
            <a:picLocks noChangeAspect="1"/>
          </p:cNvPicPr>
          <p:nvPr/>
        </p:nvPicPr>
        <p:blipFill>
          <a:blip r:embed="rId5"/>
          <a:stretch>
            <a:fillRect/>
          </a:stretch>
        </p:blipFill>
        <p:spPr>
          <a:xfrm>
            <a:off x="945855" y="4966816"/>
            <a:ext cx="914479" cy="914479"/>
          </a:xfrm>
          <a:prstGeom prst="rect">
            <a:avLst/>
          </a:prstGeom>
        </p:spPr>
      </p:pic>
    </p:spTree>
    <p:extLst>
      <p:ext uri="{BB962C8B-B14F-4D97-AF65-F5344CB8AC3E}">
        <p14:creationId xmlns:p14="http://schemas.microsoft.com/office/powerpoint/2010/main" val="4267719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08FCBF73-ABD5-A1F6-00BE-34CA76C8D206}"/>
              </a:ext>
            </a:extLst>
          </p:cNvPr>
          <p:cNvSpPr>
            <a:spLocks noGrp="1"/>
          </p:cNvSpPr>
          <p:nvPr>
            <p:ph type="body" sz="quarter" idx="48"/>
          </p:nvPr>
        </p:nvSpPr>
        <p:spPr>
          <a:xfrm>
            <a:off x="931824" y="1828367"/>
            <a:ext cx="5953885" cy="4466887"/>
          </a:xfrm>
        </p:spPr>
        <p:txBody>
          <a:bodyPr/>
          <a:lstStyle/>
          <a:p>
            <a:r>
              <a:rPr lang="en-US"/>
              <a:t>Now, let's craft your own business snapshot. It's like telling a quick, exciting story about your awesome idea.</a:t>
            </a:r>
          </a:p>
          <a:p>
            <a:endParaRPr lang="en-US"/>
          </a:p>
          <a:p>
            <a:r>
              <a:rPr lang="en-US" b="1"/>
              <a:t>Key Elements:</a:t>
            </a:r>
          </a:p>
          <a:p>
            <a:endParaRPr lang="de-DE"/>
          </a:p>
          <a:p>
            <a:r>
              <a:rPr lang="en-US"/>
              <a:t>Problem: What problem does your idea solve?</a:t>
            </a:r>
          </a:p>
          <a:p>
            <a:endParaRPr lang="en-US"/>
          </a:p>
          <a:p>
            <a:r>
              <a:rPr lang="en-US"/>
              <a:t>Solution: How does your product/service fix that problem?</a:t>
            </a:r>
          </a:p>
          <a:p>
            <a:endParaRPr lang="en-US"/>
          </a:p>
          <a:p>
            <a:r>
              <a:rPr lang="en-US"/>
              <a:t>Unique Value Proposition (UVP): What makes your idea stand out?</a:t>
            </a:r>
            <a:endParaRPr lang="en-GB"/>
          </a:p>
        </p:txBody>
      </p:sp>
      <p:sp>
        <p:nvSpPr>
          <p:cNvPr id="6" name="Textplatzhalter 5">
            <a:extLst>
              <a:ext uri="{FF2B5EF4-FFF2-40B4-BE49-F238E27FC236}">
                <a16:creationId xmlns:a16="http://schemas.microsoft.com/office/drawing/2014/main" id="{DD7493BF-33CA-C772-3130-DA4D7248F2BC}"/>
              </a:ext>
            </a:extLst>
          </p:cNvPr>
          <p:cNvSpPr>
            <a:spLocks noGrp="1"/>
          </p:cNvSpPr>
          <p:nvPr>
            <p:ph type="body" sz="quarter" idx="62"/>
          </p:nvPr>
        </p:nvSpPr>
        <p:spPr>
          <a:xfrm>
            <a:off x="112294" y="578092"/>
            <a:ext cx="9717506" cy="671785"/>
          </a:xfrm>
        </p:spPr>
        <p:txBody>
          <a:bodyPr/>
          <a:lstStyle/>
          <a:p>
            <a:pPr marL="182563"/>
            <a:r>
              <a:rPr lang="de-DE" cap="all"/>
              <a:t>CRAFTING Your Business Snapshot</a:t>
            </a:r>
            <a:endParaRPr lang="en-GB" cap="all"/>
          </a:p>
        </p:txBody>
      </p:sp>
      <p:pic>
        <p:nvPicPr>
          <p:cNvPr id="3" name="Picture 2" descr="A person in a helmet with his fist up&#10;&#10;Description automatically generated">
            <a:extLst>
              <a:ext uri="{FF2B5EF4-FFF2-40B4-BE49-F238E27FC236}">
                <a16:creationId xmlns:a16="http://schemas.microsoft.com/office/drawing/2014/main" id="{7C83B216-3D89-D122-CDCF-C65B167D9963}"/>
              </a:ext>
            </a:extLst>
          </p:cNvPr>
          <p:cNvPicPr>
            <a:picLocks noChangeAspect="1"/>
          </p:cNvPicPr>
          <p:nvPr/>
        </p:nvPicPr>
        <p:blipFill>
          <a:blip r:embed="rId3"/>
          <a:stretch>
            <a:fillRect/>
          </a:stretch>
        </p:blipFill>
        <p:spPr>
          <a:xfrm>
            <a:off x="7232074" y="1759527"/>
            <a:ext cx="4551218" cy="5098472"/>
          </a:xfrm>
          <a:prstGeom prst="rect">
            <a:avLst/>
          </a:prstGeom>
        </p:spPr>
      </p:pic>
    </p:spTree>
    <p:extLst>
      <p:ext uri="{BB962C8B-B14F-4D97-AF65-F5344CB8AC3E}">
        <p14:creationId xmlns:p14="http://schemas.microsoft.com/office/powerpoint/2010/main" val="1175535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C96C1E0-014E-171E-4810-C68B06CA712A}"/>
              </a:ext>
            </a:extLst>
          </p:cNvPr>
          <p:cNvSpPr>
            <a:spLocks noGrp="1"/>
          </p:cNvSpPr>
          <p:nvPr>
            <p:ph type="body" sz="quarter" idx="11"/>
          </p:nvPr>
        </p:nvSpPr>
        <p:spPr/>
        <p:txBody>
          <a:bodyPr/>
          <a:lstStyle/>
          <a:p>
            <a:endParaRPr lang="en-GB"/>
          </a:p>
        </p:txBody>
      </p:sp>
      <p:sp>
        <p:nvSpPr>
          <p:cNvPr id="3" name="Text Placeholder 2">
            <a:extLst>
              <a:ext uri="{FF2B5EF4-FFF2-40B4-BE49-F238E27FC236}">
                <a16:creationId xmlns:a16="http://schemas.microsoft.com/office/drawing/2014/main" id="{8F860D46-F1C7-96E7-83ED-F84A1A5E2E03}"/>
              </a:ext>
            </a:extLst>
          </p:cNvPr>
          <p:cNvSpPr txBox="1">
            <a:spLocks/>
          </p:cNvSpPr>
          <p:nvPr/>
        </p:nvSpPr>
        <p:spPr>
          <a:xfrm>
            <a:off x="444636" y="398276"/>
            <a:ext cx="8529547" cy="671785"/>
          </a:xfrm>
          <a:prstGeom prst="rect">
            <a:avLst/>
          </a:prstGeom>
          <a:solidFill>
            <a:srgbClr val="3EA5DC"/>
          </a:solidFill>
        </p:spPr>
        <p:txBody>
          <a:bodyPr vert="horz" lIns="91440" tIns="45720" rIns="91440" bIns="45720" rtlCol="0" anchor="ctr">
            <a:noAutofit/>
          </a:bodyPr>
          <a:lstStyle>
            <a:lvl1pPr marL="0" indent="0" algn="l" defTabSz="3343281" rtl="0" eaLnBrk="1" latinLnBrk="0" hangingPunct="1">
              <a:lnSpc>
                <a:spcPts val="3769"/>
              </a:lnSpc>
              <a:spcBef>
                <a:spcPts val="0"/>
              </a:spcBef>
              <a:buFont typeface="Arial" panose="020B0604020202020204" pitchFamily="34" charset="0"/>
              <a:buNone/>
              <a:defRPr sz="3600" b="1" i="0" kern="120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2pPr>
            <a:lvl3pPr marL="764909"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3pPr>
            <a:lvl4pPr marL="1147364"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4pPr>
            <a:lvl5pPr marL="1529821"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marR="0" lvl="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b="1" i="0" u="none" strike="noStrike" kern="1200" cap="all" spc="0" normalizeH="0" baseline="0" noProof="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Practice makes perfect</a:t>
            </a:r>
            <a:endParaRPr kumimoji="0" lang="en-GB" b="1" i="0" u="none" strike="noStrike" kern="1200" cap="all" spc="0" normalizeH="0" baseline="0" noProof="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4" name="object 5">
            <a:extLst>
              <a:ext uri="{FF2B5EF4-FFF2-40B4-BE49-F238E27FC236}">
                <a16:creationId xmlns:a16="http://schemas.microsoft.com/office/drawing/2014/main" id="{5E5DFEDF-610F-27A8-A055-B9F984090772}"/>
              </a:ext>
            </a:extLst>
          </p:cNvPr>
          <p:cNvSpPr txBox="1"/>
          <p:nvPr/>
        </p:nvSpPr>
        <p:spPr>
          <a:xfrm>
            <a:off x="3920838" y="1371601"/>
            <a:ext cx="8160326" cy="6321048"/>
          </a:xfrm>
          <a:prstGeom prst="rect">
            <a:avLst/>
          </a:prstGeom>
        </p:spPr>
        <p:txBody>
          <a:bodyPr vert="horz" wrap="square" lIns="0" tIns="11516" rIns="0" bIns="0" rtlCol="0" anchor="t">
            <a:spAutoFit/>
          </a:bodyPr>
          <a:lstStyle/>
          <a:p>
            <a:pPr marL="11430" defTabSz="829178">
              <a:spcBef>
                <a:spcPts val="1200"/>
              </a:spcBef>
            </a:pPr>
            <a:r>
              <a:rPr lang="en-US" sz="2400" b="1" dirty="0">
                <a:solidFill>
                  <a:prstClr val="black"/>
                </a:solidFill>
                <a:latin typeface="Calibri" panose="020F0502020204030204"/>
                <a:cs typeface="Open Sans"/>
              </a:rPr>
              <a:t>Now, let's get hands-on with your own elevator pitch </a:t>
            </a:r>
            <a:endParaRPr lang="en-GB" sz="2400" b="1" dirty="0">
              <a:solidFill>
                <a:prstClr val="black"/>
              </a:solidFill>
              <a:latin typeface="Calibri" panose="020F0502020204030204"/>
              <a:ea typeface="Calibri" panose="020F0502020204030204"/>
              <a:cs typeface="Open Sans"/>
            </a:endParaRPr>
          </a:p>
          <a:p>
            <a:pPr marL="11430" defTabSz="829178">
              <a:spcBef>
                <a:spcPts val="1200"/>
              </a:spcBef>
            </a:pPr>
            <a:r>
              <a:rPr lang="en-GB" sz="2400" b="1" dirty="0">
                <a:solidFill>
                  <a:prstClr val="black"/>
                </a:solidFill>
                <a:latin typeface="Calibri" panose="020F0502020204030204"/>
                <a:cs typeface="Open Sans"/>
              </a:rPr>
              <a:t>Step 1: </a:t>
            </a:r>
            <a:r>
              <a:rPr lang="en-US" sz="2400" dirty="0">
                <a:solidFill>
                  <a:prstClr val="black"/>
                </a:solidFill>
                <a:latin typeface="Calibri" panose="020F0502020204030204"/>
                <a:cs typeface="Open Sans"/>
              </a:rPr>
              <a:t>Clearly identify the pain point or challenge that your product or service aims to address. Be specific and concise. The listener should quickly understand the problem your idea is solving.</a:t>
            </a:r>
            <a:endParaRPr lang="en-GB" sz="2400" dirty="0">
              <a:solidFill>
                <a:prstClr val="black"/>
              </a:solidFill>
              <a:latin typeface="Calibri" panose="020F0502020204030204"/>
              <a:ea typeface="Calibri" panose="020F0502020204030204"/>
              <a:cs typeface="Open Sans"/>
            </a:endParaRPr>
          </a:p>
          <a:p>
            <a:pPr marL="11430" defTabSz="829178">
              <a:spcBef>
                <a:spcPts val="1200"/>
              </a:spcBef>
            </a:pPr>
            <a:r>
              <a:rPr lang="en-GB" sz="2400" b="1" dirty="0">
                <a:solidFill>
                  <a:prstClr val="black"/>
                </a:solidFill>
                <a:latin typeface="Calibri" panose="020F0502020204030204"/>
                <a:cs typeface="Open Sans"/>
              </a:rPr>
              <a:t>Step 2: </a:t>
            </a:r>
            <a:r>
              <a:rPr lang="en-US" sz="2400" dirty="0">
                <a:solidFill>
                  <a:prstClr val="black"/>
                </a:solidFill>
                <a:latin typeface="Calibri" panose="020F0502020204030204"/>
                <a:cs typeface="Open Sans"/>
              </a:rPr>
              <a:t>Articulate the solution your product or service offers. Explain the features or methodology that make your idea effective in tackling the identified problem. Provide enough detail to convey the uniqueness of your approach.</a:t>
            </a:r>
            <a:endParaRPr lang="en-US" sz="2400" dirty="0">
              <a:solidFill>
                <a:prstClr val="black"/>
              </a:solidFill>
              <a:latin typeface="Calibri" panose="020F0502020204030204"/>
              <a:ea typeface="Calibri"/>
              <a:cs typeface="Open Sans"/>
            </a:endParaRPr>
          </a:p>
          <a:p>
            <a:pPr marL="11430" defTabSz="829178">
              <a:spcBef>
                <a:spcPts val="1200"/>
              </a:spcBef>
            </a:pPr>
            <a:r>
              <a:rPr lang="en-US" sz="2400" b="1" dirty="0">
                <a:solidFill>
                  <a:prstClr val="black"/>
                </a:solidFill>
                <a:latin typeface="Calibri" panose="020F0502020204030204"/>
                <a:cs typeface="Open Sans"/>
              </a:rPr>
              <a:t>Step 3: </a:t>
            </a:r>
            <a:r>
              <a:rPr lang="en-US" sz="2400" dirty="0">
                <a:solidFill>
                  <a:prstClr val="black"/>
                </a:solidFill>
                <a:latin typeface="Calibri" panose="020F0502020204030204"/>
                <a:cs typeface="Open Sans"/>
              </a:rPr>
              <a:t>Highlight the unique aspects or features that differentiate your idea from existing solutions. This is your opportunity to showcase what makes your product or service special and compelling.</a:t>
            </a:r>
            <a:endParaRPr lang="en-US" sz="2400" dirty="0">
              <a:solidFill>
                <a:prstClr val="black"/>
              </a:solidFill>
              <a:latin typeface="Calibri" panose="020F0502020204030204"/>
              <a:ea typeface="Calibri"/>
              <a:cs typeface="Open Sans"/>
            </a:endParaRPr>
          </a:p>
          <a:p>
            <a:pPr marL="11430" defTabSz="829178">
              <a:spcBef>
                <a:spcPts val="1200"/>
              </a:spcBef>
            </a:pPr>
            <a:endParaRPr lang="en-US" sz="2400">
              <a:solidFill>
                <a:prstClr val="black"/>
              </a:solidFill>
              <a:latin typeface="Calibri" panose="020F0502020204030204"/>
              <a:ea typeface="Calibri" panose="020F0502020204030204"/>
              <a:cs typeface="Open Sans"/>
            </a:endParaRPr>
          </a:p>
          <a:p>
            <a:pPr marL="11430" defTabSz="829178">
              <a:spcBef>
                <a:spcPts val="1200"/>
              </a:spcBef>
            </a:pPr>
            <a:endParaRPr lang="en-GB" sz="2400">
              <a:solidFill>
                <a:prstClr val="black"/>
              </a:solidFill>
              <a:latin typeface="Calibri" panose="020F0502020204030204"/>
              <a:ea typeface="Calibri" panose="020F0502020204030204"/>
              <a:cs typeface="Open Sans"/>
            </a:endParaRPr>
          </a:p>
        </p:txBody>
      </p:sp>
    </p:spTree>
    <p:extLst>
      <p:ext uri="{BB962C8B-B14F-4D97-AF65-F5344CB8AC3E}">
        <p14:creationId xmlns:p14="http://schemas.microsoft.com/office/powerpoint/2010/main" val="1761058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C96C1E0-014E-171E-4810-C68B06CA712A}"/>
              </a:ext>
            </a:extLst>
          </p:cNvPr>
          <p:cNvSpPr>
            <a:spLocks noGrp="1"/>
          </p:cNvSpPr>
          <p:nvPr>
            <p:ph type="body" sz="quarter" idx="11"/>
          </p:nvPr>
        </p:nvSpPr>
        <p:spPr/>
        <p:txBody>
          <a:bodyPr/>
          <a:lstStyle/>
          <a:p>
            <a:endParaRPr lang="en-GB"/>
          </a:p>
        </p:txBody>
      </p:sp>
      <p:sp>
        <p:nvSpPr>
          <p:cNvPr id="3" name="Text Placeholder 2">
            <a:extLst>
              <a:ext uri="{FF2B5EF4-FFF2-40B4-BE49-F238E27FC236}">
                <a16:creationId xmlns:a16="http://schemas.microsoft.com/office/drawing/2014/main" id="{8F860D46-F1C7-96E7-83ED-F84A1A5E2E03}"/>
              </a:ext>
            </a:extLst>
          </p:cNvPr>
          <p:cNvSpPr txBox="1">
            <a:spLocks/>
          </p:cNvSpPr>
          <p:nvPr/>
        </p:nvSpPr>
        <p:spPr>
          <a:xfrm>
            <a:off x="387127" y="398276"/>
            <a:ext cx="8529547" cy="671785"/>
          </a:xfrm>
          <a:prstGeom prst="rect">
            <a:avLst/>
          </a:prstGeom>
          <a:solidFill>
            <a:srgbClr val="3EA5DC"/>
          </a:solidFill>
        </p:spPr>
        <p:txBody>
          <a:bodyPr vert="horz" lIns="91440" tIns="45720" rIns="91440" bIns="45720" rtlCol="0" anchor="ctr">
            <a:noAutofit/>
          </a:bodyPr>
          <a:lstStyle>
            <a:lvl1pPr marL="0" indent="0" algn="l" defTabSz="3343281" rtl="0" eaLnBrk="1" latinLnBrk="0" hangingPunct="1">
              <a:lnSpc>
                <a:spcPts val="3769"/>
              </a:lnSpc>
              <a:spcBef>
                <a:spcPts val="0"/>
              </a:spcBef>
              <a:buFont typeface="Arial" panose="020B0604020202020204" pitchFamily="34" charset="0"/>
              <a:buNone/>
              <a:defRPr sz="3600" b="1" i="0" kern="120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2pPr>
            <a:lvl3pPr marL="764909"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3pPr>
            <a:lvl4pPr marL="1147364"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4pPr>
            <a:lvl5pPr marL="1529821"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marR="0" lvl="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b="1" i="0" u="none" strike="noStrike" kern="1200" cap="all" spc="0" normalizeH="0" baseline="0" noProof="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Guidelines for Preparation:</a:t>
            </a:r>
            <a:endParaRPr kumimoji="0" lang="en-GB" b="1" i="0" u="none" strike="noStrike" kern="1200" cap="all" spc="0" normalizeH="0" baseline="0" noProof="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4" name="object 5">
            <a:extLst>
              <a:ext uri="{FF2B5EF4-FFF2-40B4-BE49-F238E27FC236}">
                <a16:creationId xmlns:a16="http://schemas.microsoft.com/office/drawing/2014/main" id="{5E5DFEDF-610F-27A8-A055-B9F984090772}"/>
              </a:ext>
            </a:extLst>
          </p:cNvPr>
          <p:cNvSpPr txBox="1"/>
          <p:nvPr/>
        </p:nvSpPr>
        <p:spPr>
          <a:xfrm>
            <a:off x="4121727" y="1129145"/>
            <a:ext cx="7751617" cy="5366941"/>
          </a:xfrm>
          <a:prstGeom prst="rect">
            <a:avLst/>
          </a:prstGeom>
        </p:spPr>
        <p:txBody>
          <a:bodyPr vert="horz" wrap="square" lIns="0" tIns="11516" rIns="0" bIns="0" rtlCol="0">
            <a:spAutoFit/>
          </a:bodyPr>
          <a:lstStyle/>
          <a:p>
            <a:pPr marL="11516" defTabSz="829178">
              <a:spcBef>
                <a:spcPts val="1200"/>
              </a:spcBef>
            </a:pPr>
            <a:endParaRPr lang="en-US" sz="2400" b="1">
              <a:solidFill>
                <a:prstClr val="black"/>
              </a:solidFill>
              <a:latin typeface="Calibri" panose="020F0502020204030204"/>
              <a:cs typeface="Open Sans"/>
            </a:endParaRPr>
          </a:p>
          <a:p>
            <a:pPr marL="11516" defTabSz="829178">
              <a:spcBef>
                <a:spcPts val="1200"/>
              </a:spcBef>
            </a:pPr>
            <a:r>
              <a:rPr lang="en-US" sz="2400" b="1">
                <a:solidFill>
                  <a:prstClr val="black"/>
                </a:solidFill>
                <a:latin typeface="Calibri" panose="020F0502020204030204"/>
                <a:cs typeface="Open Sans"/>
              </a:rPr>
              <a:t>1) </a:t>
            </a:r>
            <a:r>
              <a:rPr lang="en-US" sz="2400">
                <a:solidFill>
                  <a:prstClr val="black"/>
                </a:solidFill>
                <a:latin typeface="Calibri" panose="020F0502020204030204"/>
                <a:cs typeface="Open Sans"/>
              </a:rPr>
              <a:t>Avoid jargon or technical language that might confuse your audience.</a:t>
            </a:r>
          </a:p>
          <a:p>
            <a:pPr marL="11516" defTabSz="829178">
              <a:spcBef>
                <a:spcPts val="1200"/>
              </a:spcBef>
            </a:pPr>
            <a:r>
              <a:rPr lang="en-US" sz="2400" b="1">
                <a:solidFill>
                  <a:prstClr val="black"/>
                </a:solidFill>
                <a:latin typeface="Calibri" panose="020F0502020204030204"/>
                <a:cs typeface="Open Sans"/>
              </a:rPr>
              <a:t>2)</a:t>
            </a:r>
            <a:r>
              <a:rPr lang="en-US" sz="2400">
                <a:solidFill>
                  <a:prstClr val="black"/>
                </a:solidFill>
                <a:latin typeface="Calibri" panose="020F0502020204030204"/>
                <a:cs typeface="Open Sans"/>
              </a:rPr>
              <a:t> Aim for a length that can be delivered comfortably within 30 to 60 seconds, the typical duration of an elevator pitch.</a:t>
            </a:r>
          </a:p>
          <a:p>
            <a:pPr marL="11516" defTabSz="829178">
              <a:spcBef>
                <a:spcPts val="1200"/>
              </a:spcBef>
            </a:pPr>
            <a:r>
              <a:rPr lang="en-US" sz="2400" b="1">
                <a:solidFill>
                  <a:prstClr val="black"/>
                </a:solidFill>
                <a:latin typeface="Calibri" panose="020F0502020204030204"/>
                <a:cs typeface="Open Sans"/>
              </a:rPr>
              <a:t>3)</a:t>
            </a:r>
            <a:r>
              <a:rPr lang="en-US" sz="2400">
                <a:solidFill>
                  <a:prstClr val="black"/>
                </a:solidFill>
                <a:latin typeface="Calibri" panose="020F0502020204030204"/>
                <a:cs typeface="Open Sans"/>
              </a:rPr>
              <a:t> Craft your pitch in a way that captures the listener's attention to make your pitch memorable.</a:t>
            </a:r>
          </a:p>
          <a:p>
            <a:pPr marL="11516" defTabSz="829178">
              <a:spcBef>
                <a:spcPts val="1200"/>
              </a:spcBef>
            </a:pPr>
            <a:r>
              <a:rPr lang="en-US" sz="2400" b="1">
                <a:solidFill>
                  <a:prstClr val="black"/>
                </a:solidFill>
                <a:latin typeface="Calibri" panose="020F0502020204030204"/>
                <a:cs typeface="Open Sans"/>
              </a:rPr>
              <a:t>4) </a:t>
            </a:r>
            <a:r>
              <a:rPr lang="en-US" sz="2400">
                <a:solidFill>
                  <a:prstClr val="black"/>
                </a:solidFill>
                <a:latin typeface="Calibri" panose="020F0502020204030204"/>
                <a:cs typeface="Open Sans"/>
              </a:rPr>
              <a:t>Rehearse your elevator pitch until you can deliver it confidently.</a:t>
            </a:r>
          </a:p>
          <a:p>
            <a:pPr marL="11516" defTabSz="829178">
              <a:spcBef>
                <a:spcPts val="1200"/>
              </a:spcBef>
            </a:pPr>
            <a:r>
              <a:rPr lang="en-US" sz="2400" b="1">
                <a:solidFill>
                  <a:prstClr val="black"/>
                </a:solidFill>
                <a:latin typeface="Calibri" panose="020F0502020204030204"/>
                <a:cs typeface="Open Sans"/>
              </a:rPr>
              <a:t>5) </a:t>
            </a:r>
            <a:r>
              <a:rPr lang="en-US" sz="2400">
                <a:solidFill>
                  <a:prstClr val="black"/>
                </a:solidFill>
                <a:latin typeface="Calibri" panose="020F0502020204030204"/>
                <a:cs typeface="Open Sans"/>
              </a:rPr>
              <a:t>Adapt your pitch based on your audience. Infuse passion and confidence into your delivery.</a:t>
            </a:r>
          </a:p>
          <a:p>
            <a:pPr marL="11516" defTabSz="829178">
              <a:spcBef>
                <a:spcPts val="1200"/>
              </a:spcBef>
            </a:pPr>
            <a:r>
              <a:rPr lang="en-US" sz="2400" b="1">
                <a:solidFill>
                  <a:prstClr val="black"/>
                </a:solidFill>
                <a:latin typeface="Calibri" panose="020F0502020204030204"/>
                <a:cs typeface="Open Sans"/>
              </a:rPr>
              <a:t>6) </a:t>
            </a:r>
            <a:r>
              <a:rPr lang="en-US" sz="2400">
                <a:solidFill>
                  <a:prstClr val="black"/>
                </a:solidFill>
                <a:latin typeface="Calibri" panose="020F0502020204030204"/>
                <a:cs typeface="Open Sans"/>
              </a:rPr>
              <a:t>Infuse passion and confidence into your delivery.</a:t>
            </a:r>
          </a:p>
        </p:txBody>
      </p:sp>
    </p:spTree>
    <p:extLst>
      <p:ext uri="{BB962C8B-B14F-4D97-AF65-F5344CB8AC3E}">
        <p14:creationId xmlns:p14="http://schemas.microsoft.com/office/powerpoint/2010/main" val="852622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DC61D4-6625-5DF5-2D9D-301C95597EE1}"/>
              </a:ext>
            </a:extLst>
          </p:cNvPr>
          <p:cNvSpPr>
            <a:spLocks noGrp="1"/>
          </p:cNvSpPr>
          <p:nvPr>
            <p:ph type="body" sz="quarter" idx="48"/>
          </p:nvPr>
        </p:nvSpPr>
        <p:spPr/>
        <p:txBody>
          <a:bodyPr/>
          <a:lstStyle/>
          <a:p>
            <a:r>
              <a:rPr lang="en-US" b="1"/>
              <a:t>The Sustainable Fashionista</a:t>
            </a:r>
          </a:p>
          <a:p>
            <a:endParaRPr lang="en-US"/>
          </a:p>
          <a:p>
            <a:endParaRPr lang="en-US"/>
          </a:p>
          <a:p>
            <a:r>
              <a:rPr lang="en-US"/>
              <a:t>You're passionate about sustainable fashion and have developed a line of eco-friendly clothing using innovative materials. Your goal is to pitch your fashion brand to a group of environmentally conscious consumers at a local green market. Develop an elevator pitch that captures the essence of your sustainable fashion brand.</a:t>
            </a:r>
          </a:p>
          <a:p>
            <a:endParaRPr lang="en-US"/>
          </a:p>
        </p:txBody>
      </p:sp>
      <p:sp>
        <p:nvSpPr>
          <p:cNvPr id="3" name="Text Placeholder 2">
            <a:extLst>
              <a:ext uri="{FF2B5EF4-FFF2-40B4-BE49-F238E27FC236}">
                <a16:creationId xmlns:a16="http://schemas.microsoft.com/office/drawing/2014/main" id="{C9784E5E-C8DB-7ECE-ACEC-D5F790E91045}"/>
              </a:ext>
            </a:extLst>
          </p:cNvPr>
          <p:cNvSpPr>
            <a:spLocks noGrp="1"/>
          </p:cNvSpPr>
          <p:nvPr>
            <p:ph type="body" sz="quarter" idx="62"/>
          </p:nvPr>
        </p:nvSpPr>
        <p:spPr>
          <a:xfrm>
            <a:off x="-8011" y="578092"/>
            <a:ext cx="3470079" cy="671785"/>
          </a:xfrm>
        </p:spPr>
        <p:txBody>
          <a:bodyPr/>
          <a:lstStyle/>
          <a:p>
            <a:r>
              <a:rPr lang="en-US"/>
              <a:t>SCENARIO 1</a:t>
            </a:r>
          </a:p>
        </p:txBody>
      </p:sp>
    </p:spTree>
    <p:extLst>
      <p:ext uri="{BB962C8B-B14F-4D97-AF65-F5344CB8AC3E}">
        <p14:creationId xmlns:p14="http://schemas.microsoft.com/office/powerpoint/2010/main" val="470465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D791C2-0B10-3708-624A-767E78DFAC16}"/>
              </a:ext>
            </a:extLst>
          </p:cNvPr>
          <p:cNvSpPr>
            <a:spLocks noGrp="1"/>
          </p:cNvSpPr>
          <p:nvPr>
            <p:ph type="body" sz="quarter" idx="48"/>
          </p:nvPr>
        </p:nvSpPr>
        <p:spPr/>
        <p:txBody>
          <a:bodyPr/>
          <a:lstStyle/>
          <a:p>
            <a:r>
              <a:rPr lang="en-US" b="1"/>
              <a:t>The Health and Wellness Guru</a:t>
            </a:r>
          </a:p>
          <a:p>
            <a:endParaRPr lang="en-US"/>
          </a:p>
          <a:p>
            <a:endParaRPr lang="en-US"/>
          </a:p>
          <a:p>
            <a:r>
              <a:rPr lang="en-US"/>
              <a:t>You're passionate about health and wellness and have created a mobile app that provides personalized workout plans and nutrition guidance. Your target audience includes fitness enthusiasts and individuals looking to improve their well-being. Craft an elevator pitch that communicates the unique features and benefits of your health and wellness app.</a:t>
            </a:r>
          </a:p>
          <a:p>
            <a:endParaRPr lang="en-US"/>
          </a:p>
        </p:txBody>
      </p:sp>
      <p:sp>
        <p:nvSpPr>
          <p:cNvPr id="3" name="Text Placeholder 2">
            <a:extLst>
              <a:ext uri="{FF2B5EF4-FFF2-40B4-BE49-F238E27FC236}">
                <a16:creationId xmlns:a16="http://schemas.microsoft.com/office/drawing/2014/main" id="{E2CE1CE8-B583-C68B-BF63-483476821AAD}"/>
              </a:ext>
            </a:extLst>
          </p:cNvPr>
          <p:cNvSpPr>
            <a:spLocks noGrp="1"/>
          </p:cNvSpPr>
          <p:nvPr>
            <p:ph type="body" sz="quarter" idx="62"/>
          </p:nvPr>
        </p:nvSpPr>
        <p:spPr>
          <a:xfrm>
            <a:off x="-8011" y="578092"/>
            <a:ext cx="3642607" cy="671785"/>
          </a:xfrm>
        </p:spPr>
        <p:txBody>
          <a:bodyPr/>
          <a:lstStyle/>
          <a:p>
            <a:r>
              <a:rPr lang="en-US"/>
              <a:t>SCENARIO 2</a:t>
            </a:r>
          </a:p>
        </p:txBody>
      </p:sp>
    </p:spTree>
    <p:extLst>
      <p:ext uri="{BB962C8B-B14F-4D97-AF65-F5344CB8AC3E}">
        <p14:creationId xmlns:p14="http://schemas.microsoft.com/office/powerpoint/2010/main" val="3031763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D791C2-0B10-3708-624A-767E78DFAC16}"/>
              </a:ext>
            </a:extLst>
          </p:cNvPr>
          <p:cNvSpPr>
            <a:spLocks noGrp="1"/>
          </p:cNvSpPr>
          <p:nvPr>
            <p:ph type="body" sz="quarter" idx="48"/>
          </p:nvPr>
        </p:nvSpPr>
        <p:spPr/>
        <p:txBody>
          <a:bodyPr/>
          <a:lstStyle/>
          <a:p>
            <a:r>
              <a:rPr lang="en-US" b="1"/>
              <a:t>The Community Connector</a:t>
            </a:r>
          </a:p>
          <a:p>
            <a:endParaRPr lang="en-US"/>
          </a:p>
          <a:p>
            <a:endParaRPr lang="en-US"/>
          </a:p>
          <a:p>
            <a:r>
              <a:rPr lang="en-US"/>
              <a:t>You've started a community platform that connects local artists with potential clients for commissioned artwork. Your platform aims to empower artists and bring unique, personalized art to a broader audience. Develop an elevator pitch suitable for presenting your community-centric platform to potential collaborators or sponsors at a local arts event.</a:t>
            </a:r>
          </a:p>
          <a:p>
            <a:endParaRPr lang="en-US"/>
          </a:p>
        </p:txBody>
      </p:sp>
      <p:sp>
        <p:nvSpPr>
          <p:cNvPr id="3" name="Text Placeholder 2">
            <a:extLst>
              <a:ext uri="{FF2B5EF4-FFF2-40B4-BE49-F238E27FC236}">
                <a16:creationId xmlns:a16="http://schemas.microsoft.com/office/drawing/2014/main" id="{E2CE1CE8-B583-C68B-BF63-483476821AAD}"/>
              </a:ext>
            </a:extLst>
          </p:cNvPr>
          <p:cNvSpPr>
            <a:spLocks noGrp="1"/>
          </p:cNvSpPr>
          <p:nvPr>
            <p:ph type="body" sz="quarter" idx="62"/>
          </p:nvPr>
        </p:nvSpPr>
        <p:spPr>
          <a:xfrm>
            <a:off x="-8011" y="578092"/>
            <a:ext cx="3705868" cy="671785"/>
          </a:xfrm>
        </p:spPr>
        <p:txBody>
          <a:bodyPr/>
          <a:lstStyle/>
          <a:p>
            <a:r>
              <a:rPr lang="en-US"/>
              <a:t>SCENARIO 3</a:t>
            </a:r>
          </a:p>
        </p:txBody>
      </p:sp>
    </p:spTree>
    <p:extLst>
      <p:ext uri="{BB962C8B-B14F-4D97-AF65-F5344CB8AC3E}">
        <p14:creationId xmlns:p14="http://schemas.microsoft.com/office/powerpoint/2010/main" val="2147393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4D0C340-37DF-0AA9-E486-AFBA0FA91E4C}"/>
              </a:ext>
            </a:extLst>
          </p:cNvPr>
          <p:cNvSpPr>
            <a:spLocks noGrp="1"/>
          </p:cNvSpPr>
          <p:nvPr>
            <p:ph type="body" sz="quarter" idx="48"/>
          </p:nvPr>
        </p:nvSpPr>
        <p:spPr>
          <a:xfrm>
            <a:off x="2029522" y="2847703"/>
            <a:ext cx="9385731" cy="3447552"/>
          </a:xfrm>
        </p:spPr>
        <p:txBody>
          <a:bodyPr/>
          <a:lstStyle/>
          <a:p>
            <a:pPr>
              <a:lnSpc>
                <a:spcPct val="100000"/>
              </a:lnSpc>
              <a:spcBef>
                <a:spcPts val="600"/>
              </a:spcBef>
            </a:pPr>
            <a:r>
              <a:rPr lang="en-US"/>
              <a:t>Pair Up: Grab a partner, and let's dive into practice.</a:t>
            </a:r>
          </a:p>
          <a:p>
            <a:pPr>
              <a:lnSpc>
                <a:spcPct val="100000"/>
              </a:lnSpc>
              <a:spcBef>
                <a:spcPts val="600"/>
              </a:spcBef>
            </a:pPr>
            <a:endParaRPr lang="en-US"/>
          </a:p>
          <a:p>
            <a:pPr>
              <a:lnSpc>
                <a:spcPct val="100000"/>
              </a:lnSpc>
              <a:spcBef>
                <a:spcPts val="600"/>
              </a:spcBef>
            </a:pPr>
            <a:endParaRPr lang="en-US"/>
          </a:p>
          <a:p>
            <a:pPr>
              <a:lnSpc>
                <a:spcPct val="100000"/>
              </a:lnSpc>
              <a:spcBef>
                <a:spcPts val="600"/>
              </a:spcBef>
            </a:pPr>
            <a:endParaRPr lang="en-US"/>
          </a:p>
          <a:p>
            <a:pPr>
              <a:lnSpc>
                <a:spcPct val="100000"/>
              </a:lnSpc>
              <a:spcBef>
                <a:spcPts val="600"/>
              </a:spcBef>
            </a:pPr>
            <a:endParaRPr lang="en-US"/>
          </a:p>
          <a:p>
            <a:pPr>
              <a:lnSpc>
                <a:spcPct val="100000"/>
              </a:lnSpc>
              <a:spcBef>
                <a:spcPts val="600"/>
              </a:spcBef>
            </a:pPr>
            <a:r>
              <a:rPr lang="en-US"/>
              <a:t>Task: Each of the participant will take turns sharing their business snapshot.</a:t>
            </a:r>
          </a:p>
        </p:txBody>
      </p:sp>
      <p:pic>
        <p:nvPicPr>
          <p:cNvPr id="7" name="Grafik 6" descr="Kopf mit Zahnrädern">
            <a:extLst>
              <a:ext uri="{FF2B5EF4-FFF2-40B4-BE49-F238E27FC236}">
                <a16:creationId xmlns:a16="http://schemas.microsoft.com/office/drawing/2014/main" id="{D6BB8306-0A52-88F0-F4EC-C516212437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747" y="2622221"/>
            <a:ext cx="914400" cy="914400"/>
          </a:xfrm>
          <a:prstGeom prst="rect">
            <a:avLst/>
          </a:prstGeom>
        </p:spPr>
      </p:pic>
      <p:sp>
        <p:nvSpPr>
          <p:cNvPr id="8" name="Textplatzhalter 2">
            <a:extLst>
              <a:ext uri="{FF2B5EF4-FFF2-40B4-BE49-F238E27FC236}">
                <a16:creationId xmlns:a16="http://schemas.microsoft.com/office/drawing/2014/main" id="{DC2436F3-9744-C418-6EB9-C893AE624C97}"/>
              </a:ext>
            </a:extLst>
          </p:cNvPr>
          <p:cNvSpPr>
            <a:spLocks noGrp="1"/>
          </p:cNvSpPr>
          <p:nvPr>
            <p:ph type="body" sz="quarter" idx="62"/>
          </p:nvPr>
        </p:nvSpPr>
        <p:spPr>
          <a:xfrm>
            <a:off x="-8011" y="578092"/>
            <a:ext cx="5861556" cy="671785"/>
          </a:xfrm>
        </p:spPr>
        <p:txBody>
          <a:bodyPr/>
          <a:lstStyle/>
          <a:p>
            <a:pPr marL="539750" indent="-361950"/>
            <a:r>
              <a:rPr lang="en-GB" cap="all"/>
              <a:t>TIME TO Pitch your idea!</a:t>
            </a:r>
          </a:p>
        </p:txBody>
      </p:sp>
      <p:pic>
        <p:nvPicPr>
          <p:cNvPr id="5" name="Grafik 4" descr="Nach rechts zeigender Zeigefinger mit Handrücken">
            <a:extLst>
              <a:ext uri="{FF2B5EF4-FFF2-40B4-BE49-F238E27FC236}">
                <a16:creationId xmlns:a16="http://schemas.microsoft.com/office/drawing/2014/main" id="{BB9987DA-0AF4-F0A6-965B-E354F54F13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747" y="4711390"/>
            <a:ext cx="914400" cy="914400"/>
          </a:xfrm>
          <a:prstGeom prst="rect">
            <a:avLst/>
          </a:prstGeom>
        </p:spPr>
      </p:pic>
    </p:spTree>
    <p:extLst>
      <p:ext uri="{BB962C8B-B14F-4D97-AF65-F5344CB8AC3E}">
        <p14:creationId xmlns:p14="http://schemas.microsoft.com/office/powerpoint/2010/main" val="3814624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D22940B8-49C6-D9EA-6BD5-1BAC92CBD75B}"/>
              </a:ext>
            </a:extLst>
          </p:cNvPr>
          <p:cNvSpPr>
            <a:spLocks noGrp="1"/>
          </p:cNvSpPr>
          <p:nvPr>
            <p:ph type="body" sz="quarter" idx="11"/>
          </p:nvPr>
        </p:nvSpPr>
        <p:spPr/>
        <p:txBody>
          <a:bodyPr/>
          <a:lstStyle/>
          <a:p>
            <a:endParaRPr lang="en-GB"/>
          </a:p>
        </p:txBody>
      </p:sp>
      <p:sp>
        <p:nvSpPr>
          <p:cNvPr id="5" name="Titel 4">
            <a:extLst>
              <a:ext uri="{FF2B5EF4-FFF2-40B4-BE49-F238E27FC236}">
                <a16:creationId xmlns:a16="http://schemas.microsoft.com/office/drawing/2014/main" id="{A0282356-912D-7A0E-83E5-096B94796854}"/>
              </a:ext>
            </a:extLst>
          </p:cNvPr>
          <p:cNvSpPr>
            <a:spLocks noGrp="1"/>
          </p:cNvSpPr>
          <p:nvPr>
            <p:ph type="title"/>
          </p:nvPr>
        </p:nvSpPr>
        <p:spPr>
          <a:xfrm>
            <a:off x="549410" y="220508"/>
            <a:ext cx="5387564" cy="837227"/>
          </a:xfrm>
        </p:spPr>
        <p:txBody>
          <a:bodyPr>
            <a:normAutofit/>
          </a:bodyPr>
          <a:lstStyle/>
          <a:p>
            <a:r>
              <a:rPr lang="de-DE" sz="3600">
                <a:latin typeface="+mn-lt"/>
              </a:rPr>
              <a:t>Feedback Focus:</a:t>
            </a:r>
            <a:endParaRPr lang="en-GB" sz="3600">
              <a:latin typeface="+mn-lt"/>
            </a:endParaRPr>
          </a:p>
        </p:txBody>
      </p:sp>
      <p:sp>
        <p:nvSpPr>
          <p:cNvPr id="7" name="Rechteck 6">
            <a:extLst>
              <a:ext uri="{FF2B5EF4-FFF2-40B4-BE49-F238E27FC236}">
                <a16:creationId xmlns:a16="http://schemas.microsoft.com/office/drawing/2014/main" id="{602AE2B6-A7C4-6F10-721A-FF689BEFD1D3}"/>
              </a:ext>
            </a:extLst>
          </p:cNvPr>
          <p:cNvSpPr/>
          <p:nvPr/>
        </p:nvSpPr>
        <p:spPr>
          <a:xfrm>
            <a:off x="8061772" y="2131942"/>
            <a:ext cx="3818500" cy="1800000"/>
          </a:xfrm>
          <a:prstGeom prst="rect">
            <a:avLst/>
          </a:prstGeom>
          <a:noFill/>
          <a:ln w="28575">
            <a:solidFill>
              <a:srgbClr val="3EA5DC"/>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400" b="1">
                <a:solidFill>
                  <a:srgbClr val="793D91"/>
                </a:solidFill>
                <a:latin typeface="Ink Free" panose="03080402000500000000" pitchFamily="66" charset="0"/>
              </a:rPr>
              <a:t>Conciseness: Did it feel too long or just right?</a:t>
            </a:r>
            <a:endParaRPr lang="en-GB" sz="1400">
              <a:solidFill>
                <a:srgbClr val="793D91"/>
              </a:solidFill>
            </a:endParaRPr>
          </a:p>
        </p:txBody>
      </p:sp>
      <p:sp>
        <p:nvSpPr>
          <p:cNvPr id="10" name="Rechteck 9">
            <a:extLst>
              <a:ext uri="{FF2B5EF4-FFF2-40B4-BE49-F238E27FC236}">
                <a16:creationId xmlns:a16="http://schemas.microsoft.com/office/drawing/2014/main" id="{3C59AF85-1A54-DF1B-CF88-5601E0E3D2EA}"/>
              </a:ext>
            </a:extLst>
          </p:cNvPr>
          <p:cNvSpPr/>
          <p:nvPr/>
        </p:nvSpPr>
        <p:spPr>
          <a:xfrm>
            <a:off x="3837710" y="2131942"/>
            <a:ext cx="3920836" cy="1800000"/>
          </a:xfrm>
          <a:prstGeom prst="rect">
            <a:avLst/>
          </a:prstGeom>
          <a:noFill/>
          <a:ln w="28575">
            <a:solidFill>
              <a:srgbClr val="3EA5DC"/>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400" b="1">
                <a:solidFill>
                  <a:srgbClr val="793D91"/>
                </a:solidFill>
                <a:latin typeface="Ink Free" panose="03080402000500000000" pitchFamily="66" charset="0"/>
              </a:rPr>
              <a:t>Clarity: Was the snapshot easy to understand?</a:t>
            </a:r>
            <a:endParaRPr lang="en-GB">
              <a:solidFill>
                <a:srgbClr val="793D91"/>
              </a:solidFill>
            </a:endParaRPr>
          </a:p>
        </p:txBody>
      </p:sp>
      <p:sp>
        <p:nvSpPr>
          <p:cNvPr id="11" name="Rechteck 10">
            <a:extLst>
              <a:ext uri="{FF2B5EF4-FFF2-40B4-BE49-F238E27FC236}">
                <a16:creationId xmlns:a16="http://schemas.microsoft.com/office/drawing/2014/main" id="{6880AF75-F27E-B108-7A30-3C534D7C22F0}"/>
              </a:ext>
            </a:extLst>
          </p:cNvPr>
          <p:cNvSpPr/>
          <p:nvPr/>
        </p:nvSpPr>
        <p:spPr>
          <a:xfrm>
            <a:off x="8061772" y="4084982"/>
            <a:ext cx="3818500" cy="1990236"/>
          </a:xfrm>
          <a:prstGeom prst="rect">
            <a:avLst/>
          </a:prstGeom>
          <a:noFill/>
          <a:ln w="28575">
            <a:solidFill>
              <a:srgbClr val="3EA5DC"/>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r"/>
            <a:endParaRPr lang="en-US" sz="2400" b="1">
              <a:solidFill>
                <a:srgbClr val="793D91"/>
              </a:solidFill>
              <a:latin typeface="Ink Free" panose="03080402000500000000" pitchFamily="66" charset="0"/>
            </a:endParaRPr>
          </a:p>
          <a:p>
            <a:pPr algn="r"/>
            <a:endParaRPr lang="en-US" sz="2400" b="1">
              <a:solidFill>
                <a:srgbClr val="793D91"/>
              </a:solidFill>
              <a:latin typeface="Ink Free" panose="03080402000500000000" pitchFamily="66" charset="0"/>
            </a:endParaRPr>
          </a:p>
          <a:p>
            <a:pPr algn="r"/>
            <a:r>
              <a:rPr lang="en-US" sz="2400" b="1">
                <a:solidFill>
                  <a:srgbClr val="793D91"/>
                </a:solidFill>
                <a:latin typeface="Ink Free" panose="03080402000500000000" pitchFamily="66" charset="0"/>
              </a:rPr>
              <a:t>Example Discussion: Let's discuss how tiny changes in your words or how you say them can make a BIG difference.</a:t>
            </a:r>
            <a:endParaRPr lang="de-DE" sz="1400">
              <a:solidFill>
                <a:srgbClr val="793D91"/>
              </a:solidFill>
            </a:endParaRPr>
          </a:p>
        </p:txBody>
      </p:sp>
      <p:sp>
        <p:nvSpPr>
          <p:cNvPr id="12" name="Rechteck 11">
            <a:extLst>
              <a:ext uri="{FF2B5EF4-FFF2-40B4-BE49-F238E27FC236}">
                <a16:creationId xmlns:a16="http://schemas.microsoft.com/office/drawing/2014/main" id="{8D40EA8A-DE45-DAC5-E110-5029CED46E83}"/>
              </a:ext>
            </a:extLst>
          </p:cNvPr>
          <p:cNvSpPr/>
          <p:nvPr/>
        </p:nvSpPr>
        <p:spPr>
          <a:xfrm>
            <a:off x="3837709" y="4084981"/>
            <a:ext cx="3920837" cy="1990235"/>
          </a:xfrm>
          <a:prstGeom prst="rect">
            <a:avLst/>
          </a:prstGeom>
          <a:noFill/>
          <a:ln w="28575">
            <a:solidFill>
              <a:srgbClr val="3EA5DC"/>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sz="2400" b="1">
                <a:solidFill>
                  <a:srgbClr val="793D91"/>
                </a:solidFill>
                <a:latin typeface="Ink Free" panose="03080402000500000000" pitchFamily="66" charset="0"/>
              </a:rPr>
              <a:t>Engagement: How interesting was the snapshot? Did it grab attention?</a:t>
            </a:r>
            <a:endParaRPr lang="en-GB" sz="1400">
              <a:solidFill>
                <a:srgbClr val="793D91"/>
              </a:solidFill>
            </a:endParaRPr>
          </a:p>
        </p:txBody>
      </p:sp>
      <p:sp>
        <p:nvSpPr>
          <p:cNvPr id="23" name="Textfeld 22">
            <a:extLst>
              <a:ext uri="{FF2B5EF4-FFF2-40B4-BE49-F238E27FC236}">
                <a16:creationId xmlns:a16="http://schemas.microsoft.com/office/drawing/2014/main" id="{C2EB8F47-443D-359A-B731-4630BFB91364}"/>
              </a:ext>
            </a:extLst>
          </p:cNvPr>
          <p:cNvSpPr txBox="1"/>
          <p:nvPr/>
        </p:nvSpPr>
        <p:spPr>
          <a:xfrm>
            <a:off x="4717774" y="1222026"/>
            <a:ext cx="6546574" cy="461665"/>
          </a:xfrm>
          <a:prstGeom prst="rect">
            <a:avLst/>
          </a:prstGeom>
          <a:noFill/>
        </p:spPr>
        <p:txBody>
          <a:bodyPr wrap="square" rtlCol="0">
            <a:spAutoFit/>
          </a:bodyPr>
          <a:lstStyle/>
          <a:p>
            <a:r>
              <a:rPr lang="en-GB" sz="2400">
                <a:solidFill>
                  <a:srgbClr val="7030A0"/>
                </a:solidFill>
                <a:latin typeface="Calibri" panose="020F0502020204030204" pitchFamily="34" charset="0"/>
                <a:ea typeface="Open Sans" panose="020B0606030504020204" pitchFamily="34" charset="0"/>
                <a:cs typeface="Calibri" panose="020F0502020204030204" pitchFamily="34" charset="0"/>
              </a:rPr>
              <a:t>Peer Feedback Session</a:t>
            </a:r>
          </a:p>
        </p:txBody>
      </p:sp>
    </p:spTree>
    <p:extLst>
      <p:ext uri="{BB962C8B-B14F-4D97-AF65-F5344CB8AC3E}">
        <p14:creationId xmlns:p14="http://schemas.microsoft.com/office/powerpoint/2010/main" val="2280450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97A8F2-1540-C0A2-D245-7A3A65EAF806}"/>
              </a:ext>
            </a:extLst>
          </p:cNvPr>
          <p:cNvSpPr>
            <a:spLocks noGrp="1"/>
          </p:cNvSpPr>
          <p:nvPr>
            <p:ph type="body" sz="quarter" idx="14"/>
          </p:nvPr>
        </p:nvSpPr>
        <p:spPr/>
        <p:txBody>
          <a:bodyPr/>
          <a:lstStyle/>
          <a:p>
            <a:r>
              <a:rPr lang="en-US"/>
              <a:t>04</a:t>
            </a:r>
          </a:p>
        </p:txBody>
      </p:sp>
      <p:sp>
        <p:nvSpPr>
          <p:cNvPr id="3" name="Freeform 2">
            <a:extLst>
              <a:ext uri="{FF2B5EF4-FFF2-40B4-BE49-F238E27FC236}">
                <a16:creationId xmlns:a16="http://schemas.microsoft.com/office/drawing/2014/main" id="{383F99E8-FC62-965A-CE93-9008FE061712}"/>
              </a:ext>
            </a:extLst>
          </p:cNvPr>
          <p:cNvSpPr/>
          <p:nvPr/>
        </p:nvSpPr>
        <p:spPr>
          <a:xfrm>
            <a:off x="8242840" y="1104489"/>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4D0E5E0-094F-0147-B62C-D82BF5C36992}"/>
              </a:ext>
            </a:extLst>
          </p:cNvPr>
          <p:cNvSpPr/>
          <p:nvPr/>
        </p:nvSpPr>
        <p:spPr>
          <a:xfrm>
            <a:off x="7757309" y="5058260"/>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0E83ACCB-3DC3-F5A5-787F-9C5C329AE70C}"/>
              </a:ext>
            </a:extLst>
          </p:cNvPr>
          <p:cNvSpPr>
            <a:spLocks noGrp="1"/>
          </p:cNvSpPr>
          <p:nvPr>
            <p:ph type="body" sz="quarter" idx="62"/>
          </p:nvPr>
        </p:nvSpPr>
        <p:spPr>
          <a:xfrm>
            <a:off x="563237" y="2428875"/>
            <a:ext cx="4111340" cy="1244993"/>
          </a:xfrm>
        </p:spPr>
        <p:txBody>
          <a:bodyPr/>
          <a:lstStyle/>
          <a:p>
            <a:endParaRPr lang="en-US" sz="4800" cap="all" dirty="0">
              <a:latin typeface="Calibri"/>
              <a:ea typeface="Open Sans"/>
              <a:cs typeface="Calibri"/>
            </a:endParaRPr>
          </a:p>
          <a:p>
            <a:r>
              <a:rPr lang="en-US" sz="4800" cap="all" dirty="0">
                <a:latin typeface="Calibri"/>
                <a:ea typeface="Open Sans"/>
                <a:cs typeface="Calibri"/>
              </a:rPr>
              <a:t>Reflection </a:t>
            </a:r>
            <a:endParaRPr lang="en-US" sz="4800" cap="all" dirty="0"/>
          </a:p>
        </p:txBody>
      </p:sp>
      <p:grpSp>
        <p:nvGrpSpPr>
          <p:cNvPr id="9" name="Graphic 4">
            <a:extLst>
              <a:ext uri="{FF2B5EF4-FFF2-40B4-BE49-F238E27FC236}">
                <a16:creationId xmlns:a16="http://schemas.microsoft.com/office/drawing/2014/main" id="{CE205692-93C6-25C5-58AD-04DAC56EC125}"/>
              </a:ext>
            </a:extLst>
          </p:cNvPr>
          <p:cNvGrpSpPr/>
          <p:nvPr/>
        </p:nvGrpSpPr>
        <p:grpSpPr>
          <a:xfrm>
            <a:off x="-649996" y="4709476"/>
            <a:ext cx="1988628" cy="1318666"/>
            <a:chOff x="5072479" y="4905026"/>
            <a:chExt cx="803439" cy="532763"/>
          </a:xfrm>
        </p:grpSpPr>
        <p:sp>
          <p:nvSpPr>
            <p:cNvPr id="10" name="Freeform 9">
              <a:extLst>
                <a:ext uri="{FF2B5EF4-FFF2-40B4-BE49-F238E27FC236}">
                  <a16:creationId xmlns:a16="http://schemas.microsoft.com/office/drawing/2014/main" id="{C412E785-74E3-FEC7-0ADD-7B4EF3CF0C24}"/>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E89924D-F3BD-6C77-7F77-F78102616D5F}"/>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AD0E338-5DB8-5285-9BA0-590E0F9ED174}"/>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00A544F-604F-C5CF-6184-7BE54060463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pic>
        <p:nvPicPr>
          <p:cNvPr id="2" name="Picture 26">
            <a:extLst>
              <a:ext uri="{FF2B5EF4-FFF2-40B4-BE49-F238E27FC236}">
                <a16:creationId xmlns:a16="http://schemas.microsoft.com/office/drawing/2014/main" id="{A09A686D-DA2C-1A3B-EE43-563F151A075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74577" y="473452"/>
            <a:ext cx="3431637" cy="6384548"/>
          </a:xfrm>
          <a:prstGeom prst="rect">
            <a:avLst/>
          </a:prstGeom>
        </p:spPr>
      </p:pic>
    </p:spTree>
    <p:extLst>
      <p:ext uri="{BB962C8B-B14F-4D97-AF65-F5344CB8AC3E}">
        <p14:creationId xmlns:p14="http://schemas.microsoft.com/office/powerpoint/2010/main" val="3559446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9A795C-047D-67F9-83A6-0708B9A14E31}"/>
              </a:ext>
            </a:extLst>
          </p:cNvPr>
          <p:cNvSpPr>
            <a:spLocks noGrp="1"/>
          </p:cNvSpPr>
          <p:nvPr>
            <p:ph type="body" sz="quarter" idx="48"/>
          </p:nvPr>
        </p:nvSpPr>
        <p:spPr>
          <a:xfrm>
            <a:off x="505692" y="3145766"/>
            <a:ext cx="10909562" cy="2139351"/>
          </a:xfrm>
        </p:spPr>
        <p:txBody>
          <a:bodyPr/>
          <a:lstStyle/>
          <a:p>
            <a:r>
              <a:rPr lang="en-US"/>
              <a:t>Each of you will be assigned a random and totally unrelated thing - it could be anything from a rubber duck to outer space or a time machine. </a:t>
            </a:r>
          </a:p>
          <a:p>
            <a:endParaRPr lang="en-US"/>
          </a:p>
          <a:p>
            <a:endParaRPr lang="en-US"/>
          </a:p>
          <a:p>
            <a:r>
              <a:rPr lang="en-US"/>
              <a:t>Your challenge is to come up with a short, funny story that somehow connects this random element to effective communication. The crazier, the better!</a:t>
            </a:r>
          </a:p>
          <a:p>
            <a:endParaRPr lang="en-US"/>
          </a:p>
        </p:txBody>
      </p:sp>
      <p:sp>
        <p:nvSpPr>
          <p:cNvPr id="3" name="Text Placeholder 2">
            <a:extLst>
              <a:ext uri="{FF2B5EF4-FFF2-40B4-BE49-F238E27FC236}">
                <a16:creationId xmlns:a16="http://schemas.microsoft.com/office/drawing/2014/main" id="{79FDD8FA-796E-BA61-8DEE-D7882E0E7A6F}"/>
              </a:ext>
            </a:extLst>
          </p:cNvPr>
          <p:cNvSpPr>
            <a:spLocks noGrp="1"/>
          </p:cNvSpPr>
          <p:nvPr>
            <p:ph type="body" sz="quarter" idx="62"/>
          </p:nvPr>
        </p:nvSpPr>
        <p:spPr>
          <a:xfrm>
            <a:off x="-8011" y="578092"/>
            <a:ext cx="5482909" cy="671785"/>
          </a:xfrm>
        </p:spPr>
        <p:txBody>
          <a:bodyPr/>
          <a:lstStyle/>
          <a:p>
            <a:r>
              <a:rPr lang="en-US"/>
              <a:t>BEFORE WE START</a:t>
            </a:r>
          </a:p>
        </p:txBody>
      </p:sp>
    </p:spTree>
    <p:extLst>
      <p:ext uri="{BB962C8B-B14F-4D97-AF65-F5344CB8AC3E}">
        <p14:creationId xmlns:p14="http://schemas.microsoft.com/office/powerpoint/2010/main" val="922292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A76092-4326-A649-F719-83FE661E839F}"/>
              </a:ext>
            </a:extLst>
          </p:cNvPr>
          <p:cNvSpPr>
            <a:spLocks noGrp="1"/>
          </p:cNvSpPr>
          <p:nvPr>
            <p:ph type="body" sz="quarter" idx="48"/>
          </p:nvPr>
        </p:nvSpPr>
        <p:spPr>
          <a:xfrm>
            <a:off x="489546" y="986438"/>
            <a:ext cx="7134716" cy="5308816"/>
          </a:xfrm>
        </p:spPr>
        <p:txBody>
          <a:bodyPr/>
          <a:lstStyle/>
          <a:p>
            <a:r>
              <a:rPr lang="en-US">
                <a:ea typeface="Calibri"/>
              </a:rPr>
              <a:t>What were the most challenging aspects of maintaining stillness during the impromptu speech exercise?</a:t>
            </a:r>
            <a:endParaRPr lang="en-US"/>
          </a:p>
          <a:p>
            <a:endParaRPr lang="en-US"/>
          </a:p>
          <a:p>
            <a:r>
              <a:rPr lang="en-US">
                <a:ea typeface="Calibri"/>
              </a:rPr>
              <a:t>How did consciously avoiding unnecessary movements impact the clarity of your speech and the overall effectiveness of your message?</a:t>
            </a:r>
            <a:endParaRPr lang="en-US"/>
          </a:p>
          <a:p>
            <a:endParaRPr lang="en-US"/>
          </a:p>
          <a:p>
            <a:r>
              <a:rPr lang="en-US" dirty="0">
                <a:latin typeface="Calibri"/>
                <a:ea typeface="Calibri"/>
                <a:cs typeface="Calibri"/>
              </a:rPr>
              <a:t>What insights did you gain about your own nervous habits, and how do you plan to address them in future presentations?</a:t>
            </a:r>
            <a:endParaRPr lang="en-US" dirty="0">
              <a:latin typeface="Calibri"/>
              <a:cs typeface="Calibri"/>
            </a:endParaRPr>
          </a:p>
          <a:p>
            <a:endParaRPr lang="en-US"/>
          </a:p>
          <a:p>
            <a:r>
              <a:rPr lang="en-US" dirty="0">
                <a:latin typeface="Calibri"/>
                <a:ea typeface="Calibri"/>
                <a:cs typeface="Calibri"/>
              </a:rPr>
              <a:t>In what ways can the "Power of Stillness" contribute to your success as a young entrepreneur, particularly in pitching ideas and interacting with stakeholders?</a:t>
            </a:r>
            <a:endParaRPr lang="en-US" dirty="0">
              <a:latin typeface="Calibri"/>
              <a:cs typeface="Calibri"/>
            </a:endParaRPr>
          </a:p>
          <a:p>
            <a:endParaRPr lang="en-US"/>
          </a:p>
          <a:p>
            <a:r>
              <a:rPr lang="en-US" dirty="0">
                <a:latin typeface="Calibri"/>
                <a:ea typeface="Calibri"/>
                <a:cs typeface="Calibri"/>
              </a:rPr>
              <a:t>How might the lessons learned in this exercise be applied to real-world scenarios, such as investor meetings, networking events, or product launches?</a:t>
            </a:r>
            <a:endParaRPr lang="en-US" dirty="0">
              <a:latin typeface="Calibri"/>
              <a:cs typeface="Calibri"/>
            </a:endParaRPr>
          </a:p>
          <a:p>
            <a:endParaRPr lang="en-US" dirty="0"/>
          </a:p>
        </p:txBody>
      </p:sp>
      <p:sp>
        <p:nvSpPr>
          <p:cNvPr id="3" name="Text Placeholder 2">
            <a:extLst>
              <a:ext uri="{FF2B5EF4-FFF2-40B4-BE49-F238E27FC236}">
                <a16:creationId xmlns:a16="http://schemas.microsoft.com/office/drawing/2014/main" id="{F00C1FC3-25D6-E8DA-5BC1-8BBFE296C3D7}"/>
              </a:ext>
            </a:extLst>
          </p:cNvPr>
          <p:cNvSpPr>
            <a:spLocks noGrp="1"/>
          </p:cNvSpPr>
          <p:nvPr>
            <p:ph type="body" sz="quarter" idx="62"/>
          </p:nvPr>
        </p:nvSpPr>
        <p:spPr>
          <a:xfrm>
            <a:off x="128281" y="221072"/>
            <a:ext cx="5966688" cy="677113"/>
          </a:xfrm>
        </p:spPr>
        <p:txBody>
          <a:bodyPr/>
          <a:lstStyle/>
          <a:p>
            <a:r>
              <a:rPr lang="en-US" dirty="0">
                <a:latin typeface="Calibri"/>
                <a:ea typeface="Open Sans"/>
                <a:cs typeface="Calibri"/>
              </a:rPr>
              <a:t>REFLECTION (ACTIVITY 1)</a:t>
            </a:r>
            <a:endParaRPr lang="en-US" dirty="0"/>
          </a:p>
        </p:txBody>
      </p:sp>
      <p:pic>
        <p:nvPicPr>
          <p:cNvPr id="5" name="Picture Placeholder 4">
            <a:extLst>
              <a:ext uri="{FF2B5EF4-FFF2-40B4-BE49-F238E27FC236}">
                <a16:creationId xmlns:a16="http://schemas.microsoft.com/office/drawing/2014/main" id="{284C9F41-6EBE-B8A3-C6CC-D3C7B9D5C2B3}"/>
              </a:ext>
            </a:extLst>
          </p:cNvPr>
          <p:cNvPicPr>
            <a:picLocks noGrp="1" noChangeAspect="1"/>
          </p:cNvPicPr>
          <p:nvPr>
            <p:ph type="pic" sz="quarter" idx="21"/>
          </p:nvPr>
        </p:nvPicPr>
        <p:blipFill>
          <a:blip r:embed="rId2"/>
          <a:srcRect l="8442" r="8442"/>
          <a:stretch/>
        </p:blipFill>
        <p:spPr>
          <a:xfrm>
            <a:off x="7772400" y="1846263"/>
            <a:ext cx="3938588" cy="4738687"/>
          </a:xfrm>
        </p:spPr>
      </p:pic>
      <p:pic>
        <p:nvPicPr>
          <p:cNvPr id="4" name="Picture 3">
            <a:extLst>
              <a:ext uri="{FF2B5EF4-FFF2-40B4-BE49-F238E27FC236}">
                <a16:creationId xmlns:a16="http://schemas.microsoft.com/office/drawing/2014/main" id="{9FA3E055-8092-B6A6-9896-BF1778409A9D}"/>
              </a:ext>
            </a:extLst>
          </p:cNvPr>
          <p:cNvPicPr>
            <a:picLocks noChangeAspect="1"/>
          </p:cNvPicPr>
          <p:nvPr/>
        </p:nvPicPr>
        <p:blipFill>
          <a:blip r:embed="rId3"/>
          <a:stretch>
            <a:fillRect/>
          </a:stretch>
        </p:blipFill>
        <p:spPr>
          <a:xfrm>
            <a:off x="7773497" y="1424523"/>
            <a:ext cx="3929447" cy="5436063"/>
          </a:xfrm>
          <a:prstGeom prst="rect">
            <a:avLst/>
          </a:prstGeom>
        </p:spPr>
      </p:pic>
    </p:spTree>
    <p:extLst>
      <p:ext uri="{BB962C8B-B14F-4D97-AF65-F5344CB8AC3E}">
        <p14:creationId xmlns:p14="http://schemas.microsoft.com/office/powerpoint/2010/main" val="1153272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38115862-F634-A0E8-CC10-DE18470DFCB4}"/>
              </a:ext>
            </a:extLst>
          </p:cNvPr>
          <p:cNvSpPr>
            <a:spLocks noGrp="1"/>
          </p:cNvSpPr>
          <p:nvPr>
            <p:ph type="body" sz="quarter" idx="48"/>
          </p:nvPr>
        </p:nvSpPr>
        <p:spPr>
          <a:xfrm>
            <a:off x="931824" y="1828367"/>
            <a:ext cx="6428049" cy="4466887"/>
          </a:xfrm>
        </p:spPr>
        <p:txBody>
          <a:bodyPr/>
          <a:lstStyle/>
          <a:p>
            <a:pPr>
              <a:spcBef>
                <a:spcPts val="1200"/>
              </a:spcBef>
            </a:pPr>
            <a:r>
              <a:rPr lang="en-GB" b="1"/>
              <a:t>Reflect in the group:</a:t>
            </a:r>
          </a:p>
          <a:p>
            <a:pPr>
              <a:spcBef>
                <a:spcPts val="1200"/>
              </a:spcBef>
            </a:pPr>
            <a:endParaRPr lang="en-US" b="1"/>
          </a:p>
          <a:p>
            <a:pPr>
              <a:spcBef>
                <a:spcPts val="1200"/>
              </a:spcBef>
            </a:pPr>
            <a:r>
              <a:rPr lang="en-US" b="1"/>
              <a:t>- What communication strategies worked well in our exercises?</a:t>
            </a:r>
          </a:p>
          <a:p>
            <a:pPr>
              <a:spcBef>
                <a:spcPts val="1200"/>
              </a:spcBef>
            </a:pPr>
            <a:r>
              <a:rPr lang="en-US" b="1"/>
              <a:t>- Which challenges did we face, and how did we overcome them as a team?</a:t>
            </a:r>
          </a:p>
          <a:p>
            <a:pPr>
              <a:spcBef>
                <a:spcPts val="1200"/>
              </a:spcBef>
            </a:pPr>
            <a:r>
              <a:rPr lang="en-US" b="1"/>
              <a:t>- What insights did we gain about idea development through effective communication?</a:t>
            </a:r>
          </a:p>
          <a:p>
            <a:pPr>
              <a:spcBef>
                <a:spcPts val="1200"/>
              </a:spcBef>
            </a:pPr>
            <a:r>
              <a:rPr lang="en-US" b="1"/>
              <a:t>- How can we apply these learnings to our entrepreneurial endeavors moving forward?</a:t>
            </a:r>
          </a:p>
        </p:txBody>
      </p:sp>
      <p:sp>
        <p:nvSpPr>
          <p:cNvPr id="7" name="Textplatzhalter 6">
            <a:extLst>
              <a:ext uri="{FF2B5EF4-FFF2-40B4-BE49-F238E27FC236}">
                <a16:creationId xmlns:a16="http://schemas.microsoft.com/office/drawing/2014/main" id="{6BC907A5-B625-F8C5-CF08-E23B0E106624}"/>
              </a:ext>
            </a:extLst>
          </p:cNvPr>
          <p:cNvSpPr>
            <a:spLocks noGrp="1"/>
          </p:cNvSpPr>
          <p:nvPr>
            <p:ph type="body" sz="quarter" idx="62"/>
          </p:nvPr>
        </p:nvSpPr>
        <p:spPr>
          <a:xfrm>
            <a:off x="112296" y="578092"/>
            <a:ext cx="10115920" cy="671785"/>
          </a:xfrm>
        </p:spPr>
        <p:txBody>
          <a:bodyPr/>
          <a:lstStyle/>
          <a:p>
            <a:pPr marL="185420"/>
            <a:r>
              <a:rPr lang="en-GB" cap="all" dirty="0">
                <a:latin typeface="Calibri"/>
                <a:ea typeface="Open Sans"/>
                <a:cs typeface="Calibri"/>
              </a:rPr>
              <a:t>REFLECTION (ACTIVITY 2)</a:t>
            </a:r>
            <a:endParaRPr lang="en-US" dirty="0"/>
          </a:p>
        </p:txBody>
      </p:sp>
      <p:sp>
        <p:nvSpPr>
          <p:cNvPr id="2" name="Foliennummernplatzhalter 1">
            <a:extLst>
              <a:ext uri="{FF2B5EF4-FFF2-40B4-BE49-F238E27FC236}">
                <a16:creationId xmlns:a16="http://schemas.microsoft.com/office/drawing/2014/main" id="{1AA51E38-EE30-9659-06D2-C2FDE3A62710}"/>
              </a:ext>
            </a:extLst>
          </p:cNvPr>
          <p:cNvSpPr>
            <a:spLocks noGrp="1"/>
          </p:cNvSpPr>
          <p:nvPr>
            <p:ph type="sldNum" sz="quarter" idx="4294967295"/>
          </p:nvPr>
        </p:nvSpPr>
        <p:spPr>
          <a:xfrm>
            <a:off x="11818938" y="9571038"/>
            <a:ext cx="373062" cy="363537"/>
          </a:xfrm>
          <a:prstGeom prst="rect">
            <a:avLst/>
          </a:prstGeom>
        </p:spPr>
        <p:txBody>
          <a:bodyPr/>
          <a:lstStyle/>
          <a:p>
            <a:fld id="{9C527BFA-2C0E-4CEC-B6A5-913A56FEF4B4}" type="slidenum">
              <a:rPr lang="fr-CA" smtClean="0"/>
              <a:pPr/>
              <a:t>41</a:t>
            </a:fld>
            <a:endParaRPr lang="fr-CA"/>
          </a:p>
        </p:txBody>
      </p:sp>
      <p:grpSp>
        <p:nvGrpSpPr>
          <p:cNvPr id="8" name="Google Shape;926;p9">
            <a:extLst>
              <a:ext uri="{FF2B5EF4-FFF2-40B4-BE49-F238E27FC236}">
                <a16:creationId xmlns:a16="http://schemas.microsoft.com/office/drawing/2014/main" id="{615ABD60-FE59-2E4D-66A8-459539E2237F}"/>
              </a:ext>
            </a:extLst>
          </p:cNvPr>
          <p:cNvGrpSpPr/>
          <p:nvPr/>
        </p:nvGrpSpPr>
        <p:grpSpPr>
          <a:xfrm>
            <a:off x="8334232" y="1967259"/>
            <a:ext cx="2839057" cy="3603641"/>
            <a:chOff x="14407368" y="4108798"/>
            <a:chExt cx="7568848" cy="9607208"/>
          </a:xfrm>
        </p:grpSpPr>
        <p:sp>
          <p:nvSpPr>
            <p:cNvPr id="9" name="Google Shape;927;p9">
              <a:extLst>
                <a:ext uri="{FF2B5EF4-FFF2-40B4-BE49-F238E27FC236}">
                  <a16:creationId xmlns:a16="http://schemas.microsoft.com/office/drawing/2014/main" id="{940F0620-698F-67A1-A64A-4E895B69D7C6}"/>
                </a:ext>
              </a:extLst>
            </p:cNvPr>
            <p:cNvSpPr/>
            <p:nvPr/>
          </p:nvSpPr>
          <p:spPr>
            <a:xfrm>
              <a:off x="14407368" y="4112416"/>
              <a:ext cx="7568848" cy="9582577"/>
            </a:xfrm>
            <a:custGeom>
              <a:avLst/>
              <a:gdLst/>
              <a:ahLst/>
              <a:cxnLst/>
              <a:rect l="l" t="t" r="r" b="b"/>
              <a:pathLst>
                <a:path w="21432" h="21116" extrusionOk="0">
                  <a:moveTo>
                    <a:pt x="1988" y="8601"/>
                  </a:moveTo>
                  <a:cubicBezTo>
                    <a:pt x="1988" y="8601"/>
                    <a:pt x="2362" y="8118"/>
                    <a:pt x="1988" y="7586"/>
                  </a:cubicBezTo>
                  <a:cubicBezTo>
                    <a:pt x="1615" y="7054"/>
                    <a:pt x="1864" y="5073"/>
                    <a:pt x="2736" y="3720"/>
                  </a:cubicBezTo>
                  <a:cubicBezTo>
                    <a:pt x="3608" y="2367"/>
                    <a:pt x="4355" y="1352"/>
                    <a:pt x="9026" y="434"/>
                  </a:cubicBezTo>
                  <a:cubicBezTo>
                    <a:pt x="13697" y="-484"/>
                    <a:pt x="16126" y="96"/>
                    <a:pt x="18368" y="1787"/>
                  </a:cubicBezTo>
                  <a:cubicBezTo>
                    <a:pt x="20610" y="3478"/>
                    <a:pt x="21357" y="5895"/>
                    <a:pt x="20672" y="8311"/>
                  </a:cubicBezTo>
                  <a:cubicBezTo>
                    <a:pt x="19987" y="10727"/>
                    <a:pt x="17558" y="11065"/>
                    <a:pt x="17745" y="13530"/>
                  </a:cubicBezTo>
                  <a:cubicBezTo>
                    <a:pt x="17932" y="15994"/>
                    <a:pt x="21432" y="21116"/>
                    <a:pt x="21432" y="21116"/>
                  </a:cubicBezTo>
                  <a:lnTo>
                    <a:pt x="9088" y="21116"/>
                  </a:lnTo>
                  <a:cubicBezTo>
                    <a:pt x="9088" y="21116"/>
                    <a:pt x="9618" y="19642"/>
                    <a:pt x="8964" y="18265"/>
                  </a:cubicBezTo>
                  <a:cubicBezTo>
                    <a:pt x="8964" y="18265"/>
                    <a:pt x="7959" y="16507"/>
                    <a:pt x="7189" y="16544"/>
                  </a:cubicBezTo>
                  <a:cubicBezTo>
                    <a:pt x="6418" y="16580"/>
                    <a:pt x="4083" y="16779"/>
                    <a:pt x="3452" y="16707"/>
                  </a:cubicBezTo>
                  <a:cubicBezTo>
                    <a:pt x="2821" y="16634"/>
                    <a:pt x="2214" y="16471"/>
                    <a:pt x="2261" y="15619"/>
                  </a:cubicBezTo>
                  <a:cubicBezTo>
                    <a:pt x="2308" y="14768"/>
                    <a:pt x="2238" y="14623"/>
                    <a:pt x="1887" y="14442"/>
                  </a:cubicBezTo>
                  <a:cubicBezTo>
                    <a:pt x="1537" y="14260"/>
                    <a:pt x="1397" y="13916"/>
                    <a:pt x="1677" y="13735"/>
                  </a:cubicBezTo>
                  <a:cubicBezTo>
                    <a:pt x="1957" y="13554"/>
                    <a:pt x="1957" y="13554"/>
                    <a:pt x="1957" y="13554"/>
                  </a:cubicBezTo>
                  <a:cubicBezTo>
                    <a:pt x="1957" y="13554"/>
                    <a:pt x="1747" y="13445"/>
                    <a:pt x="1420" y="13282"/>
                  </a:cubicBezTo>
                  <a:cubicBezTo>
                    <a:pt x="1093" y="13119"/>
                    <a:pt x="1163" y="12883"/>
                    <a:pt x="1257" y="12702"/>
                  </a:cubicBezTo>
                  <a:cubicBezTo>
                    <a:pt x="1350" y="12521"/>
                    <a:pt x="1537" y="12104"/>
                    <a:pt x="1327" y="12031"/>
                  </a:cubicBezTo>
                  <a:cubicBezTo>
                    <a:pt x="1117" y="11959"/>
                    <a:pt x="743" y="11778"/>
                    <a:pt x="416" y="11633"/>
                  </a:cubicBezTo>
                  <a:cubicBezTo>
                    <a:pt x="89" y="11488"/>
                    <a:pt x="-168" y="11234"/>
                    <a:pt x="136" y="10817"/>
                  </a:cubicBezTo>
                  <a:cubicBezTo>
                    <a:pt x="439" y="10401"/>
                    <a:pt x="1988" y="8601"/>
                    <a:pt x="1988" y="8601"/>
                  </a:cubicBezTo>
                  <a:close/>
                </a:path>
              </a:pathLst>
            </a:custGeom>
            <a:solidFill>
              <a:srgbClr val="793D91"/>
            </a:solidFill>
            <a:ln>
              <a:noFill/>
            </a:ln>
          </p:spPr>
          <p:txBody>
            <a:bodyPr spcFirstLastPara="1" wrap="square" lIns="26775" tIns="26775" rIns="26775" bIns="26775"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 name="Google Shape;928;p9">
              <a:extLst>
                <a:ext uri="{FF2B5EF4-FFF2-40B4-BE49-F238E27FC236}">
                  <a16:creationId xmlns:a16="http://schemas.microsoft.com/office/drawing/2014/main" id="{1798C124-15DF-3DD8-4CDA-83B786E8FB62}"/>
                </a:ext>
              </a:extLst>
            </p:cNvPr>
            <p:cNvSpPr/>
            <p:nvPr/>
          </p:nvSpPr>
          <p:spPr>
            <a:xfrm>
              <a:off x="15175975" y="5793015"/>
              <a:ext cx="1056103" cy="924500"/>
            </a:xfrm>
            <a:custGeom>
              <a:avLst/>
              <a:gdLst/>
              <a:ahLst/>
              <a:cxnLst/>
              <a:rect l="l" t="t" r="r" b="b"/>
              <a:pathLst>
                <a:path w="20856" h="21029" extrusionOk="0">
                  <a:moveTo>
                    <a:pt x="20115" y="12466"/>
                  </a:moveTo>
                  <a:cubicBezTo>
                    <a:pt x="19732" y="10390"/>
                    <a:pt x="17957" y="9059"/>
                    <a:pt x="16157" y="9500"/>
                  </a:cubicBezTo>
                  <a:cubicBezTo>
                    <a:pt x="15676" y="9618"/>
                    <a:pt x="15243" y="9853"/>
                    <a:pt x="14872" y="10171"/>
                  </a:cubicBezTo>
                  <a:lnTo>
                    <a:pt x="17218" y="12800"/>
                  </a:lnTo>
                  <a:cubicBezTo>
                    <a:pt x="17383" y="12986"/>
                    <a:pt x="17387" y="13290"/>
                    <a:pt x="17227" y="13481"/>
                  </a:cubicBezTo>
                  <a:cubicBezTo>
                    <a:pt x="17066" y="13671"/>
                    <a:pt x="16803" y="13676"/>
                    <a:pt x="16637" y="13490"/>
                  </a:cubicBezTo>
                  <a:lnTo>
                    <a:pt x="14268" y="10834"/>
                  </a:lnTo>
                  <a:cubicBezTo>
                    <a:pt x="13652" y="11707"/>
                    <a:pt x="13371" y="12880"/>
                    <a:pt x="13589" y="14063"/>
                  </a:cubicBezTo>
                  <a:cubicBezTo>
                    <a:pt x="13972" y="16139"/>
                    <a:pt x="15747" y="17470"/>
                    <a:pt x="17547" y="17029"/>
                  </a:cubicBezTo>
                  <a:cubicBezTo>
                    <a:pt x="19346" y="16589"/>
                    <a:pt x="20498" y="14541"/>
                    <a:pt x="20115" y="12466"/>
                  </a:cubicBezTo>
                  <a:close/>
                  <a:moveTo>
                    <a:pt x="12445" y="7390"/>
                  </a:moveTo>
                  <a:lnTo>
                    <a:pt x="10862" y="7777"/>
                  </a:lnTo>
                  <a:cubicBezTo>
                    <a:pt x="10683" y="7821"/>
                    <a:pt x="10443" y="7721"/>
                    <a:pt x="10330" y="7554"/>
                  </a:cubicBezTo>
                  <a:lnTo>
                    <a:pt x="9382" y="6156"/>
                  </a:lnTo>
                  <a:lnTo>
                    <a:pt x="7858" y="9354"/>
                  </a:lnTo>
                  <a:cubicBezTo>
                    <a:pt x="7858" y="9354"/>
                    <a:pt x="8237" y="9436"/>
                    <a:pt x="8700" y="9536"/>
                  </a:cubicBezTo>
                  <a:lnTo>
                    <a:pt x="12662" y="8566"/>
                  </a:lnTo>
                  <a:cubicBezTo>
                    <a:pt x="12662" y="8566"/>
                    <a:pt x="12445" y="7390"/>
                    <a:pt x="12445" y="7390"/>
                  </a:cubicBezTo>
                  <a:close/>
                  <a:moveTo>
                    <a:pt x="12276" y="9645"/>
                  </a:moveTo>
                  <a:lnTo>
                    <a:pt x="10649" y="10043"/>
                  </a:lnTo>
                  <a:cubicBezTo>
                    <a:pt x="10837" y="10188"/>
                    <a:pt x="10975" y="10413"/>
                    <a:pt x="11024" y="10676"/>
                  </a:cubicBezTo>
                  <a:lnTo>
                    <a:pt x="11025" y="10675"/>
                  </a:lnTo>
                  <a:cubicBezTo>
                    <a:pt x="11025" y="10675"/>
                    <a:pt x="11166" y="11451"/>
                    <a:pt x="11342" y="12416"/>
                  </a:cubicBezTo>
                  <a:cubicBezTo>
                    <a:pt x="11342" y="12416"/>
                    <a:pt x="12276" y="9645"/>
                    <a:pt x="12276" y="9645"/>
                  </a:cubicBezTo>
                  <a:close/>
                  <a:moveTo>
                    <a:pt x="9392" y="11587"/>
                  </a:moveTo>
                  <a:cubicBezTo>
                    <a:pt x="9392" y="11587"/>
                    <a:pt x="7390" y="11287"/>
                    <a:pt x="6435" y="11138"/>
                  </a:cubicBezTo>
                  <a:lnTo>
                    <a:pt x="5956" y="12381"/>
                  </a:lnTo>
                  <a:cubicBezTo>
                    <a:pt x="6790" y="12920"/>
                    <a:pt x="7454" y="13798"/>
                    <a:pt x="7783" y="14892"/>
                  </a:cubicBezTo>
                  <a:lnTo>
                    <a:pt x="9906" y="14373"/>
                  </a:lnTo>
                  <a:cubicBezTo>
                    <a:pt x="9906" y="14373"/>
                    <a:pt x="9392" y="11587"/>
                    <a:pt x="9392" y="11587"/>
                  </a:cubicBezTo>
                  <a:close/>
                  <a:moveTo>
                    <a:pt x="7320" y="15990"/>
                  </a:moveTo>
                  <a:lnTo>
                    <a:pt x="4073" y="16785"/>
                  </a:lnTo>
                  <a:cubicBezTo>
                    <a:pt x="3848" y="16840"/>
                    <a:pt x="3626" y="16674"/>
                    <a:pt x="3578" y="16414"/>
                  </a:cubicBezTo>
                  <a:cubicBezTo>
                    <a:pt x="3557" y="16296"/>
                    <a:pt x="3576" y="16181"/>
                    <a:pt x="3622" y="16083"/>
                  </a:cubicBezTo>
                  <a:lnTo>
                    <a:pt x="3621" y="16082"/>
                  </a:lnTo>
                  <a:lnTo>
                    <a:pt x="4917" y="12711"/>
                  </a:lnTo>
                  <a:cubicBezTo>
                    <a:pt x="4410" y="12543"/>
                    <a:pt x="3861" y="12510"/>
                    <a:pt x="3309" y="12645"/>
                  </a:cubicBezTo>
                  <a:cubicBezTo>
                    <a:pt x="1510" y="13086"/>
                    <a:pt x="358" y="15133"/>
                    <a:pt x="741" y="17209"/>
                  </a:cubicBezTo>
                  <a:cubicBezTo>
                    <a:pt x="1124" y="19285"/>
                    <a:pt x="2899" y="20615"/>
                    <a:pt x="4699" y="20175"/>
                  </a:cubicBezTo>
                  <a:cubicBezTo>
                    <a:pt x="6388" y="19761"/>
                    <a:pt x="7507" y="17930"/>
                    <a:pt x="7320" y="15990"/>
                  </a:cubicBezTo>
                  <a:close/>
                  <a:moveTo>
                    <a:pt x="4700" y="15647"/>
                  </a:moveTo>
                  <a:lnTo>
                    <a:pt x="7121" y="15055"/>
                  </a:lnTo>
                  <a:cubicBezTo>
                    <a:pt x="6845" y="14210"/>
                    <a:pt x="6329" y="13528"/>
                    <a:pt x="5683" y="13093"/>
                  </a:cubicBezTo>
                  <a:cubicBezTo>
                    <a:pt x="5683" y="13093"/>
                    <a:pt x="4700" y="15647"/>
                    <a:pt x="4700" y="15647"/>
                  </a:cubicBezTo>
                  <a:close/>
                  <a:moveTo>
                    <a:pt x="20768" y="12306"/>
                  </a:moveTo>
                  <a:cubicBezTo>
                    <a:pt x="21228" y="14801"/>
                    <a:pt x="19848" y="17253"/>
                    <a:pt x="17686" y="17782"/>
                  </a:cubicBezTo>
                  <a:cubicBezTo>
                    <a:pt x="15523" y="18311"/>
                    <a:pt x="13397" y="16718"/>
                    <a:pt x="12936" y="14223"/>
                  </a:cubicBezTo>
                  <a:cubicBezTo>
                    <a:pt x="12670" y="12777"/>
                    <a:pt x="13022" y="11346"/>
                    <a:pt x="13786" y="10295"/>
                  </a:cubicBezTo>
                  <a:lnTo>
                    <a:pt x="13180" y="9616"/>
                  </a:lnTo>
                  <a:lnTo>
                    <a:pt x="11655" y="14141"/>
                  </a:lnTo>
                  <a:cubicBezTo>
                    <a:pt x="11845" y="15192"/>
                    <a:pt x="12003" y="16082"/>
                    <a:pt x="12002" y="16116"/>
                  </a:cubicBezTo>
                  <a:cubicBezTo>
                    <a:pt x="11988" y="16676"/>
                    <a:pt x="11582" y="17117"/>
                    <a:pt x="11096" y="17100"/>
                  </a:cubicBezTo>
                  <a:cubicBezTo>
                    <a:pt x="10682" y="17085"/>
                    <a:pt x="10344" y="16743"/>
                    <a:pt x="10261" y="16295"/>
                  </a:cubicBezTo>
                  <a:lnTo>
                    <a:pt x="10260" y="16295"/>
                  </a:lnTo>
                  <a:lnTo>
                    <a:pt x="10079" y="15314"/>
                  </a:lnTo>
                  <a:lnTo>
                    <a:pt x="7974" y="15829"/>
                  </a:lnTo>
                  <a:cubicBezTo>
                    <a:pt x="8237" y="18189"/>
                    <a:pt x="6891" y="20425"/>
                    <a:pt x="4838" y="20928"/>
                  </a:cubicBezTo>
                  <a:cubicBezTo>
                    <a:pt x="2675" y="21457"/>
                    <a:pt x="549" y="19863"/>
                    <a:pt x="88" y="17369"/>
                  </a:cubicBezTo>
                  <a:cubicBezTo>
                    <a:pt x="-372" y="14874"/>
                    <a:pt x="1008" y="12422"/>
                    <a:pt x="3170" y="11892"/>
                  </a:cubicBezTo>
                  <a:cubicBezTo>
                    <a:pt x="3866" y="11722"/>
                    <a:pt x="4557" y="11772"/>
                    <a:pt x="5191" y="12001"/>
                  </a:cubicBezTo>
                  <a:lnTo>
                    <a:pt x="5611" y="10908"/>
                  </a:lnTo>
                  <a:cubicBezTo>
                    <a:pt x="5188" y="10637"/>
                    <a:pt x="4908" y="10111"/>
                    <a:pt x="4924" y="9516"/>
                  </a:cubicBezTo>
                  <a:cubicBezTo>
                    <a:pt x="4931" y="9235"/>
                    <a:pt x="5004" y="8976"/>
                    <a:pt x="5123" y="8753"/>
                  </a:cubicBezTo>
                  <a:lnTo>
                    <a:pt x="5122" y="8753"/>
                  </a:lnTo>
                  <a:lnTo>
                    <a:pt x="7375" y="4249"/>
                  </a:lnTo>
                  <a:lnTo>
                    <a:pt x="7375" y="4250"/>
                  </a:lnTo>
                  <a:cubicBezTo>
                    <a:pt x="7591" y="3700"/>
                    <a:pt x="8076" y="3326"/>
                    <a:pt x="8631" y="3346"/>
                  </a:cubicBezTo>
                  <a:cubicBezTo>
                    <a:pt x="9070" y="3361"/>
                    <a:pt x="9452" y="3620"/>
                    <a:pt x="9685" y="4006"/>
                  </a:cubicBezTo>
                  <a:lnTo>
                    <a:pt x="9686" y="4006"/>
                  </a:lnTo>
                  <a:lnTo>
                    <a:pt x="11018" y="6165"/>
                  </a:lnTo>
                  <a:lnTo>
                    <a:pt x="12915" y="5701"/>
                  </a:lnTo>
                  <a:cubicBezTo>
                    <a:pt x="13275" y="5613"/>
                    <a:pt x="13630" y="5878"/>
                    <a:pt x="13706" y="6294"/>
                  </a:cubicBezTo>
                  <a:cubicBezTo>
                    <a:pt x="13778" y="6683"/>
                    <a:pt x="13580" y="7062"/>
                    <a:pt x="13259" y="7182"/>
                  </a:cubicBezTo>
                  <a:lnTo>
                    <a:pt x="13534" y="8671"/>
                  </a:lnTo>
                  <a:lnTo>
                    <a:pt x="14385" y="9625"/>
                  </a:lnTo>
                  <a:cubicBezTo>
                    <a:pt x="14850" y="9205"/>
                    <a:pt x="15402" y="8898"/>
                    <a:pt x="16018" y="8747"/>
                  </a:cubicBezTo>
                  <a:cubicBezTo>
                    <a:pt x="18181" y="8217"/>
                    <a:pt x="20307" y="9811"/>
                    <a:pt x="20768" y="12306"/>
                  </a:cubicBezTo>
                  <a:close/>
                  <a:moveTo>
                    <a:pt x="8795" y="1859"/>
                  </a:moveTo>
                  <a:cubicBezTo>
                    <a:pt x="8642" y="1027"/>
                    <a:pt x="9102" y="210"/>
                    <a:pt x="9823" y="34"/>
                  </a:cubicBezTo>
                  <a:cubicBezTo>
                    <a:pt x="10543" y="-143"/>
                    <a:pt x="11252" y="388"/>
                    <a:pt x="11406" y="1220"/>
                  </a:cubicBezTo>
                  <a:cubicBezTo>
                    <a:pt x="11559" y="2051"/>
                    <a:pt x="11099" y="2869"/>
                    <a:pt x="10378" y="3045"/>
                  </a:cubicBezTo>
                  <a:cubicBezTo>
                    <a:pt x="9658" y="3222"/>
                    <a:pt x="8949" y="2690"/>
                    <a:pt x="8795" y="185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1" name="Google Shape;929;p9">
              <a:extLst>
                <a:ext uri="{FF2B5EF4-FFF2-40B4-BE49-F238E27FC236}">
                  <a16:creationId xmlns:a16="http://schemas.microsoft.com/office/drawing/2014/main" id="{875AEC9C-3DDA-1667-E731-C755EA1E9CDE}"/>
                </a:ext>
              </a:extLst>
            </p:cNvPr>
            <p:cNvSpPr/>
            <p:nvPr/>
          </p:nvSpPr>
          <p:spPr>
            <a:xfrm>
              <a:off x="17978664" y="7053490"/>
              <a:ext cx="567697" cy="676949"/>
            </a:xfrm>
            <a:custGeom>
              <a:avLst/>
              <a:gdLst/>
              <a:ahLst/>
              <a:cxnLst/>
              <a:rect l="l" t="t" r="r" b="b"/>
              <a:pathLst>
                <a:path w="21600" h="21600" extrusionOk="0">
                  <a:moveTo>
                    <a:pt x="19543" y="12242"/>
                  </a:moveTo>
                  <a:cubicBezTo>
                    <a:pt x="19543" y="12836"/>
                    <a:pt x="18964" y="13322"/>
                    <a:pt x="18257" y="13322"/>
                  </a:cubicBezTo>
                  <a:lnTo>
                    <a:pt x="3343" y="13322"/>
                  </a:lnTo>
                  <a:cubicBezTo>
                    <a:pt x="2636" y="13322"/>
                    <a:pt x="2057" y="12836"/>
                    <a:pt x="2057" y="12242"/>
                  </a:cubicBezTo>
                  <a:lnTo>
                    <a:pt x="2057" y="4322"/>
                  </a:lnTo>
                  <a:cubicBezTo>
                    <a:pt x="2057" y="3728"/>
                    <a:pt x="2636" y="3242"/>
                    <a:pt x="3343" y="3242"/>
                  </a:cubicBezTo>
                  <a:lnTo>
                    <a:pt x="18257" y="3242"/>
                  </a:lnTo>
                  <a:cubicBezTo>
                    <a:pt x="18964" y="3242"/>
                    <a:pt x="19543" y="3728"/>
                    <a:pt x="19543" y="4322"/>
                  </a:cubicBezTo>
                  <a:cubicBezTo>
                    <a:pt x="19543" y="4322"/>
                    <a:pt x="19543" y="12242"/>
                    <a:pt x="19543" y="12242"/>
                  </a:cubicBezTo>
                  <a:close/>
                  <a:moveTo>
                    <a:pt x="17743" y="18146"/>
                  </a:moveTo>
                  <a:cubicBezTo>
                    <a:pt x="16891" y="18146"/>
                    <a:pt x="16200" y="17566"/>
                    <a:pt x="16200" y="16850"/>
                  </a:cubicBezTo>
                  <a:cubicBezTo>
                    <a:pt x="16200" y="16134"/>
                    <a:pt x="16891" y="15554"/>
                    <a:pt x="17743" y="15554"/>
                  </a:cubicBezTo>
                  <a:cubicBezTo>
                    <a:pt x="18594" y="15554"/>
                    <a:pt x="19285" y="16134"/>
                    <a:pt x="19285" y="16850"/>
                  </a:cubicBezTo>
                  <a:cubicBezTo>
                    <a:pt x="19285" y="17566"/>
                    <a:pt x="18594" y="18146"/>
                    <a:pt x="17743" y="18146"/>
                  </a:cubicBezTo>
                  <a:close/>
                  <a:moveTo>
                    <a:pt x="3857" y="18146"/>
                  </a:moveTo>
                  <a:cubicBezTo>
                    <a:pt x="3005" y="18146"/>
                    <a:pt x="2315" y="17566"/>
                    <a:pt x="2315" y="16850"/>
                  </a:cubicBezTo>
                  <a:cubicBezTo>
                    <a:pt x="2315" y="16134"/>
                    <a:pt x="3005" y="15554"/>
                    <a:pt x="3857" y="15554"/>
                  </a:cubicBezTo>
                  <a:cubicBezTo>
                    <a:pt x="4709" y="15554"/>
                    <a:pt x="5400" y="16134"/>
                    <a:pt x="5400" y="16850"/>
                  </a:cubicBezTo>
                  <a:cubicBezTo>
                    <a:pt x="5400" y="17566"/>
                    <a:pt x="4709" y="18146"/>
                    <a:pt x="3857" y="18146"/>
                  </a:cubicBezTo>
                  <a:close/>
                  <a:moveTo>
                    <a:pt x="5657" y="1513"/>
                  </a:moveTo>
                  <a:cubicBezTo>
                    <a:pt x="5657" y="1275"/>
                    <a:pt x="5889" y="1081"/>
                    <a:pt x="6171" y="1081"/>
                  </a:cubicBezTo>
                  <a:lnTo>
                    <a:pt x="15429" y="1081"/>
                  </a:lnTo>
                  <a:cubicBezTo>
                    <a:pt x="15711" y="1081"/>
                    <a:pt x="15943" y="1275"/>
                    <a:pt x="15943" y="1513"/>
                  </a:cubicBezTo>
                  <a:lnTo>
                    <a:pt x="15943" y="1729"/>
                  </a:lnTo>
                  <a:cubicBezTo>
                    <a:pt x="15943" y="1967"/>
                    <a:pt x="15711" y="2161"/>
                    <a:pt x="15429" y="2161"/>
                  </a:cubicBezTo>
                  <a:lnTo>
                    <a:pt x="6171" y="2161"/>
                  </a:lnTo>
                  <a:cubicBezTo>
                    <a:pt x="5889" y="2161"/>
                    <a:pt x="5657" y="1967"/>
                    <a:pt x="5657" y="1729"/>
                  </a:cubicBezTo>
                  <a:cubicBezTo>
                    <a:pt x="5657" y="1729"/>
                    <a:pt x="5657" y="1513"/>
                    <a:pt x="5657" y="1513"/>
                  </a:cubicBezTo>
                  <a:close/>
                  <a:moveTo>
                    <a:pt x="20314" y="0"/>
                  </a:moveTo>
                  <a:lnTo>
                    <a:pt x="1286" y="0"/>
                  </a:lnTo>
                  <a:cubicBezTo>
                    <a:pt x="579" y="0"/>
                    <a:pt x="0" y="486"/>
                    <a:pt x="0" y="1080"/>
                  </a:cubicBezTo>
                  <a:lnTo>
                    <a:pt x="0" y="18360"/>
                  </a:lnTo>
                  <a:cubicBezTo>
                    <a:pt x="0" y="18954"/>
                    <a:pt x="579" y="19440"/>
                    <a:pt x="1286" y="19440"/>
                  </a:cubicBezTo>
                  <a:lnTo>
                    <a:pt x="1800" y="19440"/>
                  </a:lnTo>
                  <a:cubicBezTo>
                    <a:pt x="1800" y="19440"/>
                    <a:pt x="1800" y="20498"/>
                    <a:pt x="1800" y="20520"/>
                  </a:cubicBezTo>
                  <a:cubicBezTo>
                    <a:pt x="1800" y="21114"/>
                    <a:pt x="2379" y="21600"/>
                    <a:pt x="3086" y="21600"/>
                  </a:cubicBezTo>
                  <a:lnTo>
                    <a:pt x="4629" y="21600"/>
                  </a:lnTo>
                  <a:cubicBezTo>
                    <a:pt x="5336" y="21600"/>
                    <a:pt x="5915" y="21114"/>
                    <a:pt x="5915" y="20520"/>
                  </a:cubicBezTo>
                  <a:cubicBezTo>
                    <a:pt x="5915" y="20498"/>
                    <a:pt x="5915" y="19440"/>
                    <a:pt x="5915" y="19440"/>
                  </a:cubicBezTo>
                  <a:lnTo>
                    <a:pt x="15685" y="19440"/>
                  </a:lnTo>
                  <a:cubicBezTo>
                    <a:pt x="15685" y="19440"/>
                    <a:pt x="15685" y="20498"/>
                    <a:pt x="15685" y="20520"/>
                  </a:cubicBezTo>
                  <a:cubicBezTo>
                    <a:pt x="15685" y="21114"/>
                    <a:pt x="16264" y="21600"/>
                    <a:pt x="16971" y="21600"/>
                  </a:cubicBezTo>
                  <a:lnTo>
                    <a:pt x="18514" y="21600"/>
                  </a:lnTo>
                  <a:cubicBezTo>
                    <a:pt x="19221" y="21600"/>
                    <a:pt x="19800" y="21114"/>
                    <a:pt x="19800" y="20520"/>
                  </a:cubicBezTo>
                  <a:cubicBezTo>
                    <a:pt x="19800" y="20498"/>
                    <a:pt x="19800" y="19440"/>
                    <a:pt x="19800" y="19440"/>
                  </a:cubicBezTo>
                  <a:lnTo>
                    <a:pt x="20314" y="19440"/>
                  </a:lnTo>
                  <a:cubicBezTo>
                    <a:pt x="21021" y="19440"/>
                    <a:pt x="21600" y="18954"/>
                    <a:pt x="21600" y="18360"/>
                  </a:cubicBezTo>
                  <a:lnTo>
                    <a:pt x="21600" y="1080"/>
                  </a:lnTo>
                  <a:cubicBezTo>
                    <a:pt x="21600" y="486"/>
                    <a:pt x="21021" y="0"/>
                    <a:pt x="2031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2" name="Google Shape;930;p9">
              <a:extLst>
                <a:ext uri="{FF2B5EF4-FFF2-40B4-BE49-F238E27FC236}">
                  <a16:creationId xmlns:a16="http://schemas.microsoft.com/office/drawing/2014/main" id="{227DA17E-DCA4-E967-334B-D4D409080742}"/>
                </a:ext>
              </a:extLst>
            </p:cNvPr>
            <p:cNvSpPr/>
            <p:nvPr/>
          </p:nvSpPr>
          <p:spPr>
            <a:xfrm>
              <a:off x="19346002" y="5826856"/>
              <a:ext cx="524618" cy="1049238"/>
            </a:xfrm>
            <a:custGeom>
              <a:avLst/>
              <a:gdLst/>
              <a:ahLst/>
              <a:cxnLst/>
              <a:rect l="l" t="t"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3" name="Google Shape;931;p9">
              <a:extLst>
                <a:ext uri="{FF2B5EF4-FFF2-40B4-BE49-F238E27FC236}">
                  <a16:creationId xmlns:a16="http://schemas.microsoft.com/office/drawing/2014/main" id="{9D61E568-3E89-2E07-F50C-BF97EC13453F}"/>
                </a:ext>
              </a:extLst>
            </p:cNvPr>
            <p:cNvSpPr/>
            <p:nvPr/>
          </p:nvSpPr>
          <p:spPr>
            <a:xfrm>
              <a:off x="18888390" y="7193820"/>
              <a:ext cx="1013871" cy="761612"/>
            </a:xfrm>
            <a:custGeom>
              <a:avLst/>
              <a:gdLst/>
              <a:ahLst/>
              <a:cxnLst/>
              <a:rect l="l" t="t" r="r" b="b"/>
              <a:pathLst>
                <a:path w="21600" h="21600" extrusionOk="0">
                  <a:moveTo>
                    <a:pt x="14377" y="10069"/>
                  </a:moveTo>
                  <a:cubicBezTo>
                    <a:pt x="13591" y="10069"/>
                    <a:pt x="12956" y="9222"/>
                    <a:pt x="12956" y="8178"/>
                  </a:cubicBezTo>
                  <a:cubicBezTo>
                    <a:pt x="12956" y="7133"/>
                    <a:pt x="13591" y="6286"/>
                    <a:pt x="14377" y="6286"/>
                  </a:cubicBezTo>
                  <a:cubicBezTo>
                    <a:pt x="15161" y="6286"/>
                    <a:pt x="15797" y="7133"/>
                    <a:pt x="15797" y="8178"/>
                  </a:cubicBezTo>
                  <a:cubicBezTo>
                    <a:pt x="15797" y="9222"/>
                    <a:pt x="15161" y="10069"/>
                    <a:pt x="14377" y="10069"/>
                  </a:cubicBezTo>
                  <a:close/>
                  <a:moveTo>
                    <a:pt x="9355" y="17542"/>
                  </a:moveTo>
                  <a:lnTo>
                    <a:pt x="6514" y="17542"/>
                  </a:lnTo>
                  <a:lnTo>
                    <a:pt x="6514" y="13759"/>
                  </a:lnTo>
                  <a:lnTo>
                    <a:pt x="9355" y="13759"/>
                  </a:lnTo>
                  <a:cubicBezTo>
                    <a:pt x="9355" y="13759"/>
                    <a:pt x="9355" y="17542"/>
                    <a:pt x="9355" y="17542"/>
                  </a:cubicBezTo>
                  <a:close/>
                  <a:moveTo>
                    <a:pt x="4885" y="17542"/>
                  </a:moveTo>
                  <a:lnTo>
                    <a:pt x="2045" y="17542"/>
                  </a:lnTo>
                  <a:lnTo>
                    <a:pt x="2045" y="13759"/>
                  </a:lnTo>
                  <a:lnTo>
                    <a:pt x="4885" y="13759"/>
                  </a:lnTo>
                  <a:cubicBezTo>
                    <a:pt x="4885" y="13759"/>
                    <a:pt x="4885" y="17542"/>
                    <a:pt x="4885" y="17542"/>
                  </a:cubicBezTo>
                  <a:close/>
                  <a:moveTo>
                    <a:pt x="14377" y="1737"/>
                  </a:moveTo>
                  <a:lnTo>
                    <a:pt x="7198" y="11684"/>
                  </a:lnTo>
                  <a:lnTo>
                    <a:pt x="624" y="11684"/>
                  </a:lnTo>
                  <a:lnTo>
                    <a:pt x="624" y="21600"/>
                  </a:lnTo>
                  <a:lnTo>
                    <a:pt x="12488" y="21600"/>
                  </a:lnTo>
                  <a:lnTo>
                    <a:pt x="12488" y="13750"/>
                  </a:lnTo>
                  <a:lnTo>
                    <a:pt x="16265" y="13750"/>
                  </a:lnTo>
                  <a:lnTo>
                    <a:pt x="16265" y="21600"/>
                  </a:lnTo>
                  <a:lnTo>
                    <a:pt x="20961" y="21600"/>
                  </a:lnTo>
                  <a:lnTo>
                    <a:pt x="20961" y="11747"/>
                  </a:lnTo>
                  <a:lnTo>
                    <a:pt x="21600" y="11747"/>
                  </a:lnTo>
                  <a:cubicBezTo>
                    <a:pt x="21600" y="11747"/>
                    <a:pt x="14377" y="1737"/>
                    <a:pt x="14377" y="1737"/>
                  </a:cubicBezTo>
                  <a:close/>
                  <a:moveTo>
                    <a:pt x="21585" y="9988"/>
                  </a:moveTo>
                  <a:lnTo>
                    <a:pt x="21585" y="10640"/>
                  </a:lnTo>
                  <a:lnTo>
                    <a:pt x="14376" y="652"/>
                  </a:lnTo>
                  <a:lnTo>
                    <a:pt x="6905" y="11004"/>
                  </a:lnTo>
                  <a:lnTo>
                    <a:pt x="0" y="11004"/>
                  </a:lnTo>
                  <a:lnTo>
                    <a:pt x="4124" y="5099"/>
                  </a:lnTo>
                  <a:lnTo>
                    <a:pt x="10696" y="5099"/>
                  </a:lnTo>
                  <a:lnTo>
                    <a:pt x="14376" y="0"/>
                  </a:lnTo>
                  <a:cubicBezTo>
                    <a:pt x="14376" y="0"/>
                    <a:pt x="21585" y="9988"/>
                    <a:pt x="21585" y="9988"/>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 name="Google Shape;932;p9">
              <a:extLst>
                <a:ext uri="{FF2B5EF4-FFF2-40B4-BE49-F238E27FC236}">
                  <a16:creationId xmlns:a16="http://schemas.microsoft.com/office/drawing/2014/main" id="{4EEDC99E-D76A-8549-F54A-A820E031B6BF}"/>
                </a:ext>
              </a:extLst>
            </p:cNvPr>
            <p:cNvSpPr/>
            <p:nvPr/>
          </p:nvSpPr>
          <p:spPr>
            <a:xfrm>
              <a:off x="19929794" y="6617313"/>
              <a:ext cx="835507" cy="736694"/>
            </a:xfrm>
            <a:custGeom>
              <a:avLst/>
              <a:gdLst/>
              <a:ahLst/>
              <a:cxnLst/>
              <a:rect l="l" t="t"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 name="Google Shape;933;p9">
              <a:extLst>
                <a:ext uri="{FF2B5EF4-FFF2-40B4-BE49-F238E27FC236}">
                  <a16:creationId xmlns:a16="http://schemas.microsoft.com/office/drawing/2014/main" id="{824DFFA4-E6B9-BC32-7C78-FF7945C56D6D}"/>
                </a:ext>
              </a:extLst>
            </p:cNvPr>
            <p:cNvSpPr/>
            <p:nvPr/>
          </p:nvSpPr>
          <p:spPr>
            <a:xfrm>
              <a:off x="16246750" y="8337717"/>
              <a:ext cx="1090495" cy="724856"/>
            </a:xfrm>
            <a:custGeom>
              <a:avLst/>
              <a:gdLst/>
              <a:ahLst/>
              <a:cxnLst/>
              <a:rect l="l" t="t" r="r" b="b"/>
              <a:pathLst>
                <a:path w="21600" h="21423" extrusionOk="0">
                  <a:moveTo>
                    <a:pt x="17523" y="7527"/>
                  </a:moveTo>
                  <a:lnTo>
                    <a:pt x="16892" y="5510"/>
                  </a:lnTo>
                  <a:lnTo>
                    <a:pt x="16892" y="5510"/>
                  </a:lnTo>
                  <a:cubicBezTo>
                    <a:pt x="16891" y="5509"/>
                    <a:pt x="16891" y="5507"/>
                    <a:pt x="16891" y="5505"/>
                  </a:cubicBezTo>
                  <a:cubicBezTo>
                    <a:pt x="16543" y="4391"/>
                    <a:pt x="13689" y="5277"/>
                    <a:pt x="10517" y="7484"/>
                  </a:cubicBezTo>
                  <a:cubicBezTo>
                    <a:pt x="7344" y="9692"/>
                    <a:pt x="5056" y="12384"/>
                    <a:pt x="5404" y="13498"/>
                  </a:cubicBezTo>
                  <a:cubicBezTo>
                    <a:pt x="5404" y="13499"/>
                    <a:pt x="5405" y="13501"/>
                    <a:pt x="5405" y="13502"/>
                  </a:cubicBezTo>
                  <a:lnTo>
                    <a:pt x="5405" y="13503"/>
                  </a:lnTo>
                  <a:lnTo>
                    <a:pt x="5495" y="13791"/>
                  </a:lnTo>
                  <a:lnTo>
                    <a:pt x="0" y="14107"/>
                  </a:lnTo>
                  <a:lnTo>
                    <a:pt x="8178" y="0"/>
                  </a:lnTo>
                  <a:lnTo>
                    <a:pt x="21600" y="1182"/>
                  </a:lnTo>
                  <a:cubicBezTo>
                    <a:pt x="21600" y="1182"/>
                    <a:pt x="17523" y="7527"/>
                    <a:pt x="17523" y="7527"/>
                  </a:cubicBezTo>
                  <a:close/>
                  <a:moveTo>
                    <a:pt x="5685" y="19621"/>
                  </a:moveTo>
                  <a:cubicBezTo>
                    <a:pt x="5884" y="20257"/>
                    <a:pt x="5703" y="21011"/>
                    <a:pt x="5280" y="21306"/>
                  </a:cubicBezTo>
                  <a:cubicBezTo>
                    <a:pt x="4857" y="21600"/>
                    <a:pt x="4353" y="21323"/>
                    <a:pt x="4154" y="20686"/>
                  </a:cubicBezTo>
                  <a:cubicBezTo>
                    <a:pt x="4021" y="20261"/>
                    <a:pt x="4061" y="19785"/>
                    <a:pt x="4227" y="19427"/>
                  </a:cubicBezTo>
                  <a:lnTo>
                    <a:pt x="2645" y="14366"/>
                  </a:lnTo>
                  <a:lnTo>
                    <a:pt x="3561" y="14314"/>
                  </a:lnTo>
                  <a:lnTo>
                    <a:pt x="4992" y="18894"/>
                  </a:lnTo>
                  <a:cubicBezTo>
                    <a:pt x="5283" y="18935"/>
                    <a:pt x="5552" y="19195"/>
                    <a:pt x="5685" y="19621"/>
                  </a:cubicBezTo>
                  <a:close/>
                  <a:moveTo>
                    <a:pt x="17927" y="11804"/>
                  </a:moveTo>
                  <a:lnTo>
                    <a:pt x="16207" y="6303"/>
                  </a:lnTo>
                  <a:cubicBezTo>
                    <a:pt x="15632" y="6170"/>
                    <a:pt x="13695" y="6675"/>
                    <a:pt x="10877" y="8636"/>
                  </a:cubicBezTo>
                  <a:cubicBezTo>
                    <a:pt x="8057" y="10598"/>
                    <a:pt x="6553" y="12487"/>
                    <a:pt x="6252" y="13230"/>
                  </a:cubicBezTo>
                  <a:lnTo>
                    <a:pt x="7971" y="18731"/>
                  </a:lnTo>
                  <a:cubicBezTo>
                    <a:pt x="7971" y="18731"/>
                    <a:pt x="17927" y="11804"/>
                    <a:pt x="17927" y="11804"/>
                  </a:cubicBezTo>
                  <a:close/>
                </a:path>
              </a:pathLst>
            </a:custGeom>
            <a:solidFill>
              <a:srgbClr val="3EA5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6" name="Google Shape;934;p9">
              <a:extLst>
                <a:ext uri="{FF2B5EF4-FFF2-40B4-BE49-F238E27FC236}">
                  <a16:creationId xmlns:a16="http://schemas.microsoft.com/office/drawing/2014/main" id="{BA60E347-E1CE-40B5-59EA-76A294CBB276}"/>
                </a:ext>
              </a:extLst>
            </p:cNvPr>
            <p:cNvSpPr/>
            <p:nvPr/>
          </p:nvSpPr>
          <p:spPr>
            <a:xfrm>
              <a:off x="18047762" y="8576521"/>
              <a:ext cx="779626" cy="510038"/>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7" name="Google Shape;935;p9">
              <a:extLst>
                <a:ext uri="{FF2B5EF4-FFF2-40B4-BE49-F238E27FC236}">
                  <a16:creationId xmlns:a16="http://schemas.microsoft.com/office/drawing/2014/main" id="{1200BE0E-27D1-23EE-52D5-0E93D7639064}"/>
                </a:ext>
              </a:extLst>
            </p:cNvPr>
            <p:cNvSpPr/>
            <p:nvPr/>
          </p:nvSpPr>
          <p:spPr>
            <a:xfrm>
              <a:off x="18185036" y="7888290"/>
              <a:ext cx="532340" cy="532367"/>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8"/>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8" name="Google Shape;936;p9">
              <a:extLst>
                <a:ext uri="{FF2B5EF4-FFF2-40B4-BE49-F238E27FC236}">
                  <a16:creationId xmlns:a16="http://schemas.microsoft.com/office/drawing/2014/main" id="{5CC3E800-F0BF-8F43-700F-8B4C20F180B8}"/>
                </a:ext>
              </a:extLst>
            </p:cNvPr>
            <p:cNvSpPr/>
            <p:nvPr/>
          </p:nvSpPr>
          <p:spPr>
            <a:xfrm>
              <a:off x="16563190" y="8572964"/>
              <a:ext cx="1358814" cy="1170611"/>
            </a:xfrm>
            <a:custGeom>
              <a:avLst/>
              <a:gdLst/>
              <a:ahLst/>
              <a:cxnLst/>
              <a:rect l="l" t="t"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9" name="Google Shape;937;p9">
              <a:extLst>
                <a:ext uri="{FF2B5EF4-FFF2-40B4-BE49-F238E27FC236}">
                  <a16:creationId xmlns:a16="http://schemas.microsoft.com/office/drawing/2014/main" id="{1FF4561D-81A3-40D0-99FC-9AA678ADC3A1}"/>
                </a:ext>
              </a:extLst>
            </p:cNvPr>
            <p:cNvSpPr/>
            <p:nvPr/>
          </p:nvSpPr>
          <p:spPr>
            <a:xfrm>
              <a:off x="20342604" y="4919807"/>
              <a:ext cx="795139" cy="828529"/>
            </a:xfrm>
            <a:custGeom>
              <a:avLst/>
              <a:gdLst/>
              <a:ahLst/>
              <a:cxnLst/>
              <a:rect l="l" t="t" r="r" b="b"/>
              <a:pathLst>
                <a:path w="21600" h="21458" extrusionOk="0">
                  <a:moveTo>
                    <a:pt x="0" y="2367"/>
                  </a:moveTo>
                  <a:lnTo>
                    <a:pt x="8951" y="11157"/>
                  </a:lnTo>
                  <a:lnTo>
                    <a:pt x="11078" y="9188"/>
                  </a:lnTo>
                  <a:lnTo>
                    <a:pt x="6437" y="4635"/>
                  </a:lnTo>
                  <a:cubicBezTo>
                    <a:pt x="6796" y="4533"/>
                    <a:pt x="7134" y="4350"/>
                    <a:pt x="7402" y="4069"/>
                  </a:cubicBezTo>
                  <a:cubicBezTo>
                    <a:pt x="7936" y="3511"/>
                    <a:pt x="8097" y="2728"/>
                    <a:pt x="7933" y="1987"/>
                  </a:cubicBezTo>
                  <a:cubicBezTo>
                    <a:pt x="7919" y="1921"/>
                    <a:pt x="7902" y="1856"/>
                    <a:pt x="7882" y="1792"/>
                  </a:cubicBezTo>
                  <a:cubicBezTo>
                    <a:pt x="9084" y="1420"/>
                    <a:pt x="10285" y="1313"/>
                    <a:pt x="11432" y="1512"/>
                  </a:cubicBezTo>
                  <a:cubicBezTo>
                    <a:pt x="13324" y="1841"/>
                    <a:pt x="14949" y="2953"/>
                    <a:pt x="16131" y="4728"/>
                  </a:cubicBezTo>
                  <a:cubicBezTo>
                    <a:pt x="17973" y="7495"/>
                    <a:pt x="17832" y="11043"/>
                    <a:pt x="15877" y="13613"/>
                  </a:cubicBezTo>
                  <a:lnTo>
                    <a:pt x="14455" y="12303"/>
                  </a:lnTo>
                  <a:lnTo>
                    <a:pt x="15915" y="10862"/>
                  </a:lnTo>
                  <a:lnTo>
                    <a:pt x="15206" y="10209"/>
                  </a:lnTo>
                  <a:lnTo>
                    <a:pt x="9882" y="15464"/>
                  </a:lnTo>
                  <a:lnTo>
                    <a:pt x="10592" y="16118"/>
                  </a:lnTo>
                  <a:lnTo>
                    <a:pt x="12054" y="14674"/>
                  </a:lnTo>
                  <a:lnTo>
                    <a:pt x="14365" y="16801"/>
                  </a:lnTo>
                  <a:lnTo>
                    <a:pt x="11305" y="19822"/>
                  </a:lnTo>
                  <a:lnTo>
                    <a:pt x="13081" y="21458"/>
                  </a:lnTo>
                  <a:lnTo>
                    <a:pt x="21600" y="13048"/>
                  </a:lnTo>
                  <a:lnTo>
                    <a:pt x="19823" y="11412"/>
                  </a:lnTo>
                  <a:lnTo>
                    <a:pt x="17690" y="13518"/>
                  </a:lnTo>
                  <a:cubicBezTo>
                    <a:pt x="19379" y="10601"/>
                    <a:pt x="19335" y="6908"/>
                    <a:pt x="17380" y="3973"/>
                  </a:cubicBezTo>
                  <a:cubicBezTo>
                    <a:pt x="15971" y="1856"/>
                    <a:pt x="14006" y="526"/>
                    <a:pt x="11697" y="124"/>
                  </a:cubicBezTo>
                  <a:cubicBezTo>
                    <a:pt x="10165" y="-142"/>
                    <a:pt x="8574" y="24"/>
                    <a:pt x="7002" y="585"/>
                  </a:cubicBezTo>
                  <a:cubicBezTo>
                    <a:pt x="6059" y="-12"/>
                    <a:pt x="4773" y="95"/>
                    <a:pt x="3959" y="899"/>
                  </a:cubicBezTo>
                  <a:cubicBezTo>
                    <a:pt x="3722" y="1133"/>
                    <a:pt x="3552" y="1402"/>
                    <a:pt x="3440" y="1690"/>
                  </a:cubicBezTo>
                  <a:lnTo>
                    <a:pt x="2124" y="401"/>
                  </a:lnTo>
                  <a:lnTo>
                    <a:pt x="0" y="2367"/>
                  </a:lnTo>
                  <a:close/>
                  <a:moveTo>
                    <a:pt x="5023" y="1879"/>
                  </a:moveTo>
                  <a:cubicBezTo>
                    <a:pt x="5331" y="1567"/>
                    <a:pt x="5827" y="1505"/>
                    <a:pt x="6199" y="1742"/>
                  </a:cubicBezTo>
                  <a:cubicBezTo>
                    <a:pt x="6584" y="1986"/>
                    <a:pt x="6712" y="2467"/>
                    <a:pt x="6498" y="2857"/>
                  </a:cubicBezTo>
                  <a:cubicBezTo>
                    <a:pt x="6457" y="2939"/>
                    <a:pt x="6405" y="3017"/>
                    <a:pt x="6335" y="3086"/>
                  </a:cubicBezTo>
                  <a:cubicBezTo>
                    <a:pt x="5986" y="3431"/>
                    <a:pt x="5406" y="3440"/>
                    <a:pt x="5046" y="3108"/>
                  </a:cubicBezTo>
                  <a:cubicBezTo>
                    <a:pt x="4686" y="2775"/>
                    <a:pt x="4679" y="2227"/>
                    <a:pt x="5023" y="187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0" name="Google Shape;938;p9">
              <a:extLst>
                <a:ext uri="{FF2B5EF4-FFF2-40B4-BE49-F238E27FC236}">
                  <a16:creationId xmlns:a16="http://schemas.microsoft.com/office/drawing/2014/main" id="{B583D958-1526-CC4C-DF65-6EB4EE61E566}"/>
                </a:ext>
              </a:extLst>
            </p:cNvPr>
            <p:cNvSpPr/>
            <p:nvPr/>
          </p:nvSpPr>
          <p:spPr>
            <a:xfrm>
              <a:off x="20885051" y="8052596"/>
              <a:ext cx="644759" cy="457019"/>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1" name="Google Shape;939;p9">
              <a:extLst>
                <a:ext uri="{FF2B5EF4-FFF2-40B4-BE49-F238E27FC236}">
                  <a16:creationId xmlns:a16="http://schemas.microsoft.com/office/drawing/2014/main" id="{37C58542-938E-12F3-73C5-26BA6A5065CD}"/>
                </a:ext>
              </a:extLst>
            </p:cNvPr>
            <p:cNvSpPr/>
            <p:nvPr/>
          </p:nvSpPr>
          <p:spPr>
            <a:xfrm>
              <a:off x="20024892" y="5668206"/>
              <a:ext cx="715283" cy="791812"/>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2" name="Google Shape;940;p9">
              <a:extLst>
                <a:ext uri="{FF2B5EF4-FFF2-40B4-BE49-F238E27FC236}">
                  <a16:creationId xmlns:a16="http://schemas.microsoft.com/office/drawing/2014/main" id="{DD1A93C0-FD90-019F-BECA-64CBCCBAF1B0}"/>
                </a:ext>
              </a:extLst>
            </p:cNvPr>
            <p:cNvSpPr/>
            <p:nvPr/>
          </p:nvSpPr>
          <p:spPr>
            <a:xfrm>
              <a:off x="19982176" y="8448786"/>
              <a:ext cx="979708" cy="1152637"/>
            </a:xfrm>
            <a:custGeom>
              <a:avLst/>
              <a:gdLst/>
              <a:ahLst/>
              <a:cxnLst/>
              <a:rect l="l" t="t"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3EA5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3" name="Google Shape;941;p9">
              <a:extLst>
                <a:ext uri="{FF2B5EF4-FFF2-40B4-BE49-F238E27FC236}">
                  <a16:creationId xmlns:a16="http://schemas.microsoft.com/office/drawing/2014/main" id="{93F8FFED-5A30-57D9-8C52-E25D72A7EFAD}"/>
                </a:ext>
              </a:extLst>
            </p:cNvPr>
            <p:cNvSpPr/>
            <p:nvPr/>
          </p:nvSpPr>
          <p:spPr>
            <a:xfrm>
              <a:off x="18752832" y="6832014"/>
              <a:ext cx="466518" cy="539053"/>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4" name="Google Shape;942;p9">
              <a:extLst>
                <a:ext uri="{FF2B5EF4-FFF2-40B4-BE49-F238E27FC236}">
                  <a16:creationId xmlns:a16="http://schemas.microsoft.com/office/drawing/2014/main" id="{B8C9AC8C-F7EF-0FC4-4190-7FCB22559D8F}"/>
                </a:ext>
              </a:extLst>
            </p:cNvPr>
            <p:cNvSpPr/>
            <p:nvPr/>
          </p:nvSpPr>
          <p:spPr>
            <a:xfrm>
              <a:off x="20044209" y="7524991"/>
              <a:ext cx="501644" cy="700164"/>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5" name="Google Shape;943;p9">
              <a:extLst>
                <a:ext uri="{FF2B5EF4-FFF2-40B4-BE49-F238E27FC236}">
                  <a16:creationId xmlns:a16="http://schemas.microsoft.com/office/drawing/2014/main" id="{E87C0A6A-AEB7-EE9D-FBBD-6861287277B7}"/>
                </a:ext>
              </a:extLst>
            </p:cNvPr>
            <p:cNvSpPr/>
            <p:nvPr/>
          </p:nvSpPr>
          <p:spPr>
            <a:xfrm>
              <a:off x="17425322" y="6394160"/>
              <a:ext cx="534329" cy="591501"/>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6" name="Google Shape;944;p9">
              <a:extLst>
                <a:ext uri="{FF2B5EF4-FFF2-40B4-BE49-F238E27FC236}">
                  <a16:creationId xmlns:a16="http://schemas.microsoft.com/office/drawing/2014/main" id="{052C651C-39FA-124E-C80D-0F8C96FDEFA4}"/>
                </a:ext>
              </a:extLst>
            </p:cNvPr>
            <p:cNvSpPr/>
            <p:nvPr/>
          </p:nvSpPr>
          <p:spPr>
            <a:xfrm>
              <a:off x="17176640" y="7642515"/>
              <a:ext cx="745364" cy="625834"/>
            </a:xfrm>
            <a:custGeom>
              <a:avLst/>
              <a:gdLst/>
              <a:ahLst/>
              <a:cxnLst/>
              <a:rect l="l" t="t" r="r" b="b"/>
              <a:pathLst>
                <a:path w="21600" h="21600" extrusionOk="0">
                  <a:moveTo>
                    <a:pt x="13666" y="8645"/>
                  </a:moveTo>
                  <a:cubicBezTo>
                    <a:pt x="12912" y="8819"/>
                    <a:pt x="12183" y="8233"/>
                    <a:pt x="12037" y="7337"/>
                  </a:cubicBezTo>
                  <a:cubicBezTo>
                    <a:pt x="11891" y="6440"/>
                    <a:pt x="12382" y="5571"/>
                    <a:pt x="13136" y="5397"/>
                  </a:cubicBezTo>
                  <a:cubicBezTo>
                    <a:pt x="13888" y="5223"/>
                    <a:pt x="14617" y="5809"/>
                    <a:pt x="14763" y="6705"/>
                  </a:cubicBezTo>
                  <a:cubicBezTo>
                    <a:pt x="14909" y="7602"/>
                    <a:pt x="14418" y="8471"/>
                    <a:pt x="13666" y="8645"/>
                  </a:cubicBezTo>
                  <a:close/>
                  <a:moveTo>
                    <a:pt x="9893" y="16176"/>
                  </a:moveTo>
                  <a:lnTo>
                    <a:pt x="7167" y="16807"/>
                  </a:lnTo>
                  <a:lnTo>
                    <a:pt x="6637" y="13559"/>
                  </a:lnTo>
                  <a:lnTo>
                    <a:pt x="9363" y="12928"/>
                  </a:lnTo>
                  <a:cubicBezTo>
                    <a:pt x="9363" y="12928"/>
                    <a:pt x="9893" y="16176"/>
                    <a:pt x="9893" y="16176"/>
                  </a:cubicBezTo>
                  <a:close/>
                  <a:moveTo>
                    <a:pt x="5604" y="17169"/>
                  </a:moveTo>
                  <a:lnTo>
                    <a:pt x="2878" y="17800"/>
                  </a:lnTo>
                  <a:lnTo>
                    <a:pt x="2348" y="14552"/>
                  </a:lnTo>
                  <a:lnTo>
                    <a:pt x="5074" y="13921"/>
                  </a:lnTo>
                  <a:cubicBezTo>
                    <a:pt x="5074" y="13921"/>
                    <a:pt x="5604" y="17169"/>
                    <a:pt x="5604" y="17169"/>
                  </a:cubicBezTo>
                  <a:close/>
                  <a:moveTo>
                    <a:pt x="12498" y="1492"/>
                  </a:moveTo>
                  <a:lnTo>
                    <a:pt x="7003" y="11626"/>
                  </a:lnTo>
                  <a:lnTo>
                    <a:pt x="694" y="13086"/>
                  </a:lnTo>
                  <a:lnTo>
                    <a:pt x="2084" y="21600"/>
                  </a:lnTo>
                  <a:lnTo>
                    <a:pt x="13469" y="18964"/>
                  </a:lnTo>
                  <a:lnTo>
                    <a:pt x="12369" y="12224"/>
                  </a:lnTo>
                  <a:lnTo>
                    <a:pt x="15993" y="11385"/>
                  </a:lnTo>
                  <a:lnTo>
                    <a:pt x="17093" y="18125"/>
                  </a:lnTo>
                  <a:lnTo>
                    <a:pt x="21600" y="17082"/>
                  </a:lnTo>
                  <a:lnTo>
                    <a:pt x="20219" y="8622"/>
                  </a:lnTo>
                  <a:lnTo>
                    <a:pt x="20832" y="8481"/>
                  </a:lnTo>
                  <a:cubicBezTo>
                    <a:pt x="20832" y="8481"/>
                    <a:pt x="12498" y="1492"/>
                    <a:pt x="12498" y="1492"/>
                  </a:cubicBezTo>
                  <a:close/>
                  <a:moveTo>
                    <a:pt x="20572" y="6974"/>
                  </a:moveTo>
                  <a:lnTo>
                    <a:pt x="20663" y="7533"/>
                  </a:lnTo>
                  <a:lnTo>
                    <a:pt x="12346" y="559"/>
                  </a:lnTo>
                  <a:lnTo>
                    <a:pt x="6626" y="11107"/>
                  </a:lnTo>
                  <a:lnTo>
                    <a:pt x="0" y="12641"/>
                  </a:lnTo>
                  <a:lnTo>
                    <a:pt x="3130" y="6656"/>
                  </a:lnTo>
                  <a:lnTo>
                    <a:pt x="9437" y="5195"/>
                  </a:lnTo>
                  <a:lnTo>
                    <a:pt x="12254" y="0"/>
                  </a:lnTo>
                  <a:cubicBezTo>
                    <a:pt x="12254" y="0"/>
                    <a:pt x="20572" y="6974"/>
                    <a:pt x="20572" y="697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7" name="Google Shape;945;p9">
              <a:extLst>
                <a:ext uri="{FF2B5EF4-FFF2-40B4-BE49-F238E27FC236}">
                  <a16:creationId xmlns:a16="http://schemas.microsoft.com/office/drawing/2014/main" id="{B476E0F0-EF56-1591-2FED-5A1F8BFCFD3E}"/>
                </a:ext>
              </a:extLst>
            </p:cNvPr>
            <p:cNvSpPr/>
            <p:nvPr/>
          </p:nvSpPr>
          <p:spPr>
            <a:xfrm>
              <a:off x="18332159" y="5376375"/>
              <a:ext cx="863654" cy="789237"/>
            </a:xfrm>
            <a:custGeom>
              <a:avLst/>
              <a:gdLst/>
              <a:ahLst/>
              <a:cxnLst/>
              <a:rect l="l" t="t"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8" name="Google Shape;946;p9">
              <a:extLst>
                <a:ext uri="{FF2B5EF4-FFF2-40B4-BE49-F238E27FC236}">
                  <a16:creationId xmlns:a16="http://schemas.microsoft.com/office/drawing/2014/main" id="{5B1A7E52-786E-E779-2D92-355395B77351}"/>
                </a:ext>
              </a:extLst>
            </p:cNvPr>
            <p:cNvSpPr/>
            <p:nvPr/>
          </p:nvSpPr>
          <p:spPr>
            <a:xfrm>
              <a:off x="16553258" y="7552786"/>
              <a:ext cx="513456" cy="632804"/>
            </a:xfrm>
            <a:custGeom>
              <a:avLst/>
              <a:gdLst/>
              <a:ahLst/>
              <a:cxnLst/>
              <a:rect l="l" t="t"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9" name="Google Shape;947;p9">
              <a:extLst>
                <a:ext uri="{FF2B5EF4-FFF2-40B4-BE49-F238E27FC236}">
                  <a16:creationId xmlns:a16="http://schemas.microsoft.com/office/drawing/2014/main" id="{6F512D4E-262E-FB10-E4C5-CE157E2C36CF}"/>
                </a:ext>
              </a:extLst>
            </p:cNvPr>
            <p:cNvSpPr/>
            <p:nvPr/>
          </p:nvSpPr>
          <p:spPr>
            <a:xfrm>
              <a:off x="16997004" y="6816973"/>
              <a:ext cx="536497" cy="851588"/>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0" name="Google Shape;948;p9">
              <a:extLst>
                <a:ext uri="{FF2B5EF4-FFF2-40B4-BE49-F238E27FC236}">
                  <a16:creationId xmlns:a16="http://schemas.microsoft.com/office/drawing/2014/main" id="{DF577FC8-4029-916C-EEE6-4315DE5BF641}"/>
                </a:ext>
              </a:extLst>
            </p:cNvPr>
            <p:cNvSpPr/>
            <p:nvPr/>
          </p:nvSpPr>
          <p:spPr>
            <a:xfrm>
              <a:off x="17636354" y="4813021"/>
              <a:ext cx="520971" cy="676949"/>
            </a:xfrm>
            <a:custGeom>
              <a:avLst/>
              <a:gdLst/>
              <a:ahLst/>
              <a:cxnLst/>
              <a:rect l="l" t="t" r="r" b="b"/>
              <a:pathLst>
                <a:path w="20438" h="21519" extrusionOk="0">
                  <a:moveTo>
                    <a:pt x="9842" y="0"/>
                  </a:moveTo>
                  <a:cubicBezTo>
                    <a:pt x="7324" y="0"/>
                    <a:pt x="4803" y="774"/>
                    <a:pt x="2881" y="2331"/>
                  </a:cubicBezTo>
                  <a:cubicBezTo>
                    <a:pt x="-961" y="5445"/>
                    <a:pt x="-961" y="10493"/>
                    <a:pt x="2881" y="13607"/>
                  </a:cubicBezTo>
                  <a:cubicBezTo>
                    <a:pt x="6005" y="16138"/>
                    <a:pt x="10709" y="16613"/>
                    <a:pt x="14423" y="15030"/>
                  </a:cubicBezTo>
                  <a:cubicBezTo>
                    <a:pt x="14434" y="15103"/>
                    <a:pt x="14466" y="15175"/>
                    <a:pt x="14515" y="15243"/>
                  </a:cubicBezTo>
                  <a:lnTo>
                    <a:pt x="18781" y="21235"/>
                  </a:lnTo>
                  <a:cubicBezTo>
                    <a:pt x="18974" y="21506"/>
                    <a:pt x="19402" y="21600"/>
                    <a:pt x="19736" y="21444"/>
                  </a:cubicBezTo>
                  <a:lnTo>
                    <a:pt x="20091" y="21277"/>
                  </a:lnTo>
                  <a:cubicBezTo>
                    <a:pt x="20425" y="21121"/>
                    <a:pt x="20535" y="20774"/>
                    <a:pt x="20343" y="20503"/>
                  </a:cubicBezTo>
                  <a:lnTo>
                    <a:pt x="16076" y="14515"/>
                  </a:lnTo>
                  <a:cubicBezTo>
                    <a:pt x="16007" y="14419"/>
                    <a:pt x="15903" y="14355"/>
                    <a:pt x="15790" y="14307"/>
                  </a:cubicBezTo>
                  <a:cubicBezTo>
                    <a:pt x="16138" y="14092"/>
                    <a:pt x="16479" y="13864"/>
                    <a:pt x="16797" y="13607"/>
                  </a:cubicBezTo>
                  <a:cubicBezTo>
                    <a:pt x="20639" y="10493"/>
                    <a:pt x="20639" y="5445"/>
                    <a:pt x="16797" y="2331"/>
                  </a:cubicBezTo>
                  <a:cubicBezTo>
                    <a:pt x="14875" y="774"/>
                    <a:pt x="12360" y="0"/>
                    <a:pt x="9842" y="0"/>
                  </a:cubicBezTo>
                  <a:close/>
                  <a:moveTo>
                    <a:pt x="9842" y="1251"/>
                  </a:moveTo>
                  <a:cubicBezTo>
                    <a:pt x="11963" y="1251"/>
                    <a:pt x="14085" y="1909"/>
                    <a:pt x="15704" y="3221"/>
                  </a:cubicBezTo>
                  <a:cubicBezTo>
                    <a:pt x="18942" y="5844"/>
                    <a:pt x="18942" y="10098"/>
                    <a:pt x="15704" y="12722"/>
                  </a:cubicBezTo>
                  <a:cubicBezTo>
                    <a:pt x="12467" y="15345"/>
                    <a:pt x="7217" y="15345"/>
                    <a:pt x="3980" y="12722"/>
                  </a:cubicBezTo>
                  <a:cubicBezTo>
                    <a:pt x="742" y="10098"/>
                    <a:pt x="742" y="5844"/>
                    <a:pt x="3980" y="3221"/>
                  </a:cubicBezTo>
                  <a:cubicBezTo>
                    <a:pt x="5598" y="1909"/>
                    <a:pt x="7720" y="1251"/>
                    <a:pt x="9842" y="12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1" name="Google Shape;949;p9">
              <a:extLst>
                <a:ext uri="{FF2B5EF4-FFF2-40B4-BE49-F238E27FC236}">
                  <a16:creationId xmlns:a16="http://schemas.microsoft.com/office/drawing/2014/main" id="{0B2FB556-D0FC-EE19-EF4E-F140EEC0E8AD}"/>
                </a:ext>
              </a:extLst>
            </p:cNvPr>
            <p:cNvSpPr/>
            <p:nvPr/>
          </p:nvSpPr>
          <p:spPr>
            <a:xfrm>
              <a:off x="16445562" y="5853037"/>
              <a:ext cx="1109876" cy="786703"/>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2" name="Google Shape;950;p9">
              <a:extLst>
                <a:ext uri="{FF2B5EF4-FFF2-40B4-BE49-F238E27FC236}">
                  <a16:creationId xmlns:a16="http://schemas.microsoft.com/office/drawing/2014/main" id="{5CCD1446-C648-4415-60B5-FE3397158182}"/>
                </a:ext>
              </a:extLst>
            </p:cNvPr>
            <p:cNvSpPr/>
            <p:nvPr/>
          </p:nvSpPr>
          <p:spPr>
            <a:xfrm>
              <a:off x="20841506" y="5932126"/>
              <a:ext cx="864564" cy="744817"/>
            </a:xfrm>
            <a:custGeom>
              <a:avLst/>
              <a:gdLst/>
              <a:ahLst/>
              <a:cxnLst/>
              <a:rect l="l" t="t"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3" name="Google Shape;951;p9">
              <a:extLst>
                <a:ext uri="{FF2B5EF4-FFF2-40B4-BE49-F238E27FC236}">
                  <a16:creationId xmlns:a16="http://schemas.microsoft.com/office/drawing/2014/main" id="{66C81419-9502-5292-741D-C21F8D1E3635}"/>
                </a:ext>
              </a:extLst>
            </p:cNvPr>
            <p:cNvSpPr/>
            <p:nvPr/>
          </p:nvSpPr>
          <p:spPr>
            <a:xfrm>
              <a:off x="19313512" y="4966527"/>
              <a:ext cx="524619" cy="750132"/>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4" name="Google Shape;952;p9">
              <a:extLst>
                <a:ext uri="{FF2B5EF4-FFF2-40B4-BE49-F238E27FC236}">
                  <a16:creationId xmlns:a16="http://schemas.microsoft.com/office/drawing/2014/main" id="{96EC92D4-89FC-A9BB-1B52-00A820311006}"/>
                </a:ext>
              </a:extLst>
            </p:cNvPr>
            <p:cNvSpPr/>
            <p:nvPr/>
          </p:nvSpPr>
          <p:spPr>
            <a:xfrm>
              <a:off x="18944723" y="8111996"/>
              <a:ext cx="642360" cy="720761"/>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5" name="Google Shape;953;p9">
              <a:extLst>
                <a:ext uri="{FF2B5EF4-FFF2-40B4-BE49-F238E27FC236}">
                  <a16:creationId xmlns:a16="http://schemas.microsoft.com/office/drawing/2014/main" id="{D57ED4F6-91A1-42F8-54D4-6F959A3EA3EC}"/>
                </a:ext>
              </a:extLst>
            </p:cNvPr>
            <p:cNvSpPr/>
            <p:nvPr/>
          </p:nvSpPr>
          <p:spPr>
            <a:xfrm>
              <a:off x="15975644" y="5388220"/>
              <a:ext cx="779626" cy="510037"/>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6" name="Google Shape;954;p9">
              <a:extLst>
                <a:ext uri="{FF2B5EF4-FFF2-40B4-BE49-F238E27FC236}">
                  <a16:creationId xmlns:a16="http://schemas.microsoft.com/office/drawing/2014/main" id="{9F554266-1838-1539-198F-3ADAC9B67D57}"/>
                </a:ext>
              </a:extLst>
            </p:cNvPr>
            <p:cNvSpPr/>
            <p:nvPr/>
          </p:nvSpPr>
          <p:spPr>
            <a:xfrm>
              <a:off x="19403393" y="8407637"/>
              <a:ext cx="524619" cy="750132"/>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7" name="Google Shape;955;p9">
              <a:extLst>
                <a:ext uri="{FF2B5EF4-FFF2-40B4-BE49-F238E27FC236}">
                  <a16:creationId xmlns:a16="http://schemas.microsoft.com/office/drawing/2014/main" id="{B05F66D5-9FEE-CC16-2ABC-8A62A2AAAD20}"/>
                </a:ext>
              </a:extLst>
            </p:cNvPr>
            <p:cNvSpPr/>
            <p:nvPr/>
          </p:nvSpPr>
          <p:spPr>
            <a:xfrm>
              <a:off x="16734120" y="4497805"/>
              <a:ext cx="706825" cy="831589"/>
            </a:xfrm>
            <a:custGeom>
              <a:avLst/>
              <a:gdLst/>
              <a:ahLst/>
              <a:cxnLst/>
              <a:rect l="l" t="t"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8" name="Google Shape;956;p9">
              <a:extLst>
                <a:ext uri="{FF2B5EF4-FFF2-40B4-BE49-F238E27FC236}">
                  <a16:creationId xmlns:a16="http://schemas.microsoft.com/office/drawing/2014/main" id="{334C1654-7797-723F-3A0B-AFB9A15DEBC1}"/>
                </a:ext>
              </a:extLst>
            </p:cNvPr>
            <p:cNvSpPr/>
            <p:nvPr/>
          </p:nvSpPr>
          <p:spPr>
            <a:xfrm>
              <a:off x="18326100" y="4525793"/>
              <a:ext cx="707796" cy="707799"/>
            </a:xfrm>
            <a:custGeom>
              <a:avLst/>
              <a:gdLst/>
              <a:ahLst/>
              <a:cxnLst/>
              <a:rect l="l" t="t"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9" name="Google Shape;957;p9">
              <a:extLst>
                <a:ext uri="{FF2B5EF4-FFF2-40B4-BE49-F238E27FC236}">
                  <a16:creationId xmlns:a16="http://schemas.microsoft.com/office/drawing/2014/main" id="{B23C654F-A28E-C60C-1C71-8711CA899948}"/>
                </a:ext>
              </a:extLst>
            </p:cNvPr>
            <p:cNvSpPr/>
            <p:nvPr/>
          </p:nvSpPr>
          <p:spPr>
            <a:xfrm>
              <a:off x="21178433" y="7084811"/>
              <a:ext cx="603784" cy="760235"/>
            </a:xfrm>
            <a:custGeom>
              <a:avLst/>
              <a:gdLst/>
              <a:ahLst/>
              <a:cxnLst/>
              <a:rect l="l" t="t" r="r" b="b"/>
              <a:pathLst>
                <a:path w="21600" h="21600" extrusionOk="0">
                  <a:moveTo>
                    <a:pt x="4615" y="0"/>
                  </a:moveTo>
                  <a:lnTo>
                    <a:pt x="0" y="18854"/>
                  </a:lnTo>
                  <a:lnTo>
                    <a:pt x="17786" y="21600"/>
                  </a:lnTo>
                  <a:lnTo>
                    <a:pt x="21600" y="6017"/>
                  </a:lnTo>
                  <a:lnTo>
                    <a:pt x="18300" y="2113"/>
                  </a:lnTo>
                  <a:lnTo>
                    <a:pt x="4615" y="0"/>
                  </a:lnTo>
                  <a:close/>
                  <a:moveTo>
                    <a:pt x="9206" y="5215"/>
                  </a:moveTo>
                  <a:lnTo>
                    <a:pt x="15684" y="6215"/>
                  </a:lnTo>
                  <a:lnTo>
                    <a:pt x="15556" y="6735"/>
                  </a:lnTo>
                  <a:lnTo>
                    <a:pt x="9079" y="5735"/>
                  </a:lnTo>
                  <a:lnTo>
                    <a:pt x="9206" y="5215"/>
                  </a:lnTo>
                  <a:close/>
                  <a:moveTo>
                    <a:pt x="4712" y="9845"/>
                  </a:moveTo>
                  <a:lnTo>
                    <a:pt x="17667" y="11845"/>
                  </a:lnTo>
                  <a:lnTo>
                    <a:pt x="17544" y="12350"/>
                  </a:lnTo>
                  <a:lnTo>
                    <a:pt x="4588" y="10350"/>
                  </a:lnTo>
                  <a:lnTo>
                    <a:pt x="4712" y="9845"/>
                  </a:lnTo>
                  <a:close/>
                  <a:moveTo>
                    <a:pt x="4086" y="12402"/>
                  </a:moveTo>
                  <a:lnTo>
                    <a:pt x="17041" y="14402"/>
                  </a:lnTo>
                  <a:lnTo>
                    <a:pt x="16914" y="14923"/>
                  </a:lnTo>
                  <a:lnTo>
                    <a:pt x="3958" y="12923"/>
                  </a:lnTo>
                  <a:lnTo>
                    <a:pt x="4086" y="12402"/>
                  </a:lnTo>
                  <a:close/>
                  <a:moveTo>
                    <a:pt x="3460" y="14960"/>
                  </a:moveTo>
                  <a:lnTo>
                    <a:pt x="9938" y="15960"/>
                  </a:lnTo>
                  <a:lnTo>
                    <a:pt x="9810" y="16480"/>
                  </a:lnTo>
                  <a:lnTo>
                    <a:pt x="3332" y="15480"/>
                  </a:lnTo>
                  <a:lnTo>
                    <a:pt x="3460" y="14960"/>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0" name="Google Shape;958;p9">
              <a:extLst>
                <a:ext uri="{FF2B5EF4-FFF2-40B4-BE49-F238E27FC236}">
                  <a16:creationId xmlns:a16="http://schemas.microsoft.com/office/drawing/2014/main" id="{46B83B92-E134-3379-C5EC-812C3C4928DD}"/>
                </a:ext>
              </a:extLst>
            </p:cNvPr>
            <p:cNvSpPr/>
            <p:nvPr/>
          </p:nvSpPr>
          <p:spPr>
            <a:xfrm>
              <a:off x="20665447" y="6815808"/>
              <a:ext cx="608340" cy="1291938"/>
            </a:xfrm>
            <a:custGeom>
              <a:avLst/>
              <a:gdLst/>
              <a:ahLst/>
              <a:cxnLst/>
              <a:rect l="l" t="t"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1" name="Google Shape;959;p9">
              <a:extLst>
                <a:ext uri="{FF2B5EF4-FFF2-40B4-BE49-F238E27FC236}">
                  <a16:creationId xmlns:a16="http://schemas.microsoft.com/office/drawing/2014/main" id="{9CFC604B-2D15-9ACC-4E70-1D6B024D1DC5}"/>
                </a:ext>
              </a:extLst>
            </p:cNvPr>
            <p:cNvSpPr/>
            <p:nvPr/>
          </p:nvSpPr>
          <p:spPr>
            <a:xfrm>
              <a:off x="19887189" y="8018518"/>
              <a:ext cx="374757" cy="414855"/>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2" name="Google Shape;960;p9">
              <a:extLst>
                <a:ext uri="{FF2B5EF4-FFF2-40B4-BE49-F238E27FC236}">
                  <a16:creationId xmlns:a16="http://schemas.microsoft.com/office/drawing/2014/main" id="{22BCFD8E-F0EE-3F02-ABA9-1D8C5641FF10}"/>
                </a:ext>
              </a:extLst>
            </p:cNvPr>
            <p:cNvSpPr/>
            <p:nvPr/>
          </p:nvSpPr>
          <p:spPr>
            <a:xfrm>
              <a:off x="19258037" y="4159743"/>
              <a:ext cx="657991" cy="400024"/>
            </a:xfrm>
            <a:custGeom>
              <a:avLst/>
              <a:gdLst/>
              <a:ahLst/>
              <a:cxnLst/>
              <a:rect l="l" t="t" r="r" b="b"/>
              <a:pathLst>
                <a:path w="21600" h="21600" extrusionOk="0">
                  <a:moveTo>
                    <a:pt x="0" y="14177"/>
                  </a:moveTo>
                  <a:cubicBezTo>
                    <a:pt x="2527" y="15134"/>
                    <a:pt x="4222" y="12910"/>
                    <a:pt x="5702" y="10575"/>
                  </a:cubicBezTo>
                  <a:cubicBezTo>
                    <a:pt x="6408" y="13676"/>
                    <a:pt x="7362" y="16803"/>
                    <a:pt x="9837" y="17741"/>
                  </a:cubicBezTo>
                  <a:cubicBezTo>
                    <a:pt x="12287" y="18668"/>
                    <a:pt x="13976" y="16590"/>
                    <a:pt x="15426" y="14335"/>
                  </a:cubicBezTo>
                  <a:cubicBezTo>
                    <a:pt x="16134" y="17472"/>
                    <a:pt x="17076" y="20652"/>
                    <a:pt x="19580" y="21600"/>
                  </a:cubicBezTo>
                  <a:lnTo>
                    <a:pt x="19844" y="19777"/>
                  </a:lnTo>
                  <a:cubicBezTo>
                    <a:pt x="17724" y="18974"/>
                    <a:pt x="17025" y="16203"/>
                    <a:pt x="16319" y="12948"/>
                  </a:cubicBezTo>
                  <a:cubicBezTo>
                    <a:pt x="17841" y="10489"/>
                    <a:pt x="19206" y="8437"/>
                    <a:pt x="21352" y="9250"/>
                  </a:cubicBezTo>
                  <a:lnTo>
                    <a:pt x="21600" y="7421"/>
                  </a:lnTo>
                  <a:cubicBezTo>
                    <a:pt x="19073" y="6464"/>
                    <a:pt x="17365" y="8691"/>
                    <a:pt x="15886" y="11025"/>
                  </a:cubicBezTo>
                  <a:cubicBezTo>
                    <a:pt x="15180" y="7926"/>
                    <a:pt x="14217" y="4820"/>
                    <a:pt x="11744" y="3883"/>
                  </a:cubicBezTo>
                  <a:cubicBezTo>
                    <a:pt x="9288" y="2954"/>
                    <a:pt x="7622" y="5034"/>
                    <a:pt x="6170" y="7294"/>
                  </a:cubicBezTo>
                  <a:cubicBezTo>
                    <a:pt x="5461" y="4152"/>
                    <a:pt x="4515" y="950"/>
                    <a:pt x="2007" y="0"/>
                  </a:cubicBezTo>
                  <a:cubicBezTo>
                    <a:pt x="2007" y="0"/>
                    <a:pt x="1755" y="1827"/>
                    <a:pt x="1755" y="1827"/>
                  </a:cubicBezTo>
                  <a:cubicBezTo>
                    <a:pt x="3881" y="2632"/>
                    <a:pt x="4569" y="5413"/>
                    <a:pt x="5277" y="8681"/>
                  </a:cubicBezTo>
                  <a:cubicBezTo>
                    <a:pt x="3758" y="11134"/>
                    <a:pt x="2389" y="13165"/>
                    <a:pt x="247" y="12354"/>
                  </a:cubicBezTo>
                  <a:lnTo>
                    <a:pt x="0" y="14177"/>
                  </a:lnTo>
                  <a:close/>
                  <a:moveTo>
                    <a:pt x="608" y="11260"/>
                  </a:moveTo>
                  <a:cubicBezTo>
                    <a:pt x="982" y="11395"/>
                    <a:pt x="1324" y="11420"/>
                    <a:pt x="1648" y="11361"/>
                  </a:cubicBezTo>
                  <a:cubicBezTo>
                    <a:pt x="1648" y="11361"/>
                    <a:pt x="2736" y="3679"/>
                    <a:pt x="2736" y="3679"/>
                  </a:cubicBezTo>
                  <a:cubicBezTo>
                    <a:pt x="2461" y="3396"/>
                    <a:pt x="2144" y="3178"/>
                    <a:pt x="1771" y="3033"/>
                  </a:cubicBezTo>
                  <a:lnTo>
                    <a:pt x="608" y="11260"/>
                  </a:lnTo>
                  <a:close/>
                  <a:moveTo>
                    <a:pt x="2743" y="10793"/>
                  </a:moveTo>
                  <a:cubicBezTo>
                    <a:pt x="3150" y="10493"/>
                    <a:pt x="3533" y="10048"/>
                    <a:pt x="3917" y="9511"/>
                  </a:cubicBezTo>
                  <a:lnTo>
                    <a:pt x="4287" y="6924"/>
                  </a:lnTo>
                  <a:cubicBezTo>
                    <a:pt x="4087" y="6170"/>
                    <a:pt x="3864" y="5496"/>
                    <a:pt x="3579" y="4938"/>
                  </a:cubicBezTo>
                  <a:lnTo>
                    <a:pt x="2743" y="10793"/>
                  </a:lnTo>
                  <a:close/>
                  <a:moveTo>
                    <a:pt x="6595" y="9188"/>
                  </a:moveTo>
                  <a:cubicBezTo>
                    <a:pt x="8063" y="6828"/>
                    <a:pt x="9414" y="4924"/>
                    <a:pt x="11495" y="5712"/>
                  </a:cubicBezTo>
                  <a:cubicBezTo>
                    <a:pt x="13593" y="6506"/>
                    <a:pt x="14292" y="9219"/>
                    <a:pt x="14990" y="12431"/>
                  </a:cubicBezTo>
                  <a:cubicBezTo>
                    <a:pt x="13526" y="14784"/>
                    <a:pt x="12177" y="16704"/>
                    <a:pt x="10101" y="15917"/>
                  </a:cubicBezTo>
                  <a:cubicBezTo>
                    <a:pt x="8003" y="15123"/>
                    <a:pt x="7294" y="12399"/>
                    <a:pt x="6595" y="9188"/>
                  </a:cubicBezTo>
                  <a:close/>
                  <a:moveTo>
                    <a:pt x="7938" y="11422"/>
                  </a:moveTo>
                  <a:cubicBezTo>
                    <a:pt x="8176" y="12303"/>
                    <a:pt x="8447" y="13084"/>
                    <a:pt x="8788" y="13733"/>
                  </a:cubicBezTo>
                  <a:lnTo>
                    <a:pt x="9770" y="6683"/>
                  </a:lnTo>
                  <a:cubicBezTo>
                    <a:pt x="9292" y="7022"/>
                    <a:pt x="8844" y="7536"/>
                    <a:pt x="8395" y="8157"/>
                  </a:cubicBezTo>
                  <a:lnTo>
                    <a:pt x="7938" y="11422"/>
                  </a:lnTo>
                  <a:close/>
                  <a:moveTo>
                    <a:pt x="9753" y="14444"/>
                  </a:moveTo>
                  <a:cubicBezTo>
                    <a:pt x="9947" y="14585"/>
                    <a:pt x="10156" y="14700"/>
                    <a:pt x="10391" y="14785"/>
                  </a:cubicBezTo>
                  <a:cubicBezTo>
                    <a:pt x="10509" y="14829"/>
                    <a:pt x="10624" y="14858"/>
                    <a:pt x="10737" y="14880"/>
                  </a:cubicBezTo>
                  <a:lnTo>
                    <a:pt x="11912" y="6809"/>
                  </a:lnTo>
                  <a:cubicBezTo>
                    <a:pt x="11804" y="6751"/>
                    <a:pt x="11691" y="6700"/>
                    <a:pt x="11572" y="6657"/>
                  </a:cubicBezTo>
                  <a:cubicBezTo>
                    <a:pt x="11338" y="6572"/>
                    <a:pt x="11118" y="6530"/>
                    <a:pt x="10904" y="6522"/>
                  </a:cubicBezTo>
                  <a:lnTo>
                    <a:pt x="9753" y="14444"/>
                  </a:lnTo>
                  <a:close/>
                  <a:moveTo>
                    <a:pt x="11819" y="15088"/>
                  </a:moveTo>
                  <a:cubicBezTo>
                    <a:pt x="12255" y="14876"/>
                    <a:pt x="12659" y="14511"/>
                    <a:pt x="13056" y="14038"/>
                  </a:cubicBezTo>
                  <a:lnTo>
                    <a:pt x="13679" y="9709"/>
                  </a:lnTo>
                  <a:cubicBezTo>
                    <a:pt x="13451" y="9006"/>
                    <a:pt x="13187" y="8394"/>
                    <a:pt x="12852" y="7898"/>
                  </a:cubicBezTo>
                  <a:lnTo>
                    <a:pt x="11819" y="15088"/>
                  </a:lnTo>
                  <a:close/>
                  <a:moveTo>
                    <a:pt x="17315" y="14655"/>
                  </a:moveTo>
                  <a:cubicBezTo>
                    <a:pt x="17522" y="15364"/>
                    <a:pt x="17751" y="15987"/>
                    <a:pt x="18038" y="16501"/>
                  </a:cubicBezTo>
                  <a:lnTo>
                    <a:pt x="18774" y="10835"/>
                  </a:lnTo>
                  <a:cubicBezTo>
                    <a:pt x="18379" y="11153"/>
                    <a:pt x="18008" y="11606"/>
                    <a:pt x="17639" y="12150"/>
                  </a:cubicBezTo>
                  <a:lnTo>
                    <a:pt x="17315" y="14655"/>
                  </a:lnTo>
                  <a:close/>
                  <a:moveTo>
                    <a:pt x="19142" y="17799"/>
                  </a:moveTo>
                  <a:cubicBezTo>
                    <a:pt x="19411" y="18060"/>
                    <a:pt x="19719" y="18258"/>
                    <a:pt x="20080" y="18383"/>
                  </a:cubicBezTo>
                  <a:lnTo>
                    <a:pt x="21155" y="10467"/>
                  </a:lnTo>
                  <a:cubicBezTo>
                    <a:pt x="20792" y="10352"/>
                    <a:pt x="20458" y="10341"/>
                    <a:pt x="20145" y="10409"/>
                  </a:cubicBezTo>
                  <a:cubicBezTo>
                    <a:pt x="20145" y="10409"/>
                    <a:pt x="19142" y="17799"/>
                    <a:pt x="19142" y="1779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3" name="Google Shape;961;p9">
              <a:extLst>
                <a:ext uri="{FF2B5EF4-FFF2-40B4-BE49-F238E27FC236}">
                  <a16:creationId xmlns:a16="http://schemas.microsoft.com/office/drawing/2014/main" id="{EF67507C-7833-9C78-4AE5-95680258A5BC}"/>
                </a:ext>
              </a:extLst>
            </p:cNvPr>
            <p:cNvSpPr/>
            <p:nvPr/>
          </p:nvSpPr>
          <p:spPr>
            <a:xfrm>
              <a:off x="18647193" y="4108798"/>
              <a:ext cx="356298" cy="370280"/>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4" name="Google Shape;962;p9">
              <a:extLst>
                <a:ext uri="{FF2B5EF4-FFF2-40B4-BE49-F238E27FC236}">
                  <a16:creationId xmlns:a16="http://schemas.microsoft.com/office/drawing/2014/main" id="{C26BB923-5003-74A5-1EE1-D9BD1D1E0D32}"/>
                </a:ext>
              </a:extLst>
            </p:cNvPr>
            <p:cNvSpPr/>
            <p:nvPr/>
          </p:nvSpPr>
          <p:spPr>
            <a:xfrm>
              <a:off x="17493478" y="4180645"/>
              <a:ext cx="832624" cy="547837"/>
            </a:xfrm>
            <a:custGeom>
              <a:avLst/>
              <a:gdLst/>
              <a:ahLst/>
              <a:cxnLst/>
              <a:rect l="l" t="t" r="r" b="b"/>
              <a:pathLst>
                <a:path w="21340" h="21208" extrusionOk="0">
                  <a:moveTo>
                    <a:pt x="3532" y="6467"/>
                  </a:moveTo>
                  <a:lnTo>
                    <a:pt x="5654" y="19318"/>
                  </a:lnTo>
                  <a:lnTo>
                    <a:pt x="17808" y="14741"/>
                  </a:lnTo>
                  <a:lnTo>
                    <a:pt x="15687" y="1890"/>
                  </a:lnTo>
                  <a:cubicBezTo>
                    <a:pt x="15687" y="1890"/>
                    <a:pt x="3532" y="6467"/>
                    <a:pt x="3532" y="6467"/>
                  </a:cubicBezTo>
                  <a:close/>
                  <a:moveTo>
                    <a:pt x="2391" y="11284"/>
                  </a:moveTo>
                  <a:lnTo>
                    <a:pt x="3148" y="15874"/>
                  </a:lnTo>
                  <a:cubicBezTo>
                    <a:pt x="3190" y="16128"/>
                    <a:pt x="3360" y="16282"/>
                    <a:pt x="3528" y="16218"/>
                  </a:cubicBezTo>
                  <a:cubicBezTo>
                    <a:pt x="3696" y="16155"/>
                    <a:pt x="3798" y="15899"/>
                    <a:pt x="3756" y="15645"/>
                  </a:cubicBezTo>
                  <a:lnTo>
                    <a:pt x="2999" y="11056"/>
                  </a:lnTo>
                  <a:cubicBezTo>
                    <a:pt x="2957" y="10802"/>
                    <a:pt x="2787" y="10648"/>
                    <a:pt x="2619" y="10711"/>
                  </a:cubicBezTo>
                  <a:cubicBezTo>
                    <a:pt x="2451" y="10774"/>
                    <a:pt x="2349" y="11031"/>
                    <a:pt x="2391" y="11284"/>
                  </a:cubicBezTo>
                  <a:close/>
                  <a:moveTo>
                    <a:pt x="19102" y="6941"/>
                  </a:moveTo>
                  <a:cubicBezTo>
                    <a:pt x="18977" y="6181"/>
                    <a:pt x="18467" y="5718"/>
                    <a:pt x="17963" y="5908"/>
                  </a:cubicBezTo>
                  <a:cubicBezTo>
                    <a:pt x="17460" y="6097"/>
                    <a:pt x="17154" y="6868"/>
                    <a:pt x="17279" y="7628"/>
                  </a:cubicBezTo>
                  <a:cubicBezTo>
                    <a:pt x="17405" y="8388"/>
                    <a:pt x="17914" y="8851"/>
                    <a:pt x="18418" y="8661"/>
                  </a:cubicBezTo>
                  <a:cubicBezTo>
                    <a:pt x="18922" y="8472"/>
                    <a:pt x="19228" y="7701"/>
                    <a:pt x="19102" y="6941"/>
                  </a:cubicBezTo>
                  <a:close/>
                  <a:moveTo>
                    <a:pt x="19484" y="1435"/>
                  </a:moveTo>
                  <a:lnTo>
                    <a:pt x="21303" y="12450"/>
                  </a:lnTo>
                  <a:cubicBezTo>
                    <a:pt x="21470" y="13464"/>
                    <a:pt x="21062" y="14490"/>
                    <a:pt x="20390" y="14743"/>
                  </a:cubicBezTo>
                  <a:lnTo>
                    <a:pt x="3374" y="21151"/>
                  </a:lnTo>
                  <a:cubicBezTo>
                    <a:pt x="2703" y="21404"/>
                    <a:pt x="2023" y="20787"/>
                    <a:pt x="1856" y="19773"/>
                  </a:cubicBezTo>
                  <a:lnTo>
                    <a:pt x="37" y="8758"/>
                  </a:lnTo>
                  <a:cubicBezTo>
                    <a:pt x="-130" y="7745"/>
                    <a:pt x="279" y="6718"/>
                    <a:pt x="950" y="6465"/>
                  </a:cubicBezTo>
                  <a:lnTo>
                    <a:pt x="17966" y="57"/>
                  </a:lnTo>
                  <a:cubicBezTo>
                    <a:pt x="18637" y="-196"/>
                    <a:pt x="19317" y="421"/>
                    <a:pt x="19484" y="143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5" name="Google Shape;963;p9">
              <a:extLst>
                <a:ext uri="{FF2B5EF4-FFF2-40B4-BE49-F238E27FC236}">
                  <a16:creationId xmlns:a16="http://schemas.microsoft.com/office/drawing/2014/main" id="{8C67A45A-8C32-BF2F-35DE-5B5F418DAEF3}"/>
                </a:ext>
              </a:extLst>
            </p:cNvPr>
            <p:cNvSpPr/>
            <p:nvPr/>
          </p:nvSpPr>
          <p:spPr>
            <a:xfrm>
              <a:off x="18126029" y="6224089"/>
              <a:ext cx="1086985" cy="582352"/>
            </a:xfrm>
            <a:custGeom>
              <a:avLst/>
              <a:gdLst/>
              <a:ahLst/>
              <a:cxnLst/>
              <a:rect l="l" t="t" r="r" b="b"/>
              <a:pathLst>
                <a:path w="21600" h="21586" extrusionOk="0">
                  <a:moveTo>
                    <a:pt x="16536" y="15317"/>
                  </a:moveTo>
                  <a:lnTo>
                    <a:pt x="16511" y="12603"/>
                  </a:lnTo>
                  <a:lnTo>
                    <a:pt x="16510" y="12603"/>
                  </a:lnTo>
                  <a:cubicBezTo>
                    <a:pt x="16510" y="12601"/>
                    <a:pt x="16511" y="12598"/>
                    <a:pt x="16511" y="12596"/>
                  </a:cubicBezTo>
                  <a:cubicBezTo>
                    <a:pt x="16497" y="11097"/>
                    <a:pt x="13851" y="9967"/>
                    <a:pt x="10600" y="10073"/>
                  </a:cubicBezTo>
                  <a:cubicBezTo>
                    <a:pt x="7350" y="10179"/>
                    <a:pt x="4727" y="11481"/>
                    <a:pt x="4741" y="12979"/>
                  </a:cubicBezTo>
                  <a:cubicBezTo>
                    <a:pt x="4741" y="12982"/>
                    <a:pt x="4741" y="12984"/>
                    <a:pt x="4741" y="12986"/>
                  </a:cubicBezTo>
                  <a:lnTo>
                    <a:pt x="4741" y="12986"/>
                  </a:lnTo>
                  <a:lnTo>
                    <a:pt x="4744" y="13374"/>
                  </a:lnTo>
                  <a:lnTo>
                    <a:pt x="0" y="9650"/>
                  </a:lnTo>
                  <a:lnTo>
                    <a:pt x="10506" y="0"/>
                  </a:lnTo>
                  <a:lnTo>
                    <a:pt x="21600" y="11274"/>
                  </a:lnTo>
                  <a:cubicBezTo>
                    <a:pt x="21600" y="11274"/>
                    <a:pt x="16536" y="15317"/>
                    <a:pt x="16536" y="15317"/>
                  </a:cubicBezTo>
                  <a:close/>
                  <a:moveTo>
                    <a:pt x="3433" y="20010"/>
                  </a:moveTo>
                  <a:cubicBezTo>
                    <a:pt x="3441" y="20866"/>
                    <a:pt x="3096" y="21572"/>
                    <a:pt x="2663" y="21586"/>
                  </a:cubicBezTo>
                  <a:cubicBezTo>
                    <a:pt x="2229" y="21600"/>
                    <a:pt x="1871" y="20917"/>
                    <a:pt x="1863" y="20061"/>
                  </a:cubicBezTo>
                  <a:cubicBezTo>
                    <a:pt x="1858" y="19488"/>
                    <a:pt x="2012" y="18988"/>
                    <a:pt x="2243" y="18712"/>
                  </a:cubicBezTo>
                  <a:lnTo>
                    <a:pt x="2180" y="11901"/>
                  </a:lnTo>
                  <a:lnTo>
                    <a:pt x="2970" y="12521"/>
                  </a:lnTo>
                  <a:lnTo>
                    <a:pt x="3028" y="18686"/>
                  </a:lnTo>
                  <a:cubicBezTo>
                    <a:pt x="3264" y="18947"/>
                    <a:pt x="3427" y="19437"/>
                    <a:pt x="3433" y="20010"/>
                  </a:cubicBezTo>
                  <a:close/>
                  <a:moveTo>
                    <a:pt x="15799" y="20383"/>
                  </a:moveTo>
                  <a:lnTo>
                    <a:pt x="15729" y="12978"/>
                  </a:lnTo>
                  <a:cubicBezTo>
                    <a:pt x="15274" y="12403"/>
                    <a:pt x="13503" y="11530"/>
                    <a:pt x="10615" y="11624"/>
                  </a:cubicBezTo>
                  <a:cubicBezTo>
                    <a:pt x="7726" y="11718"/>
                    <a:pt x="5972" y="12706"/>
                    <a:pt x="5529" y="13310"/>
                  </a:cubicBezTo>
                  <a:lnTo>
                    <a:pt x="5598" y="20715"/>
                  </a:lnTo>
                  <a:cubicBezTo>
                    <a:pt x="5598" y="20715"/>
                    <a:pt x="15799" y="20383"/>
                    <a:pt x="15799" y="2038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6" name="Google Shape;964;p9">
              <a:extLst>
                <a:ext uri="{FF2B5EF4-FFF2-40B4-BE49-F238E27FC236}">
                  <a16:creationId xmlns:a16="http://schemas.microsoft.com/office/drawing/2014/main" id="{8E834278-54A9-4AF0-C9DE-089D0AC9089E}"/>
                </a:ext>
              </a:extLst>
            </p:cNvPr>
            <p:cNvSpPr/>
            <p:nvPr/>
          </p:nvSpPr>
          <p:spPr>
            <a:xfrm>
              <a:off x="15698642" y="7668426"/>
              <a:ext cx="845763" cy="398247"/>
            </a:xfrm>
            <a:custGeom>
              <a:avLst/>
              <a:gdLst/>
              <a:ahLst/>
              <a:cxnLst/>
              <a:rect l="l" t="t" r="r" b="b"/>
              <a:pathLst>
                <a:path w="21600" h="21600" extrusionOk="0">
                  <a:moveTo>
                    <a:pt x="20754" y="0"/>
                  </a:moveTo>
                  <a:lnTo>
                    <a:pt x="19029" y="1406"/>
                  </a:lnTo>
                  <a:cubicBezTo>
                    <a:pt x="19054" y="1548"/>
                    <a:pt x="19310" y="2958"/>
                    <a:pt x="19310" y="2958"/>
                  </a:cubicBezTo>
                  <a:lnTo>
                    <a:pt x="19147" y="3091"/>
                  </a:lnTo>
                  <a:lnTo>
                    <a:pt x="18865" y="1540"/>
                  </a:lnTo>
                  <a:lnTo>
                    <a:pt x="18111" y="2155"/>
                  </a:lnTo>
                  <a:cubicBezTo>
                    <a:pt x="18136" y="2291"/>
                    <a:pt x="18318" y="3295"/>
                    <a:pt x="18318" y="3295"/>
                  </a:cubicBezTo>
                  <a:lnTo>
                    <a:pt x="18155" y="3428"/>
                  </a:lnTo>
                  <a:lnTo>
                    <a:pt x="17947" y="2288"/>
                  </a:lnTo>
                  <a:lnTo>
                    <a:pt x="17193" y="2903"/>
                  </a:lnTo>
                  <a:cubicBezTo>
                    <a:pt x="17219" y="3044"/>
                    <a:pt x="17474" y="4455"/>
                    <a:pt x="17474" y="4455"/>
                  </a:cubicBezTo>
                  <a:lnTo>
                    <a:pt x="17311" y="4587"/>
                  </a:lnTo>
                  <a:lnTo>
                    <a:pt x="17030" y="3036"/>
                  </a:lnTo>
                  <a:lnTo>
                    <a:pt x="16275" y="3652"/>
                  </a:lnTo>
                  <a:cubicBezTo>
                    <a:pt x="16299" y="3788"/>
                    <a:pt x="16482" y="4792"/>
                    <a:pt x="16482" y="4792"/>
                  </a:cubicBezTo>
                  <a:lnTo>
                    <a:pt x="16318" y="4925"/>
                  </a:lnTo>
                  <a:lnTo>
                    <a:pt x="16111" y="3785"/>
                  </a:lnTo>
                  <a:lnTo>
                    <a:pt x="15357" y="4400"/>
                  </a:lnTo>
                  <a:cubicBezTo>
                    <a:pt x="15383" y="4541"/>
                    <a:pt x="15639" y="5951"/>
                    <a:pt x="15639" y="5951"/>
                  </a:cubicBezTo>
                  <a:lnTo>
                    <a:pt x="15475" y="6085"/>
                  </a:lnTo>
                  <a:lnTo>
                    <a:pt x="15193" y="4533"/>
                  </a:lnTo>
                  <a:lnTo>
                    <a:pt x="14439" y="5148"/>
                  </a:lnTo>
                  <a:cubicBezTo>
                    <a:pt x="14464" y="5284"/>
                    <a:pt x="14647" y="6288"/>
                    <a:pt x="14647" y="6288"/>
                  </a:cubicBezTo>
                  <a:lnTo>
                    <a:pt x="14483" y="6421"/>
                  </a:lnTo>
                  <a:lnTo>
                    <a:pt x="14275" y="5281"/>
                  </a:lnTo>
                  <a:lnTo>
                    <a:pt x="13522" y="5896"/>
                  </a:lnTo>
                  <a:cubicBezTo>
                    <a:pt x="13547" y="6037"/>
                    <a:pt x="13802" y="7448"/>
                    <a:pt x="13802" y="7448"/>
                  </a:cubicBezTo>
                  <a:lnTo>
                    <a:pt x="13638" y="7582"/>
                  </a:lnTo>
                  <a:lnTo>
                    <a:pt x="13358" y="6029"/>
                  </a:lnTo>
                  <a:lnTo>
                    <a:pt x="12603" y="6645"/>
                  </a:lnTo>
                  <a:cubicBezTo>
                    <a:pt x="12628" y="6781"/>
                    <a:pt x="12810" y="7785"/>
                    <a:pt x="12810" y="7785"/>
                  </a:cubicBezTo>
                  <a:lnTo>
                    <a:pt x="12646" y="7919"/>
                  </a:lnTo>
                  <a:lnTo>
                    <a:pt x="12439" y="6778"/>
                  </a:lnTo>
                  <a:lnTo>
                    <a:pt x="11685" y="7393"/>
                  </a:lnTo>
                  <a:cubicBezTo>
                    <a:pt x="11711" y="7534"/>
                    <a:pt x="11967" y="8944"/>
                    <a:pt x="11967" y="8944"/>
                  </a:cubicBezTo>
                  <a:lnTo>
                    <a:pt x="11803" y="9078"/>
                  </a:lnTo>
                  <a:lnTo>
                    <a:pt x="11521" y="7527"/>
                  </a:lnTo>
                  <a:lnTo>
                    <a:pt x="10768" y="8141"/>
                  </a:lnTo>
                  <a:cubicBezTo>
                    <a:pt x="10792" y="8277"/>
                    <a:pt x="10974" y="9282"/>
                    <a:pt x="10974" y="9282"/>
                  </a:cubicBezTo>
                  <a:lnTo>
                    <a:pt x="10811" y="9415"/>
                  </a:lnTo>
                  <a:lnTo>
                    <a:pt x="10604" y="8275"/>
                  </a:lnTo>
                  <a:lnTo>
                    <a:pt x="9849" y="8890"/>
                  </a:lnTo>
                  <a:cubicBezTo>
                    <a:pt x="9874" y="9031"/>
                    <a:pt x="10131" y="10441"/>
                    <a:pt x="10131" y="10441"/>
                  </a:cubicBezTo>
                  <a:lnTo>
                    <a:pt x="9967" y="10575"/>
                  </a:lnTo>
                  <a:lnTo>
                    <a:pt x="9686" y="9023"/>
                  </a:lnTo>
                  <a:lnTo>
                    <a:pt x="8931" y="9638"/>
                  </a:lnTo>
                  <a:cubicBezTo>
                    <a:pt x="8956" y="9774"/>
                    <a:pt x="9139" y="10778"/>
                    <a:pt x="9139" y="10778"/>
                  </a:cubicBezTo>
                  <a:lnTo>
                    <a:pt x="8975" y="10912"/>
                  </a:lnTo>
                  <a:lnTo>
                    <a:pt x="8767" y="9772"/>
                  </a:lnTo>
                  <a:lnTo>
                    <a:pt x="8014" y="10386"/>
                  </a:lnTo>
                  <a:cubicBezTo>
                    <a:pt x="8039" y="10527"/>
                    <a:pt x="8295" y="11937"/>
                    <a:pt x="8295" y="11937"/>
                  </a:cubicBezTo>
                  <a:lnTo>
                    <a:pt x="8131" y="12071"/>
                  </a:lnTo>
                  <a:lnTo>
                    <a:pt x="7850" y="10520"/>
                  </a:lnTo>
                  <a:lnTo>
                    <a:pt x="7095" y="11135"/>
                  </a:lnTo>
                  <a:cubicBezTo>
                    <a:pt x="7120" y="11271"/>
                    <a:pt x="7302" y="12275"/>
                    <a:pt x="7302" y="12275"/>
                  </a:cubicBezTo>
                  <a:lnTo>
                    <a:pt x="7138" y="12409"/>
                  </a:lnTo>
                  <a:lnTo>
                    <a:pt x="6932" y="11268"/>
                  </a:lnTo>
                  <a:lnTo>
                    <a:pt x="6177" y="11883"/>
                  </a:lnTo>
                  <a:cubicBezTo>
                    <a:pt x="6203" y="12024"/>
                    <a:pt x="6459" y="13435"/>
                    <a:pt x="6459" y="13435"/>
                  </a:cubicBezTo>
                  <a:lnTo>
                    <a:pt x="6295" y="13568"/>
                  </a:lnTo>
                  <a:lnTo>
                    <a:pt x="6013" y="12017"/>
                  </a:lnTo>
                  <a:lnTo>
                    <a:pt x="5260" y="12631"/>
                  </a:lnTo>
                  <a:cubicBezTo>
                    <a:pt x="5284" y="12768"/>
                    <a:pt x="5467" y="13771"/>
                    <a:pt x="5467" y="13771"/>
                  </a:cubicBezTo>
                  <a:lnTo>
                    <a:pt x="5303" y="13905"/>
                  </a:lnTo>
                  <a:lnTo>
                    <a:pt x="5096" y="12765"/>
                  </a:lnTo>
                  <a:lnTo>
                    <a:pt x="4342" y="13379"/>
                  </a:lnTo>
                  <a:cubicBezTo>
                    <a:pt x="4367" y="13521"/>
                    <a:pt x="4624" y="14931"/>
                    <a:pt x="4624" y="14931"/>
                  </a:cubicBezTo>
                  <a:lnTo>
                    <a:pt x="4460" y="15064"/>
                  </a:lnTo>
                  <a:lnTo>
                    <a:pt x="4178" y="13513"/>
                  </a:lnTo>
                  <a:lnTo>
                    <a:pt x="3423" y="14128"/>
                  </a:lnTo>
                  <a:cubicBezTo>
                    <a:pt x="3448" y="14265"/>
                    <a:pt x="3630" y="15269"/>
                    <a:pt x="3630" y="15269"/>
                  </a:cubicBezTo>
                  <a:lnTo>
                    <a:pt x="3467" y="15402"/>
                  </a:lnTo>
                  <a:lnTo>
                    <a:pt x="3260" y="14261"/>
                  </a:lnTo>
                  <a:lnTo>
                    <a:pt x="2505" y="14876"/>
                  </a:lnTo>
                  <a:cubicBezTo>
                    <a:pt x="2531" y="15018"/>
                    <a:pt x="2787" y="16428"/>
                    <a:pt x="2787" y="16428"/>
                  </a:cubicBezTo>
                  <a:lnTo>
                    <a:pt x="2623" y="16561"/>
                  </a:lnTo>
                  <a:lnTo>
                    <a:pt x="2342" y="15010"/>
                  </a:lnTo>
                  <a:lnTo>
                    <a:pt x="1588" y="15625"/>
                  </a:lnTo>
                  <a:cubicBezTo>
                    <a:pt x="1613" y="15761"/>
                    <a:pt x="1795" y="16765"/>
                    <a:pt x="1795" y="16765"/>
                  </a:cubicBezTo>
                  <a:lnTo>
                    <a:pt x="1631" y="16898"/>
                  </a:lnTo>
                  <a:lnTo>
                    <a:pt x="1424" y="15758"/>
                  </a:lnTo>
                  <a:lnTo>
                    <a:pt x="670" y="16373"/>
                  </a:lnTo>
                  <a:cubicBezTo>
                    <a:pt x="696" y="16514"/>
                    <a:pt x="951" y="17925"/>
                    <a:pt x="951" y="17925"/>
                  </a:cubicBezTo>
                  <a:lnTo>
                    <a:pt x="788" y="18057"/>
                  </a:lnTo>
                  <a:lnTo>
                    <a:pt x="506" y="16506"/>
                  </a:lnTo>
                  <a:lnTo>
                    <a:pt x="0" y="16919"/>
                  </a:lnTo>
                  <a:lnTo>
                    <a:pt x="846" y="21600"/>
                  </a:lnTo>
                  <a:lnTo>
                    <a:pt x="21600" y="4681"/>
                  </a:lnTo>
                  <a:lnTo>
                    <a:pt x="20754" y="0"/>
                  </a:lnTo>
                  <a:close/>
                  <a:moveTo>
                    <a:pt x="20622" y="2793"/>
                  </a:moveTo>
                  <a:cubicBezTo>
                    <a:pt x="20707" y="3260"/>
                    <a:pt x="20598" y="3784"/>
                    <a:pt x="20378" y="3963"/>
                  </a:cubicBezTo>
                  <a:cubicBezTo>
                    <a:pt x="20158" y="4143"/>
                    <a:pt x="19911" y="3909"/>
                    <a:pt x="19826" y="3442"/>
                  </a:cubicBezTo>
                  <a:cubicBezTo>
                    <a:pt x="19742" y="2974"/>
                    <a:pt x="19852" y="2449"/>
                    <a:pt x="20072" y="2270"/>
                  </a:cubicBezTo>
                  <a:cubicBezTo>
                    <a:pt x="20292" y="2091"/>
                    <a:pt x="20538" y="2325"/>
                    <a:pt x="20622" y="279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7" name="Google Shape;965;p9">
              <a:extLst>
                <a:ext uri="{FF2B5EF4-FFF2-40B4-BE49-F238E27FC236}">
                  <a16:creationId xmlns:a16="http://schemas.microsoft.com/office/drawing/2014/main" id="{A5238195-C2F2-FDF6-5B48-9A6424B38820}"/>
                </a:ext>
              </a:extLst>
            </p:cNvPr>
            <p:cNvSpPr/>
            <p:nvPr/>
          </p:nvSpPr>
          <p:spPr>
            <a:xfrm>
              <a:off x="19920630" y="5193310"/>
              <a:ext cx="339475" cy="405029"/>
            </a:xfrm>
            <a:custGeom>
              <a:avLst/>
              <a:gdLst/>
              <a:ahLst/>
              <a:cxnLst/>
              <a:rect l="l" t="t" r="r" b="b"/>
              <a:pathLst>
                <a:path w="21600" h="21600" extrusionOk="0">
                  <a:moveTo>
                    <a:pt x="0" y="896"/>
                  </a:moveTo>
                  <a:lnTo>
                    <a:pt x="1727" y="21600"/>
                  </a:lnTo>
                  <a:lnTo>
                    <a:pt x="21600" y="20435"/>
                  </a:lnTo>
                  <a:lnTo>
                    <a:pt x="20172" y="3324"/>
                  </a:lnTo>
                  <a:lnTo>
                    <a:pt x="15291" y="0"/>
                  </a:lnTo>
                  <a:lnTo>
                    <a:pt x="0" y="896"/>
                  </a:lnTo>
                  <a:close/>
                  <a:moveTo>
                    <a:pt x="6715" y="5294"/>
                  </a:moveTo>
                  <a:lnTo>
                    <a:pt x="13953" y="4870"/>
                  </a:lnTo>
                  <a:lnTo>
                    <a:pt x="14001" y="5441"/>
                  </a:lnTo>
                  <a:lnTo>
                    <a:pt x="6763" y="5865"/>
                  </a:lnTo>
                  <a:lnTo>
                    <a:pt x="6715" y="5294"/>
                  </a:lnTo>
                  <a:close/>
                  <a:moveTo>
                    <a:pt x="3566" y="11139"/>
                  </a:moveTo>
                  <a:lnTo>
                    <a:pt x="18042" y="10291"/>
                  </a:lnTo>
                  <a:lnTo>
                    <a:pt x="18088" y="10846"/>
                  </a:lnTo>
                  <a:lnTo>
                    <a:pt x="3613" y="11694"/>
                  </a:lnTo>
                  <a:lnTo>
                    <a:pt x="3566" y="11139"/>
                  </a:lnTo>
                  <a:close/>
                  <a:moveTo>
                    <a:pt x="3801" y="13947"/>
                  </a:moveTo>
                  <a:lnTo>
                    <a:pt x="18276" y="13099"/>
                  </a:lnTo>
                  <a:lnTo>
                    <a:pt x="18324" y="13670"/>
                  </a:lnTo>
                  <a:lnTo>
                    <a:pt x="3848" y="14519"/>
                  </a:lnTo>
                  <a:lnTo>
                    <a:pt x="3801" y="13947"/>
                  </a:lnTo>
                  <a:close/>
                  <a:moveTo>
                    <a:pt x="4035" y="16756"/>
                  </a:moveTo>
                  <a:lnTo>
                    <a:pt x="11273" y="16332"/>
                  </a:lnTo>
                  <a:lnTo>
                    <a:pt x="11320" y="16903"/>
                  </a:lnTo>
                  <a:lnTo>
                    <a:pt x="4083" y="17327"/>
                  </a:lnTo>
                  <a:lnTo>
                    <a:pt x="4035" y="16756"/>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8" name="Google Shape;966;p9">
              <a:extLst>
                <a:ext uri="{FF2B5EF4-FFF2-40B4-BE49-F238E27FC236}">
                  <a16:creationId xmlns:a16="http://schemas.microsoft.com/office/drawing/2014/main" id="{E98C9621-0263-2FA1-40E0-297AF58E84CA}"/>
                </a:ext>
              </a:extLst>
            </p:cNvPr>
            <p:cNvSpPr/>
            <p:nvPr/>
          </p:nvSpPr>
          <p:spPr>
            <a:xfrm>
              <a:off x="18570303" y="9049764"/>
              <a:ext cx="924785" cy="885968"/>
            </a:xfrm>
            <a:custGeom>
              <a:avLst/>
              <a:gdLst/>
              <a:ahLst/>
              <a:cxnLst/>
              <a:rect l="l" t="t"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9" name="Google Shape;967;p9">
              <a:extLst>
                <a:ext uri="{FF2B5EF4-FFF2-40B4-BE49-F238E27FC236}">
                  <a16:creationId xmlns:a16="http://schemas.microsoft.com/office/drawing/2014/main" id="{6352CD9E-AB13-5A1B-D1F0-186529DC1EDC}"/>
                </a:ext>
              </a:extLst>
            </p:cNvPr>
            <p:cNvSpPr/>
            <p:nvPr/>
          </p:nvSpPr>
          <p:spPr>
            <a:xfrm>
              <a:off x="15885964" y="8065581"/>
              <a:ext cx="555246" cy="544272"/>
            </a:xfrm>
            <a:custGeom>
              <a:avLst/>
              <a:gdLst/>
              <a:ahLst/>
              <a:cxnLst/>
              <a:rect l="l" t="t" r="r" b="b"/>
              <a:pathLst>
                <a:path w="20991" h="21600" extrusionOk="0">
                  <a:moveTo>
                    <a:pt x="0" y="6005"/>
                  </a:moveTo>
                  <a:lnTo>
                    <a:pt x="2577" y="11807"/>
                  </a:lnTo>
                  <a:cubicBezTo>
                    <a:pt x="2577" y="11807"/>
                    <a:pt x="3706" y="12286"/>
                    <a:pt x="4255" y="11343"/>
                  </a:cubicBezTo>
                  <a:cubicBezTo>
                    <a:pt x="4860" y="10297"/>
                    <a:pt x="7052" y="9212"/>
                    <a:pt x="8001" y="11472"/>
                  </a:cubicBezTo>
                  <a:cubicBezTo>
                    <a:pt x="8949" y="13731"/>
                    <a:pt x="7204" y="14700"/>
                    <a:pt x="5987" y="14655"/>
                  </a:cubicBezTo>
                  <a:cubicBezTo>
                    <a:pt x="4886" y="14615"/>
                    <a:pt x="4270" y="15618"/>
                    <a:pt x="4270" y="15618"/>
                  </a:cubicBezTo>
                  <a:lnTo>
                    <a:pt x="6927" y="21600"/>
                  </a:lnTo>
                  <a:lnTo>
                    <a:pt x="11852" y="19189"/>
                  </a:lnTo>
                  <a:cubicBezTo>
                    <a:pt x="11852" y="19189"/>
                    <a:pt x="11984" y="18276"/>
                    <a:pt x="11207" y="17738"/>
                  </a:cubicBezTo>
                  <a:cubicBezTo>
                    <a:pt x="10263" y="17087"/>
                    <a:pt x="9280" y="15038"/>
                    <a:pt x="11605" y="13899"/>
                  </a:cubicBezTo>
                  <a:cubicBezTo>
                    <a:pt x="13931" y="12761"/>
                    <a:pt x="14808" y="14792"/>
                    <a:pt x="14617" y="16180"/>
                  </a:cubicBezTo>
                  <a:cubicBezTo>
                    <a:pt x="14474" y="17220"/>
                    <a:pt x="15221" y="17540"/>
                    <a:pt x="15221" y="17540"/>
                  </a:cubicBezTo>
                  <a:lnTo>
                    <a:pt x="19368" y="15510"/>
                  </a:lnTo>
                  <a:cubicBezTo>
                    <a:pt x="19368" y="15510"/>
                    <a:pt x="17338" y="11290"/>
                    <a:pt x="17019" y="10076"/>
                  </a:cubicBezTo>
                  <a:cubicBezTo>
                    <a:pt x="16676" y="8775"/>
                    <a:pt x="18369" y="8955"/>
                    <a:pt x="18673" y="8964"/>
                  </a:cubicBezTo>
                  <a:cubicBezTo>
                    <a:pt x="20424" y="9020"/>
                    <a:pt x="21600" y="7510"/>
                    <a:pt x="20656" y="5385"/>
                  </a:cubicBezTo>
                  <a:cubicBezTo>
                    <a:pt x="19712" y="3260"/>
                    <a:pt x="17321" y="3778"/>
                    <a:pt x="16643" y="5120"/>
                  </a:cubicBezTo>
                  <a:cubicBezTo>
                    <a:pt x="16139" y="6117"/>
                    <a:pt x="15546" y="6529"/>
                    <a:pt x="15164" y="5995"/>
                  </a:cubicBezTo>
                  <a:cubicBezTo>
                    <a:pt x="14272" y="4748"/>
                    <a:pt x="12268" y="0"/>
                    <a:pt x="12268" y="0"/>
                  </a:cubicBezTo>
                  <a:lnTo>
                    <a:pt x="8380" y="1903"/>
                  </a:lnTo>
                  <a:cubicBezTo>
                    <a:pt x="8380" y="1903"/>
                    <a:pt x="8041" y="3203"/>
                    <a:pt x="8973" y="3711"/>
                  </a:cubicBezTo>
                  <a:cubicBezTo>
                    <a:pt x="10375" y="4474"/>
                    <a:pt x="10679" y="6519"/>
                    <a:pt x="8834" y="7423"/>
                  </a:cubicBezTo>
                  <a:cubicBezTo>
                    <a:pt x="6988" y="8326"/>
                    <a:pt x="5715" y="6969"/>
                    <a:pt x="5997" y="5295"/>
                  </a:cubicBezTo>
                  <a:cubicBezTo>
                    <a:pt x="6154" y="4357"/>
                    <a:pt x="5083" y="3527"/>
                    <a:pt x="5083" y="3527"/>
                  </a:cubicBezTo>
                  <a:cubicBezTo>
                    <a:pt x="5083" y="3527"/>
                    <a:pt x="0" y="6005"/>
                    <a:pt x="0" y="600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0" name="Google Shape;968;p9">
              <a:extLst>
                <a:ext uri="{FF2B5EF4-FFF2-40B4-BE49-F238E27FC236}">
                  <a16:creationId xmlns:a16="http://schemas.microsoft.com/office/drawing/2014/main" id="{22A252C6-1D12-D237-C900-B89ADCB69785}"/>
                </a:ext>
              </a:extLst>
            </p:cNvPr>
            <p:cNvSpPr/>
            <p:nvPr/>
          </p:nvSpPr>
          <p:spPr>
            <a:xfrm>
              <a:off x="19111148" y="4676595"/>
              <a:ext cx="447512" cy="478913"/>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1" name="Google Shape;969;p9">
              <a:extLst>
                <a:ext uri="{FF2B5EF4-FFF2-40B4-BE49-F238E27FC236}">
                  <a16:creationId xmlns:a16="http://schemas.microsoft.com/office/drawing/2014/main" id="{CD334AD7-3893-EA61-1FAA-7A2E3E278568}"/>
                </a:ext>
              </a:extLst>
            </p:cNvPr>
            <p:cNvSpPr/>
            <p:nvPr/>
          </p:nvSpPr>
          <p:spPr>
            <a:xfrm>
              <a:off x="17914973" y="5805187"/>
              <a:ext cx="454602" cy="423166"/>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2" name="Google Shape;970;p9">
              <a:extLst>
                <a:ext uri="{FF2B5EF4-FFF2-40B4-BE49-F238E27FC236}">
                  <a16:creationId xmlns:a16="http://schemas.microsoft.com/office/drawing/2014/main" id="{57204DE4-2B81-98CF-6172-5255D0594815}"/>
                </a:ext>
              </a:extLst>
            </p:cNvPr>
            <p:cNvSpPr/>
            <p:nvPr/>
          </p:nvSpPr>
          <p:spPr>
            <a:xfrm>
              <a:off x="21365322" y="6512088"/>
              <a:ext cx="416893" cy="446145"/>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3" name="Google Shape;971;p9">
              <a:extLst>
                <a:ext uri="{FF2B5EF4-FFF2-40B4-BE49-F238E27FC236}">
                  <a16:creationId xmlns:a16="http://schemas.microsoft.com/office/drawing/2014/main" id="{88EAB9BC-D224-1C21-8504-26681D9A533C}"/>
                </a:ext>
              </a:extLst>
            </p:cNvPr>
            <p:cNvSpPr/>
            <p:nvPr/>
          </p:nvSpPr>
          <p:spPr>
            <a:xfrm>
              <a:off x="18043549" y="10579592"/>
              <a:ext cx="978355" cy="640048"/>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4" name="Google Shape;972;p9">
              <a:extLst>
                <a:ext uri="{FF2B5EF4-FFF2-40B4-BE49-F238E27FC236}">
                  <a16:creationId xmlns:a16="http://schemas.microsoft.com/office/drawing/2014/main" id="{FF36CADE-E8DC-591B-8BAC-84081F3679EF}"/>
                </a:ext>
              </a:extLst>
            </p:cNvPr>
            <p:cNvSpPr/>
            <p:nvPr/>
          </p:nvSpPr>
          <p:spPr>
            <a:xfrm>
              <a:off x="15648472" y="6834637"/>
              <a:ext cx="742675" cy="776271"/>
            </a:xfrm>
            <a:custGeom>
              <a:avLst/>
              <a:gdLst/>
              <a:ahLst/>
              <a:cxnLst/>
              <a:rect l="l" t="t" r="r" b="b"/>
              <a:pathLst>
                <a:path w="21600" h="21600" extrusionOk="0">
                  <a:moveTo>
                    <a:pt x="5147" y="16723"/>
                  </a:moveTo>
                  <a:lnTo>
                    <a:pt x="0" y="16809"/>
                  </a:lnTo>
                  <a:lnTo>
                    <a:pt x="2774" y="12622"/>
                  </a:lnTo>
                  <a:cubicBezTo>
                    <a:pt x="2774" y="12622"/>
                    <a:pt x="5147" y="16723"/>
                    <a:pt x="5147" y="16723"/>
                  </a:cubicBezTo>
                  <a:close/>
                  <a:moveTo>
                    <a:pt x="14076" y="11989"/>
                  </a:moveTo>
                  <a:cubicBezTo>
                    <a:pt x="14302" y="12788"/>
                    <a:pt x="14417" y="13471"/>
                    <a:pt x="14416" y="13825"/>
                  </a:cubicBezTo>
                  <a:cubicBezTo>
                    <a:pt x="15694" y="13667"/>
                    <a:pt x="17017" y="14276"/>
                    <a:pt x="17811" y="15648"/>
                  </a:cubicBezTo>
                  <a:cubicBezTo>
                    <a:pt x="18851" y="17445"/>
                    <a:pt x="17597" y="21598"/>
                    <a:pt x="17597" y="21598"/>
                  </a:cubicBezTo>
                  <a:cubicBezTo>
                    <a:pt x="17597" y="21598"/>
                    <a:pt x="17595" y="21596"/>
                    <a:pt x="17592" y="21593"/>
                  </a:cubicBezTo>
                  <a:cubicBezTo>
                    <a:pt x="17594" y="21598"/>
                    <a:pt x="17594" y="21600"/>
                    <a:pt x="17594" y="21600"/>
                  </a:cubicBezTo>
                  <a:cubicBezTo>
                    <a:pt x="17594" y="21600"/>
                    <a:pt x="13250" y="20419"/>
                    <a:pt x="12210" y="18622"/>
                  </a:cubicBezTo>
                  <a:cubicBezTo>
                    <a:pt x="11424" y="17264"/>
                    <a:pt x="11576" y="15881"/>
                    <a:pt x="12373" y="14927"/>
                  </a:cubicBezTo>
                  <a:cubicBezTo>
                    <a:pt x="12061" y="14746"/>
                    <a:pt x="11508" y="14286"/>
                    <a:pt x="10910" y="13667"/>
                  </a:cubicBezTo>
                  <a:lnTo>
                    <a:pt x="5848" y="16352"/>
                  </a:lnTo>
                  <a:lnTo>
                    <a:pt x="3475" y="12249"/>
                  </a:lnTo>
                  <a:lnTo>
                    <a:pt x="8299" y="9692"/>
                  </a:lnTo>
                  <a:cubicBezTo>
                    <a:pt x="7229" y="7299"/>
                    <a:pt x="5819" y="3586"/>
                    <a:pt x="5332" y="2032"/>
                  </a:cubicBezTo>
                  <a:cubicBezTo>
                    <a:pt x="4875" y="574"/>
                    <a:pt x="5000" y="148"/>
                    <a:pt x="5066" y="36"/>
                  </a:cubicBezTo>
                  <a:cubicBezTo>
                    <a:pt x="5058" y="23"/>
                    <a:pt x="5065" y="20"/>
                    <a:pt x="5078" y="19"/>
                  </a:cubicBezTo>
                  <a:cubicBezTo>
                    <a:pt x="5088" y="6"/>
                    <a:pt x="5095" y="0"/>
                    <a:pt x="5095" y="0"/>
                  </a:cubicBezTo>
                  <a:cubicBezTo>
                    <a:pt x="5240" y="24"/>
                    <a:pt x="5683" y="148"/>
                    <a:pt x="6732" y="1292"/>
                  </a:cubicBezTo>
                  <a:cubicBezTo>
                    <a:pt x="7850" y="2510"/>
                    <a:pt x="10390" y="5624"/>
                    <a:pt x="11941" y="7761"/>
                  </a:cubicBezTo>
                  <a:lnTo>
                    <a:pt x="15980" y="5619"/>
                  </a:lnTo>
                  <a:lnTo>
                    <a:pt x="18355" y="9720"/>
                  </a:lnTo>
                  <a:cubicBezTo>
                    <a:pt x="18355" y="9720"/>
                    <a:pt x="14076" y="11989"/>
                    <a:pt x="14076" y="11989"/>
                  </a:cubicBezTo>
                  <a:close/>
                  <a:moveTo>
                    <a:pt x="16695" y="5238"/>
                  </a:moveTo>
                  <a:lnTo>
                    <a:pt x="19224" y="3898"/>
                  </a:lnTo>
                  <a:lnTo>
                    <a:pt x="21600" y="7999"/>
                  </a:lnTo>
                  <a:lnTo>
                    <a:pt x="19071" y="9339"/>
                  </a:lnTo>
                  <a:cubicBezTo>
                    <a:pt x="19071" y="9339"/>
                    <a:pt x="16695" y="5238"/>
                    <a:pt x="16695" y="5238"/>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5" name="Google Shape;973;p9">
              <a:extLst>
                <a:ext uri="{FF2B5EF4-FFF2-40B4-BE49-F238E27FC236}">
                  <a16:creationId xmlns:a16="http://schemas.microsoft.com/office/drawing/2014/main" id="{7AEE670B-42C1-DE35-E223-31BA9F6C2358}"/>
                </a:ext>
              </a:extLst>
            </p:cNvPr>
            <p:cNvSpPr/>
            <p:nvPr/>
          </p:nvSpPr>
          <p:spPr>
            <a:xfrm>
              <a:off x="19723607" y="10276650"/>
              <a:ext cx="536497" cy="851590"/>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6" name="Google Shape;974;p9">
              <a:extLst>
                <a:ext uri="{FF2B5EF4-FFF2-40B4-BE49-F238E27FC236}">
                  <a16:creationId xmlns:a16="http://schemas.microsoft.com/office/drawing/2014/main" id="{C1305081-A7C8-D606-7FD9-03E3BDB46FC5}"/>
                </a:ext>
              </a:extLst>
            </p:cNvPr>
            <p:cNvSpPr/>
            <p:nvPr/>
          </p:nvSpPr>
          <p:spPr>
            <a:xfrm>
              <a:off x="15572266" y="10142128"/>
              <a:ext cx="479514" cy="339889"/>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7" name="Google Shape;975;p9">
              <a:extLst>
                <a:ext uri="{FF2B5EF4-FFF2-40B4-BE49-F238E27FC236}">
                  <a16:creationId xmlns:a16="http://schemas.microsoft.com/office/drawing/2014/main" id="{2A42C9D2-B1F3-076D-1127-B2A2DAD0EB9A}"/>
                </a:ext>
              </a:extLst>
            </p:cNvPr>
            <p:cNvSpPr/>
            <p:nvPr/>
          </p:nvSpPr>
          <p:spPr>
            <a:xfrm>
              <a:off x="17794266" y="9180909"/>
              <a:ext cx="602583" cy="644863"/>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8" name="Google Shape;976;p9">
              <a:extLst>
                <a:ext uri="{FF2B5EF4-FFF2-40B4-BE49-F238E27FC236}">
                  <a16:creationId xmlns:a16="http://schemas.microsoft.com/office/drawing/2014/main" id="{74B67C5F-A315-E3F2-45DC-F0209BA09F32}"/>
                </a:ext>
              </a:extLst>
            </p:cNvPr>
            <p:cNvSpPr/>
            <p:nvPr/>
          </p:nvSpPr>
          <p:spPr>
            <a:xfrm>
              <a:off x="17048178" y="9717416"/>
              <a:ext cx="707905" cy="707906"/>
            </a:xfrm>
            <a:custGeom>
              <a:avLst/>
              <a:gdLst/>
              <a:ahLst/>
              <a:cxnLst/>
              <a:rect l="l" t="t" r="r" b="b"/>
              <a:pathLst>
                <a:path w="18957" h="18957" extrusionOk="0">
                  <a:moveTo>
                    <a:pt x="5474" y="890"/>
                  </a:moveTo>
                  <a:cubicBezTo>
                    <a:pt x="729" y="3103"/>
                    <a:pt x="-1322" y="8738"/>
                    <a:pt x="890" y="13482"/>
                  </a:cubicBezTo>
                  <a:cubicBezTo>
                    <a:pt x="3103" y="18227"/>
                    <a:pt x="8738" y="20278"/>
                    <a:pt x="13482" y="18066"/>
                  </a:cubicBezTo>
                  <a:cubicBezTo>
                    <a:pt x="18227" y="15853"/>
                    <a:pt x="20278" y="10218"/>
                    <a:pt x="18066" y="5474"/>
                  </a:cubicBezTo>
                  <a:cubicBezTo>
                    <a:pt x="15853" y="729"/>
                    <a:pt x="10218" y="-1322"/>
                    <a:pt x="5474" y="890"/>
                  </a:cubicBezTo>
                  <a:close/>
                  <a:moveTo>
                    <a:pt x="6178" y="2402"/>
                  </a:moveTo>
                  <a:cubicBezTo>
                    <a:pt x="6348" y="2323"/>
                    <a:pt x="6545" y="2302"/>
                    <a:pt x="6734" y="2371"/>
                  </a:cubicBezTo>
                  <a:cubicBezTo>
                    <a:pt x="7112" y="2509"/>
                    <a:pt x="7308" y="2929"/>
                    <a:pt x="7170" y="3307"/>
                  </a:cubicBezTo>
                  <a:cubicBezTo>
                    <a:pt x="7033" y="3685"/>
                    <a:pt x="6612" y="3882"/>
                    <a:pt x="6234" y="3744"/>
                  </a:cubicBezTo>
                  <a:cubicBezTo>
                    <a:pt x="5856" y="3606"/>
                    <a:pt x="5660" y="3186"/>
                    <a:pt x="5798" y="2808"/>
                  </a:cubicBezTo>
                  <a:cubicBezTo>
                    <a:pt x="5866" y="2618"/>
                    <a:pt x="6009" y="2481"/>
                    <a:pt x="6178" y="2402"/>
                  </a:cubicBezTo>
                  <a:close/>
                  <a:moveTo>
                    <a:pt x="7039" y="4248"/>
                  </a:moveTo>
                  <a:cubicBezTo>
                    <a:pt x="7237" y="4156"/>
                    <a:pt x="7476" y="4242"/>
                    <a:pt x="7569" y="4441"/>
                  </a:cubicBezTo>
                  <a:lnTo>
                    <a:pt x="9434" y="8440"/>
                  </a:lnTo>
                  <a:cubicBezTo>
                    <a:pt x="9580" y="8433"/>
                    <a:pt x="9718" y="8366"/>
                    <a:pt x="9863" y="8419"/>
                  </a:cubicBezTo>
                  <a:cubicBezTo>
                    <a:pt x="10010" y="8472"/>
                    <a:pt x="10085" y="8605"/>
                    <a:pt x="10192" y="8705"/>
                  </a:cubicBezTo>
                  <a:lnTo>
                    <a:pt x="13175" y="7314"/>
                  </a:lnTo>
                  <a:cubicBezTo>
                    <a:pt x="13373" y="7222"/>
                    <a:pt x="13612" y="7309"/>
                    <a:pt x="13705" y="7507"/>
                  </a:cubicBezTo>
                  <a:cubicBezTo>
                    <a:pt x="13797" y="7705"/>
                    <a:pt x="13710" y="7944"/>
                    <a:pt x="13512" y="8037"/>
                  </a:cubicBezTo>
                  <a:lnTo>
                    <a:pt x="10529" y="9427"/>
                  </a:lnTo>
                  <a:cubicBezTo>
                    <a:pt x="10537" y="9574"/>
                    <a:pt x="10591" y="9717"/>
                    <a:pt x="10537" y="9863"/>
                  </a:cubicBezTo>
                  <a:cubicBezTo>
                    <a:pt x="10325" y="10447"/>
                    <a:pt x="9676" y="10750"/>
                    <a:pt x="9092" y="10537"/>
                  </a:cubicBezTo>
                  <a:cubicBezTo>
                    <a:pt x="8509" y="10325"/>
                    <a:pt x="8206" y="9676"/>
                    <a:pt x="8419" y="9092"/>
                  </a:cubicBezTo>
                  <a:cubicBezTo>
                    <a:pt x="8474" y="8942"/>
                    <a:pt x="8621" y="8880"/>
                    <a:pt x="8725" y="8771"/>
                  </a:cubicBezTo>
                  <a:lnTo>
                    <a:pt x="6860" y="4771"/>
                  </a:lnTo>
                  <a:cubicBezTo>
                    <a:pt x="6767" y="4573"/>
                    <a:pt x="6841" y="4340"/>
                    <a:pt x="7039" y="4248"/>
                  </a:cubicBezTo>
                  <a:close/>
                  <a:moveTo>
                    <a:pt x="2738" y="11823"/>
                  </a:moveTo>
                  <a:cubicBezTo>
                    <a:pt x="2908" y="11744"/>
                    <a:pt x="3105" y="11723"/>
                    <a:pt x="3294" y="11792"/>
                  </a:cubicBezTo>
                  <a:cubicBezTo>
                    <a:pt x="3672" y="11930"/>
                    <a:pt x="3868" y="12350"/>
                    <a:pt x="3730" y="12728"/>
                  </a:cubicBezTo>
                  <a:cubicBezTo>
                    <a:pt x="3593" y="13106"/>
                    <a:pt x="3172" y="13302"/>
                    <a:pt x="2794" y="13165"/>
                  </a:cubicBezTo>
                  <a:cubicBezTo>
                    <a:pt x="2416" y="13027"/>
                    <a:pt x="2220" y="12607"/>
                    <a:pt x="2358" y="12228"/>
                  </a:cubicBezTo>
                  <a:cubicBezTo>
                    <a:pt x="2426" y="12039"/>
                    <a:pt x="2569" y="11902"/>
                    <a:pt x="2738" y="11823"/>
                  </a:cubicBezTo>
                  <a:close/>
                  <a:moveTo>
                    <a:pt x="15620" y="5816"/>
                  </a:moveTo>
                  <a:cubicBezTo>
                    <a:pt x="15789" y="5737"/>
                    <a:pt x="15973" y="5722"/>
                    <a:pt x="16162" y="5791"/>
                  </a:cubicBezTo>
                  <a:cubicBezTo>
                    <a:pt x="16540" y="5929"/>
                    <a:pt x="16736" y="6349"/>
                    <a:pt x="16598" y="6728"/>
                  </a:cubicBezTo>
                  <a:cubicBezTo>
                    <a:pt x="16461" y="7106"/>
                    <a:pt x="16054" y="7296"/>
                    <a:pt x="15675" y="7158"/>
                  </a:cubicBezTo>
                  <a:cubicBezTo>
                    <a:pt x="15297" y="7020"/>
                    <a:pt x="15101" y="6600"/>
                    <a:pt x="15239" y="6222"/>
                  </a:cubicBezTo>
                  <a:cubicBezTo>
                    <a:pt x="15308" y="6033"/>
                    <a:pt x="15451" y="5895"/>
                    <a:pt x="15620" y="5816"/>
                  </a:cubicBezTo>
                  <a:close/>
                  <a:moveTo>
                    <a:pt x="12166" y="15243"/>
                  </a:moveTo>
                  <a:cubicBezTo>
                    <a:pt x="12335" y="15164"/>
                    <a:pt x="12533" y="15143"/>
                    <a:pt x="12722" y="15212"/>
                  </a:cubicBezTo>
                  <a:cubicBezTo>
                    <a:pt x="13100" y="15350"/>
                    <a:pt x="13296" y="15770"/>
                    <a:pt x="13158" y="16148"/>
                  </a:cubicBezTo>
                  <a:cubicBezTo>
                    <a:pt x="13021" y="16526"/>
                    <a:pt x="12600" y="16723"/>
                    <a:pt x="12222" y="16585"/>
                  </a:cubicBezTo>
                  <a:cubicBezTo>
                    <a:pt x="11844" y="16447"/>
                    <a:pt x="11648" y="16027"/>
                    <a:pt x="11785" y="15649"/>
                  </a:cubicBezTo>
                  <a:cubicBezTo>
                    <a:pt x="11854" y="15460"/>
                    <a:pt x="11997" y="15322"/>
                    <a:pt x="12166" y="1524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9" name="Google Shape;977;p9">
              <a:extLst>
                <a:ext uri="{FF2B5EF4-FFF2-40B4-BE49-F238E27FC236}">
                  <a16:creationId xmlns:a16="http://schemas.microsoft.com/office/drawing/2014/main" id="{D8F1196F-3D8C-D959-2021-3BDA16EB82FD}"/>
                </a:ext>
              </a:extLst>
            </p:cNvPr>
            <p:cNvSpPr/>
            <p:nvPr/>
          </p:nvSpPr>
          <p:spPr>
            <a:xfrm>
              <a:off x="18977015" y="9915662"/>
              <a:ext cx="660489" cy="686411"/>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0" name="Google Shape;978;p9">
              <a:extLst>
                <a:ext uri="{FF2B5EF4-FFF2-40B4-BE49-F238E27FC236}">
                  <a16:creationId xmlns:a16="http://schemas.microsoft.com/office/drawing/2014/main" id="{690C019C-4F29-33D4-D268-178819C7D14A}"/>
                </a:ext>
              </a:extLst>
            </p:cNvPr>
            <p:cNvSpPr/>
            <p:nvPr/>
          </p:nvSpPr>
          <p:spPr>
            <a:xfrm>
              <a:off x="17273284" y="10887438"/>
              <a:ext cx="673802" cy="406557"/>
            </a:xfrm>
            <a:custGeom>
              <a:avLst/>
              <a:gdLst/>
              <a:ahLst/>
              <a:cxnLst/>
              <a:rect l="l" t="t"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89"/>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1" name="Google Shape;979;p9">
              <a:extLst>
                <a:ext uri="{FF2B5EF4-FFF2-40B4-BE49-F238E27FC236}">
                  <a16:creationId xmlns:a16="http://schemas.microsoft.com/office/drawing/2014/main" id="{F27CF405-B6D8-A087-60A0-0FF6E212EC1C}"/>
                </a:ext>
              </a:extLst>
            </p:cNvPr>
            <p:cNvSpPr/>
            <p:nvPr/>
          </p:nvSpPr>
          <p:spPr>
            <a:xfrm>
              <a:off x="19982176" y="9778729"/>
              <a:ext cx="656775" cy="603421"/>
            </a:xfrm>
            <a:custGeom>
              <a:avLst/>
              <a:gdLst/>
              <a:ahLst/>
              <a:cxnLst/>
              <a:rect l="l" t="t"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2" name="Google Shape;980;p9">
              <a:extLst>
                <a:ext uri="{FF2B5EF4-FFF2-40B4-BE49-F238E27FC236}">
                  <a16:creationId xmlns:a16="http://schemas.microsoft.com/office/drawing/2014/main" id="{BF5BFA51-3058-064C-D005-721AE2DCB081}"/>
                </a:ext>
              </a:extLst>
            </p:cNvPr>
            <p:cNvSpPr/>
            <p:nvPr/>
          </p:nvSpPr>
          <p:spPr>
            <a:xfrm>
              <a:off x="18095556" y="9920122"/>
              <a:ext cx="474749" cy="52554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3" name="Google Shape;981;p9">
              <a:extLst>
                <a:ext uri="{FF2B5EF4-FFF2-40B4-BE49-F238E27FC236}">
                  <a16:creationId xmlns:a16="http://schemas.microsoft.com/office/drawing/2014/main" id="{7D669EDC-2291-74F2-FB2D-C5D5543AECCA}"/>
                </a:ext>
              </a:extLst>
            </p:cNvPr>
            <p:cNvSpPr/>
            <p:nvPr/>
          </p:nvSpPr>
          <p:spPr>
            <a:xfrm>
              <a:off x="19553061" y="9077456"/>
              <a:ext cx="359032" cy="414855"/>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4" name="Google Shape;982;p9">
              <a:extLst>
                <a:ext uri="{FF2B5EF4-FFF2-40B4-BE49-F238E27FC236}">
                  <a16:creationId xmlns:a16="http://schemas.microsoft.com/office/drawing/2014/main" id="{861E6392-0BAA-F54A-2824-8E1C3B84129A}"/>
                </a:ext>
              </a:extLst>
            </p:cNvPr>
            <p:cNvSpPr/>
            <p:nvPr/>
          </p:nvSpPr>
          <p:spPr>
            <a:xfrm>
              <a:off x="19907349" y="4497805"/>
              <a:ext cx="422982" cy="474607"/>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5" name="Google Shape;983;p9">
              <a:extLst>
                <a:ext uri="{FF2B5EF4-FFF2-40B4-BE49-F238E27FC236}">
                  <a16:creationId xmlns:a16="http://schemas.microsoft.com/office/drawing/2014/main" id="{34B5DFE4-96A7-8FCB-4AA3-8E2AF5018DA2}"/>
                </a:ext>
              </a:extLst>
            </p:cNvPr>
            <p:cNvSpPr/>
            <p:nvPr/>
          </p:nvSpPr>
          <p:spPr>
            <a:xfrm>
              <a:off x="16605913" y="7050896"/>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6" name="Google Shape;984;p9">
              <a:extLst>
                <a:ext uri="{FF2B5EF4-FFF2-40B4-BE49-F238E27FC236}">
                  <a16:creationId xmlns:a16="http://schemas.microsoft.com/office/drawing/2014/main" id="{0E9BB840-CE74-6999-2AA7-8B2D5F6106D5}"/>
                </a:ext>
              </a:extLst>
            </p:cNvPr>
            <p:cNvSpPr/>
            <p:nvPr/>
          </p:nvSpPr>
          <p:spPr>
            <a:xfrm>
              <a:off x="17109012" y="5013808"/>
              <a:ext cx="413677" cy="591501"/>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7" name="Google Shape;985;p9">
              <a:extLst>
                <a:ext uri="{FF2B5EF4-FFF2-40B4-BE49-F238E27FC236}">
                  <a16:creationId xmlns:a16="http://schemas.microsoft.com/office/drawing/2014/main" id="{1A395476-31FB-1A73-B4F6-7FE806C77AC7}"/>
                </a:ext>
              </a:extLst>
            </p:cNvPr>
            <p:cNvSpPr/>
            <p:nvPr/>
          </p:nvSpPr>
          <p:spPr>
            <a:xfrm>
              <a:off x="16082433" y="4790078"/>
              <a:ext cx="583511" cy="413605"/>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8" name="Google Shape;986;p9">
              <a:extLst>
                <a:ext uri="{FF2B5EF4-FFF2-40B4-BE49-F238E27FC236}">
                  <a16:creationId xmlns:a16="http://schemas.microsoft.com/office/drawing/2014/main" id="{0292D6A6-82C6-435E-FC23-C207717F27D5}"/>
                </a:ext>
              </a:extLst>
            </p:cNvPr>
            <p:cNvSpPr/>
            <p:nvPr/>
          </p:nvSpPr>
          <p:spPr>
            <a:xfrm>
              <a:off x="21000318" y="5616838"/>
              <a:ext cx="437119" cy="309840"/>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9" name="Google Shape;987;p9">
              <a:extLst>
                <a:ext uri="{FF2B5EF4-FFF2-40B4-BE49-F238E27FC236}">
                  <a16:creationId xmlns:a16="http://schemas.microsoft.com/office/drawing/2014/main" id="{12E4F337-CE19-8195-9735-3B2690B0FD90}"/>
                </a:ext>
              </a:extLst>
            </p:cNvPr>
            <p:cNvSpPr/>
            <p:nvPr/>
          </p:nvSpPr>
          <p:spPr>
            <a:xfrm>
              <a:off x="14548058" y="8927501"/>
              <a:ext cx="446855" cy="494666"/>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0" name="Google Shape;988;p9">
              <a:extLst>
                <a:ext uri="{FF2B5EF4-FFF2-40B4-BE49-F238E27FC236}">
                  <a16:creationId xmlns:a16="http://schemas.microsoft.com/office/drawing/2014/main" id="{E17EBC0A-9C02-0A70-A7B6-539171E85608}"/>
                </a:ext>
              </a:extLst>
            </p:cNvPr>
            <p:cNvSpPr/>
            <p:nvPr/>
          </p:nvSpPr>
          <p:spPr>
            <a:xfrm>
              <a:off x="19258837" y="11958731"/>
              <a:ext cx="567699" cy="676947"/>
            </a:xfrm>
            <a:custGeom>
              <a:avLst/>
              <a:gdLst/>
              <a:ahLst/>
              <a:cxnLst/>
              <a:rect l="l" t="t" r="r" b="b"/>
              <a:pathLst>
                <a:path w="21600" h="21600" extrusionOk="0">
                  <a:moveTo>
                    <a:pt x="19543" y="12242"/>
                  </a:moveTo>
                  <a:cubicBezTo>
                    <a:pt x="19543" y="12836"/>
                    <a:pt x="18964" y="13322"/>
                    <a:pt x="18257" y="13322"/>
                  </a:cubicBezTo>
                  <a:lnTo>
                    <a:pt x="3343" y="13322"/>
                  </a:lnTo>
                  <a:cubicBezTo>
                    <a:pt x="2636" y="13322"/>
                    <a:pt x="2057" y="12836"/>
                    <a:pt x="2057" y="12242"/>
                  </a:cubicBezTo>
                  <a:lnTo>
                    <a:pt x="2057" y="4322"/>
                  </a:lnTo>
                  <a:cubicBezTo>
                    <a:pt x="2057" y="3728"/>
                    <a:pt x="2636" y="3242"/>
                    <a:pt x="3343" y="3242"/>
                  </a:cubicBezTo>
                  <a:lnTo>
                    <a:pt x="18257" y="3242"/>
                  </a:lnTo>
                  <a:cubicBezTo>
                    <a:pt x="18964" y="3242"/>
                    <a:pt x="19543" y="3728"/>
                    <a:pt x="19543" y="4322"/>
                  </a:cubicBezTo>
                  <a:cubicBezTo>
                    <a:pt x="19543" y="4322"/>
                    <a:pt x="19543" y="12242"/>
                    <a:pt x="19543" y="12242"/>
                  </a:cubicBezTo>
                  <a:close/>
                  <a:moveTo>
                    <a:pt x="17743" y="18146"/>
                  </a:moveTo>
                  <a:cubicBezTo>
                    <a:pt x="16891" y="18146"/>
                    <a:pt x="16200" y="17566"/>
                    <a:pt x="16200" y="16850"/>
                  </a:cubicBezTo>
                  <a:cubicBezTo>
                    <a:pt x="16200" y="16134"/>
                    <a:pt x="16891" y="15554"/>
                    <a:pt x="17743" y="15554"/>
                  </a:cubicBezTo>
                  <a:cubicBezTo>
                    <a:pt x="18594" y="15554"/>
                    <a:pt x="19285" y="16134"/>
                    <a:pt x="19285" y="16850"/>
                  </a:cubicBezTo>
                  <a:cubicBezTo>
                    <a:pt x="19285" y="17566"/>
                    <a:pt x="18594" y="18146"/>
                    <a:pt x="17743" y="18146"/>
                  </a:cubicBezTo>
                  <a:close/>
                  <a:moveTo>
                    <a:pt x="3857" y="18146"/>
                  </a:moveTo>
                  <a:cubicBezTo>
                    <a:pt x="3005" y="18146"/>
                    <a:pt x="2315" y="17566"/>
                    <a:pt x="2315" y="16850"/>
                  </a:cubicBezTo>
                  <a:cubicBezTo>
                    <a:pt x="2315" y="16134"/>
                    <a:pt x="3005" y="15554"/>
                    <a:pt x="3857" y="15554"/>
                  </a:cubicBezTo>
                  <a:cubicBezTo>
                    <a:pt x="4709" y="15554"/>
                    <a:pt x="5400" y="16134"/>
                    <a:pt x="5400" y="16850"/>
                  </a:cubicBezTo>
                  <a:cubicBezTo>
                    <a:pt x="5400" y="17566"/>
                    <a:pt x="4709" y="18146"/>
                    <a:pt x="3857" y="18146"/>
                  </a:cubicBezTo>
                  <a:close/>
                  <a:moveTo>
                    <a:pt x="5657" y="1513"/>
                  </a:moveTo>
                  <a:cubicBezTo>
                    <a:pt x="5657" y="1275"/>
                    <a:pt x="5889" y="1081"/>
                    <a:pt x="6171" y="1081"/>
                  </a:cubicBezTo>
                  <a:lnTo>
                    <a:pt x="15429" y="1081"/>
                  </a:lnTo>
                  <a:cubicBezTo>
                    <a:pt x="15711" y="1081"/>
                    <a:pt x="15943" y="1275"/>
                    <a:pt x="15943" y="1513"/>
                  </a:cubicBezTo>
                  <a:lnTo>
                    <a:pt x="15943" y="1729"/>
                  </a:lnTo>
                  <a:cubicBezTo>
                    <a:pt x="15943" y="1967"/>
                    <a:pt x="15711" y="2161"/>
                    <a:pt x="15429" y="2161"/>
                  </a:cubicBezTo>
                  <a:lnTo>
                    <a:pt x="6171" y="2161"/>
                  </a:lnTo>
                  <a:cubicBezTo>
                    <a:pt x="5889" y="2161"/>
                    <a:pt x="5657" y="1967"/>
                    <a:pt x="5657" y="1729"/>
                  </a:cubicBezTo>
                  <a:cubicBezTo>
                    <a:pt x="5657" y="1729"/>
                    <a:pt x="5657" y="1513"/>
                    <a:pt x="5657" y="1513"/>
                  </a:cubicBezTo>
                  <a:close/>
                  <a:moveTo>
                    <a:pt x="20314" y="0"/>
                  </a:moveTo>
                  <a:lnTo>
                    <a:pt x="1286" y="0"/>
                  </a:lnTo>
                  <a:cubicBezTo>
                    <a:pt x="579" y="0"/>
                    <a:pt x="0" y="486"/>
                    <a:pt x="0" y="1080"/>
                  </a:cubicBezTo>
                  <a:lnTo>
                    <a:pt x="0" y="18360"/>
                  </a:lnTo>
                  <a:cubicBezTo>
                    <a:pt x="0" y="18954"/>
                    <a:pt x="579" y="19440"/>
                    <a:pt x="1286" y="19440"/>
                  </a:cubicBezTo>
                  <a:lnTo>
                    <a:pt x="1800" y="19440"/>
                  </a:lnTo>
                  <a:cubicBezTo>
                    <a:pt x="1800" y="19440"/>
                    <a:pt x="1800" y="20498"/>
                    <a:pt x="1800" y="20520"/>
                  </a:cubicBezTo>
                  <a:cubicBezTo>
                    <a:pt x="1800" y="21114"/>
                    <a:pt x="2379" y="21600"/>
                    <a:pt x="3086" y="21600"/>
                  </a:cubicBezTo>
                  <a:lnTo>
                    <a:pt x="4629" y="21600"/>
                  </a:lnTo>
                  <a:cubicBezTo>
                    <a:pt x="5336" y="21600"/>
                    <a:pt x="5915" y="21114"/>
                    <a:pt x="5915" y="20520"/>
                  </a:cubicBezTo>
                  <a:cubicBezTo>
                    <a:pt x="5915" y="20498"/>
                    <a:pt x="5915" y="19440"/>
                    <a:pt x="5915" y="19440"/>
                  </a:cubicBezTo>
                  <a:lnTo>
                    <a:pt x="15685" y="19440"/>
                  </a:lnTo>
                  <a:cubicBezTo>
                    <a:pt x="15685" y="19440"/>
                    <a:pt x="15685" y="20498"/>
                    <a:pt x="15685" y="20520"/>
                  </a:cubicBezTo>
                  <a:cubicBezTo>
                    <a:pt x="15685" y="21114"/>
                    <a:pt x="16264" y="21600"/>
                    <a:pt x="16971" y="21600"/>
                  </a:cubicBezTo>
                  <a:lnTo>
                    <a:pt x="18514" y="21600"/>
                  </a:lnTo>
                  <a:cubicBezTo>
                    <a:pt x="19221" y="21600"/>
                    <a:pt x="19800" y="21114"/>
                    <a:pt x="19800" y="20520"/>
                  </a:cubicBezTo>
                  <a:cubicBezTo>
                    <a:pt x="19800" y="20498"/>
                    <a:pt x="19800" y="19440"/>
                    <a:pt x="19800" y="19440"/>
                  </a:cubicBezTo>
                  <a:lnTo>
                    <a:pt x="20314" y="19440"/>
                  </a:lnTo>
                  <a:cubicBezTo>
                    <a:pt x="21021" y="19440"/>
                    <a:pt x="21600" y="18954"/>
                    <a:pt x="21600" y="18360"/>
                  </a:cubicBezTo>
                  <a:lnTo>
                    <a:pt x="21600" y="1080"/>
                  </a:lnTo>
                  <a:cubicBezTo>
                    <a:pt x="21600" y="486"/>
                    <a:pt x="21021" y="0"/>
                    <a:pt x="2031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1" name="Google Shape;989;p9">
              <a:extLst>
                <a:ext uri="{FF2B5EF4-FFF2-40B4-BE49-F238E27FC236}">
                  <a16:creationId xmlns:a16="http://schemas.microsoft.com/office/drawing/2014/main" id="{EAD39DFA-1B5E-64AA-C3E8-166FAFEF8E06}"/>
                </a:ext>
              </a:extLst>
            </p:cNvPr>
            <p:cNvSpPr/>
            <p:nvPr/>
          </p:nvSpPr>
          <p:spPr>
            <a:xfrm>
              <a:off x="20512929" y="11955407"/>
              <a:ext cx="678678" cy="598412"/>
            </a:xfrm>
            <a:custGeom>
              <a:avLst/>
              <a:gdLst/>
              <a:ahLst/>
              <a:cxnLst/>
              <a:rect l="l" t="t"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2" name="Google Shape;990;p9">
              <a:extLst>
                <a:ext uri="{FF2B5EF4-FFF2-40B4-BE49-F238E27FC236}">
                  <a16:creationId xmlns:a16="http://schemas.microsoft.com/office/drawing/2014/main" id="{B0AF38C2-084D-80AE-2313-7408A72FC25A}"/>
                </a:ext>
              </a:extLst>
            </p:cNvPr>
            <p:cNvSpPr/>
            <p:nvPr/>
          </p:nvSpPr>
          <p:spPr>
            <a:xfrm>
              <a:off x="19308419" y="13173056"/>
              <a:ext cx="779626" cy="510037"/>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3" name="Google Shape;991;p9">
              <a:extLst>
                <a:ext uri="{FF2B5EF4-FFF2-40B4-BE49-F238E27FC236}">
                  <a16:creationId xmlns:a16="http://schemas.microsoft.com/office/drawing/2014/main" id="{B3882B34-30F1-600E-E278-8BED202BF5F0}"/>
                </a:ext>
              </a:extLst>
            </p:cNvPr>
            <p:cNvSpPr/>
            <p:nvPr/>
          </p:nvSpPr>
          <p:spPr>
            <a:xfrm>
              <a:off x="19278047" y="12757726"/>
              <a:ext cx="364916" cy="364935"/>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9"/>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4" name="Google Shape;992;p9">
              <a:extLst>
                <a:ext uri="{FF2B5EF4-FFF2-40B4-BE49-F238E27FC236}">
                  <a16:creationId xmlns:a16="http://schemas.microsoft.com/office/drawing/2014/main" id="{4F2569CD-7BE9-698F-AF0D-978AAB599BDB}"/>
                </a:ext>
              </a:extLst>
            </p:cNvPr>
            <p:cNvSpPr/>
            <p:nvPr/>
          </p:nvSpPr>
          <p:spPr>
            <a:xfrm>
              <a:off x="18249834" y="13272749"/>
              <a:ext cx="957659" cy="434144"/>
            </a:xfrm>
            <a:custGeom>
              <a:avLst/>
              <a:gdLst/>
              <a:ahLst/>
              <a:cxnLst/>
              <a:rect l="l" t="t" r="r" b="b"/>
              <a:pathLst>
                <a:path w="21600" h="21600" extrusionOk="0">
                  <a:moveTo>
                    <a:pt x="0" y="20793"/>
                  </a:moveTo>
                  <a:cubicBezTo>
                    <a:pt x="2762" y="20896"/>
                    <a:pt x="4229" y="16959"/>
                    <a:pt x="5457" y="12973"/>
                  </a:cubicBezTo>
                  <a:cubicBezTo>
                    <a:pt x="6611" y="16963"/>
                    <a:pt x="8026" y="20867"/>
                    <a:pt x="10731" y="20967"/>
                  </a:cubicBezTo>
                  <a:cubicBezTo>
                    <a:pt x="13410" y="21066"/>
                    <a:pt x="14890" y="17337"/>
                    <a:pt x="16097" y="13477"/>
                  </a:cubicBezTo>
                  <a:cubicBezTo>
                    <a:pt x="17258" y="17515"/>
                    <a:pt x="18668" y="21499"/>
                    <a:pt x="21405" y="21600"/>
                  </a:cubicBezTo>
                  <a:lnTo>
                    <a:pt x="21434" y="18923"/>
                  </a:lnTo>
                  <a:cubicBezTo>
                    <a:pt x="19117" y="18837"/>
                    <a:pt x="18015" y="15307"/>
                    <a:pt x="16841" y="11103"/>
                  </a:cubicBezTo>
                  <a:cubicBezTo>
                    <a:pt x="18096" y="6922"/>
                    <a:pt x="19242" y="3387"/>
                    <a:pt x="21588" y="3475"/>
                  </a:cubicBezTo>
                  <a:lnTo>
                    <a:pt x="21600" y="798"/>
                  </a:lnTo>
                  <a:cubicBezTo>
                    <a:pt x="18838" y="695"/>
                    <a:pt x="17358" y="4641"/>
                    <a:pt x="16130" y="8627"/>
                  </a:cubicBezTo>
                  <a:cubicBezTo>
                    <a:pt x="14977" y="4640"/>
                    <a:pt x="13556" y="770"/>
                    <a:pt x="10852" y="669"/>
                  </a:cubicBezTo>
                  <a:cubicBezTo>
                    <a:pt x="8168" y="570"/>
                    <a:pt x="6711" y="4292"/>
                    <a:pt x="5503" y="8160"/>
                  </a:cubicBezTo>
                  <a:cubicBezTo>
                    <a:pt x="4341" y="4115"/>
                    <a:pt x="2924" y="102"/>
                    <a:pt x="183" y="0"/>
                  </a:cubicBezTo>
                  <a:cubicBezTo>
                    <a:pt x="183" y="0"/>
                    <a:pt x="166" y="2677"/>
                    <a:pt x="166" y="2677"/>
                  </a:cubicBezTo>
                  <a:cubicBezTo>
                    <a:pt x="2490" y="2763"/>
                    <a:pt x="3581" y="6313"/>
                    <a:pt x="4759" y="10534"/>
                  </a:cubicBezTo>
                  <a:cubicBezTo>
                    <a:pt x="3507" y="14705"/>
                    <a:pt x="2353" y="18212"/>
                    <a:pt x="12" y="18125"/>
                  </a:cubicBezTo>
                  <a:lnTo>
                    <a:pt x="0" y="20793"/>
                  </a:lnTo>
                  <a:close/>
                  <a:moveTo>
                    <a:pt x="241" y="16420"/>
                  </a:moveTo>
                  <a:cubicBezTo>
                    <a:pt x="649" y="16425"/>
                    <a:pt x="1008" y="16293"/>
                    <a:pt x="1338" y="16053"/>
                  </a:cubicBezTo>
                  <a:cubicBezTo>
                    <a:pt x="1338" y="16053"/>
                    <a:pt x="1438" y="4786"/>
                    <a:pt x="1438" y="4786"/>
                  </a:cubicBezTo>
                  <a:cubicBezTo>
                    <a:pt x="1113" y="4525"/>
                    <a:pt x="753" y="4374"/>
                    <a:pt x="345" y="4355"/>
                  </a:cubicBezTo>
                  <a:lnTo>
                    <a:pt x="241" y="16420"/>
                  </a:lnTo>
                  <a:close/>
                  <a:moveTo>
                    <a:pt x="2402" y="14724"/>
                  </a:moveTo>
                  <a:cubicBezTo>
                    <a:pt x="2787" y="14105"/>
                    <a:pt x="3126" y="13297"/>
                    <a:pt x="3454" y="12359"/>
                  </a:cubicBezTo>
                  <a:lnTo>
                    <a:pt x="3491" y="8563"/>
                  </a:lnTo>
                  <a:cubicBezTo>
                    <a:pt x="3181" y="7606"/>
                    <a:pt x="2858" y="6774"/>
                    <a:pt x="2485" y="6133"/>
                  </a:cubicBezTo>
                  <a:lnTo>
                    <a:pt x="2402" y="14724"/>
                  </a:lnTo>
                  <a:close/>
                  <a:moveTo>
                    <a:pt x="6201" y="10598"/>
                  </a:moveTo>
                  <a:cubicBezTo>
                    <a:pt x="7413" y="6583"/>
                    <a:pt x="8564" y="3262"/>
                    <a:pt x="10839" y="3346"/>
                  </a:cubicBezTo>
                  <a:cubicBezTo>
                    <a:pt x="13133" y="3431"/>
                    <a:pt x="14226" y="6882"/>
                    <a:pt x="15386" y="11029"/>
                  </a:cubicBezTo>
                  <a:cubicBezTo>
                    <a:pt x="14178" y="15032"/>
                    <a:pt x="13031" y="18375"/>
                    <a:pt x="10761" y="18290"/>
                  </a:cubicBezTo>
                  <a:cubicBezTo>
                    <a:pt x="8467" y="18206"/>
                    <a:pt x="7361" y="14745"/>
                    <a:pt x="6201" y="10598"/>
                  </a:cubicBezTo>
                  <a:close/>
                  <a:moveTo>
                    <a:pt x="7901" y="13065"/>
                  </a:moveTo>
                  <a:cubicBezTo>
                    <a:pt x="8268" y="14180"/>
                    <a:pt x="8656" y="15139"/>
                    <a:pt x="9098" y="15879"/>
                  </a:cubicBezTo>
                  <a:lnTo>
                    <a:pt x="9173" y="5547"/>
                  </a:lnTo>
                  <a:cubicBezTo>
                    <a:pt x="8720" y="6254"/>
                    <a:pt x="8323" y="7192"/>
                    <a:pt x="7938" y="8279"/>
                  </a:cubicBezTo>
                  <a:lnTo>
                    <a:pt x="7901" y="13065"/>
                  </a:lnTo>
                  <a:close/>
                  <a:moveTo>
                    <a:pt x="10199" y="16402"/>
                  </a:moveTo>
                  <a:cubicBezTo>
                    <a:pt x="10421" y="16504"/>
                    <a:pt x="10654" y="16562"/>
                    <a:pt x="10910" y="16567"/>
                  </a:cubicBezTo>
                  <a:cubicBezTo>
                    <a:pt x="11039" y="16569"/>
                    <a:pt x="11163" y="16554"/>
                    <a:pt x="11284" y="16530"/>
                  </a:cubicBezTo>
                  <a:lnTo>
                    <a:pt x="11421" y="4676"/>
                  </a:lnTo>
                  <a:cubicBezTo>
                    <a:pt x="11301" y="4648"/>
                    <a:pt x="11177" y="4632"/>
                    <a:pt x="11047" y="4630"/>
                  </a:cubicBezTo>
                  <a:cubicBezTo>
                    <a:pt x="10792" y="4625"/>
                    <a:pt x="10556" y="4674"/>
                    <a:pt x="10332" y="4767"/>
                  </a:cubicBezTo>
                  <a:lnTo>
                    <a:pt x="10199" y="16402"/>
                  </a:lnTo>
                  <a:close/>
                  <a:moveTo>
                    <a:pt x="12440" y="16292"/>
                  </a:moveTo>
                  <a:cubicBezTo>
                    <a:pt x="12866" y="15783"/>
                    <a:pt x="13237" y="15074"/>
                    <a:pt x="13587" y="14220"/>
                  </a:cubicBezTo>
                  <a:lnTo>
                    <a:pt x="13653" y="7866"/>
                  </a:lnTo>
                  <a:cubicBezTo>
                    <a:pt x="13321" y="6994"/>
                    <a:pt x="12964" y="6269"/>
                    <a:pt x="12548" y="5739"/>
                  </a:cubicBezTo>
                  <a:lnTo>
                    <a:pt x="12440" y="16292"/>
                  </a:lnTo>
                  <a:close/>
                  <a:moveTo>
                    <a:pt x="18109" y="13000"/>
                  </a:moveTo>
                  <a:cubicBezTo>
                    <a:pt x="18420" y="13890"/>
                    <a:pt x="18742" y="14650"/>
                    <a:pt x="19110" y="15228"/>
                  </a:cubicBezTo>
                  <a:lnTo>
                    <a:pt x="19115" y="6949"/>
                  </a:lnTo>
                  <a:cubicBezTo>
                    <a:pt x="18746" y="7587"/>
                    <a:pt x="18420" y="8402"/>
                    <a:pt x="18109" y="9342"/>
                  </a:cubicBezTo>
                  <a:lnTo>
                    <a:pt x="18109" y="13000"/>
                  </a:lnTo>
                  <a:close/>
                  <a:moveTo>
                    <a:pt x="20436" y="16503"/>
                  </a:moveTo>
                  <a:cubicBezTo>
                    <a:pt x="20751" y="16735"/>
                    <a:pt x="21099" y="16863"/>
                    <a:pt x="21492" y="16860"/>
                  </a:cubicBezTo>
                  <a:lnTo>
                    <a:pt x="21546" y="5272"/>
                  </a:lnTo>
                  <a:cubicBezTo>
                    <a:pt x="21153" y="5289"/>
                    <a:pt x="20803" y="5437"/>
                    <a:pt x="20486" y="5684"/>
                  </a:cubicBezTo>
                  <a:cubicBezTo>
                    <a:pt x="20486" y="5684"/>
                    <a:pt x="20436" y="16503"/>
                    <a:pt x="20436" y="1650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5" name="Google Shape;993;p9">
              <a:extLst>
                <a:ext uri="{FF2B5EF4-FFF2-40B4-BE49-F238E27FC236}">
                  <a16:creationId xmlns:a16="http://schemas.microsoft.com/office/drawing/2014/main" id="{084640F3-6C0A-E2EE-05E8-B545B93698C8}"/>
                </a:ext>
              </a:extLst>
            </p:cNvPr>
            <p:cNvSpPr/>
            <p:nvPr/>
          </p:nvSpPr>
          <p:spPr>
            <a:xfrm>
              <a:off x="20962861" y="13425299"/>
              <a:ext cx="410124" cy="290707"/>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6" name="Google Shape;994;p9">
              <a:extLst>
                <a:ext uri="{FF2B5EF4-FFF2-40B4-BE49-F238E27FC236}">
                  <a16:creationId xmlns:a16="http://schemas.microsoft.com/office/drawing/2014/main" id="{DA8796FA-8945-15FB-EC42-C742C46FA7A8}"/>
                </a:ext>
              </a:extLst>
            </p:cNvPr>
            <p:cNvSpPr/>
            <p:nvPr/>
          </p:nvSpPr>
          <p:spPr>
            <a:xfrm>
              <a:off x="17299512" y="11350027"/>
              <a:ext cx="844727" cy="1120378"/>
            </a:xfrm>
            <a:custGeom>
              <a:avLst/>
              <a:gdLst/>
              <a:ahLst/>
              <a:cxnLst/>
              <a:rect l="l" t="t" r="r" b="b"/>
              <a:pathLst>
                <a:path w="20983" h="21600" extrusionOk="0">
                  <a:moveTo>
                    <a:pt x="4487" y="2661"/>
                  </a:moveTo>
                  <a:cubicBezTo>
                    <a:pt x="6041" y="1951"/>
                    <a:pt x="7888" y="1570"/>
                    <a:pt x="9828" y="1650"/>
                  </a:cubicBezTo>
                  <a:cubicBezTo>
                    <a:pt x="12550" y="1762"/>
                    <a:pt x="15032" y="2810"/>
                    <a:pt x="16637" y="4507"/>
                  </a:cubicBezTo>
                  <a:cubicBezTo>
                    <a:pt x="17954" y="5855"/>
                    <a:pt x="18616" y="7507"/>
                    <a:pt x="18498" y="9204"/>
                  </a:cubicBezTo>
                  <a:cubicBezTo>
                    <a:pt x="18319" y="11771"/>
                    <a:pt x="16441" y="14049"/>
                    <a:pt x="13531" y="15243"/>
                  </a:cubicBezTo>
                  <a:cubicBezTo>
                    <a:pt x="7170" y="17652"/>
                    <a:pt x="-219" y="13941"/>
                    <a:pt x="5" y="8450"/>
                  </a:cubicBezTo>
                  <a:cubicBezTo>
                    <a:pt x="107" y="5959"/>
                    <a:pt x="1897" y="3846"/>
                    <a:pt x="4487" y="2661"/>
                  </a:cubicBezTo>
                  <a:close/>
                  <a:moveTo>
                    <a:pt x="11927" y="0"/>
                  </a:moveTo>
                  <a:cubicBezTo>
                    <a:pt x="14972" y="550"/>
                    <a:pt x="17565" y="1989"/>
                    <a:pt x="19217" y="4049"/>
                  </a:cubicBezTo>
                  <a:cubicBezTo>
                    <a:pt x="20869" y="6108"/>
                    <a:pt x="21381" y="8545"/>
                    <a:pt x="20673" y="10908"/>
                  </a:cubicBezTo>
                  <a:cubicBezTo>
                    <a:pt x="19872" y="13581"/>
                    <a:pt x="17567" y="15755"/>
                    <a:pt x="14558" y="16945"/>
                  </a:cubicBezTo>
                  <a:cubicBezTo>
                    <a:pt x="13956" y="17183"/>
                    <a:pt x="13322" y="17384"/>
                    <a:pt x="12670" y="17539"/>
                  </a:cubicBezTo>
                  <a:lnTo>
                    <a:pt x="13689" y="19091"/>
                  </a:lnTo>
                  <a:lnTo>
                    <a:pt x="16552" y="17959"/>
                  </a:lnTo>
                  <a:lnTo>
                    <a:pt x="17260" y="19038"/>
                  </a:lnTo>
                  <a:lnTo>
                    <a:pt x="10780" y="21600"/>
                  </a:lnTo>
                  <a:lnTo>
                    <a:pt x="10072" y="20522"/>
                  </a:lnTo>
                  <a:lnTo>
                    <a:pt x="12300" y="19641"/>
                  </a:lnTo>
                  <a:lnTo>
                    <a:pt x="11104" y="17819"/>
                  </a:lnTo>
                  <a:cubicBezTo>
                    <a:pt x="10775" y="17860"/>
                    <a:pt x="10443" y="17889"/>
                    <a:pt x="10107" y="17909"/>
                  </a:cubicBezTo>
                  <a:cubicBezTo>
                    <a:pt x="9771" y="17928"/>
                    <a:pt x="9432" y="17928"/>
                    <a:pt x="9091" y="17924"/>
                  </a:cubicBezTo>
                  <a:lnTo>
                    <a:pt x="9115" y="16720"/>
                  </a:lnTo>
                  <a:cubicBezTo>
                    <a:pt x="13857" y="16783"/>
                    <a:pt x="18085" y="14219"/>
                    <a:pt x="19161" y="10628"/>
                  </a:cubicBezTo>
                  <a:cubicBezTo>
                    <a:pt x="19775" y="8580"/>
                    <a:pt x="19321" y="6477"/>
                    <a:pt x="17889" y="4691"/>
                  </a:cubicBezTo>
                  <a:cubicBezTo>
                    <a:pt x="16457" y="2906"/>
                    <a:pt x="14223" y="1654"/>
                    <a:pt x="11584" y="1178"/>
                  </a:cubicBezTo>
                  <a:lnTo>
                    <a:pt x="11927" y="0"/>
                  </a:lnTo>
                  <a:close/>
                  <a:moveTo>
                    <a:pt x="5394" y="3239"/>
                  </a:moveTo>
                  <a:cubicBezTo>
                    <a:pt x="4971" y="3418"/>
                    <a:pt x="4569" y="3631"/>
                    <a:pt x="4192" y="3867"/>
                  </a:cubicBezTo>
                  <a:cubicBezTo>
                    <a:pt x="4430" y="4003"/>
                    <a:pt x="4673" y="4128"/>
                    <a:pt x="4923" y="4245"/>
                  </a:cubicBezTo>
                  <a:cubicBezTo>
                    <a:pt x="5174" y="4362"/>
                    <a:pt x="5435" y="4472"/>
                    <a:pt x="5696" y="4572"/>
                  </a:cubicBezTo>
                  <a:cubicBezTo>
                    <a:pt x="5840" y="4267"/>
                    <a:pt x="6003" y="3965"/>
                    <a:pt x="6174" y="3669"/>
                  </a:cubicBezTo>
                  <a:cubicBezTo>
                    <a:pt x="6345" y="3372"/>
                    <a:pt x="6521" y="3084"/>
                    <a:pt x="6719" y="2797"/>
                  </a:cubicBezTo>
                  <a:cubicBezTo>
                    <a:pt x="6262" y="2917"/>
                    <a:pt x="5818" y="3060"/>
                    <a:pt x="5394" y="3239"/>
                  </a:cubicBezTo>
                  <a:close/>
                  <a:moveTo>
                    <a:pt x="8111" y="2528"/>
                  </a:moveTo>
                  <a:cubicBezTo>
                    <a:pt x="7815" y="2902"/>
                    <a:pt x="7543" y="3287"/>
                    <a:pt x="7298" y="3681"/>
                  </a:cubicBezTo>
                  <a:cubicBezTo>
                    <a:pt x="7054" y="4074"/>
                    <a:pt x="6836" y="4477"/>
                    <a:pt x="6643" y="4888"/>
                  </a:cubicBezTo>
                  <a:cubicBezTo>
                    <a:pt x="7029" y="4999"/>
                    <a:pt x="7434" y="5094"/>
                    <a:pt x="7836" y="5166"/>
                  </a:cubicBezTo>
                  <a:cubicBezTo>
                    <a:pt x="8238" y="5238"/>
                    <a:pt x="8643" y="5293"/>
                    <a:pt x="9058" y="5327"/>
                  </a:cubicBezTo>
                  <a:lnTo>
                    <a:pt x="9258" y="2461"/>
                  </a:lnTo>
                  <a:cubicBezTo>
                    <a:pt x="9068" y="2462"/>
                    <a:pt x="8871" y="2466"/>
                    <a:pt x="8681" y="2478"/>
                  </a:cubicBezTo>
                  <a:cubicBezTo>
                    <a:pt x="8492" y="2490"/>
                    <a:pt x="8298" y="2506"/>
                    <a:pt x="8111" y="2528"/>
                  </a:cubicBezTo>
                  <a:close/>
                  <a:moveTo>
                    <a:pt x="3332" y="4418"/>
                  </a:moveTo>
                  <a:cubicBezTo>
                    <a:pt x="2706" y="4923"/>
                    <a:pt x="2197" y="5495"/>
                    <a:pt x="1822" y="6116"/>
                  </a:cubicBezTo>
                  <a:cubicBezTo>
                    <a:pt x="1446" y="6736"/>
                    <a:pt x="1199" y="7397"/>
                    <a:pt x="1096" y="8089"/>
                  </a:cubicBezTo>
                  <a:lnTo>
                    <a:pt x="4650" y="8241"/>
                  </a:lnTo>
                  <a:cubicBezTo>
                    <a:pt x="4701" y="7753"/>
                    <a:pt x="4783" y="7263"/>
                    <a:pt x="4900" y="6783"/>
                  </a:cubicBezTo>
                  <a:cubicBezTo>
                    <a:pt x="5017" y="6305"/>
                    <a:pt x="5162" y="5834"/>
                    <a:pt x="5343" y="5367"/>
                  </a:cubicBezTo>
                  <a:cubicBezTo>
                    <a:pt x="4988" y="5238"/>
                    <a:pt x="4643" y="5093"/>
                    <a:pt x="4305" y="4935"/>
                  </a:cubicBezTo>
                  <a:cubicBezTo>
                    <a:pt x="3967" y="4776"/>
                    <a:pt x="3650" y="4606"/>
                    <a:pt x="3332" y="4418"/>
                  </a:cubicBezTo>
                  <a:close/>
                  <a:moveTo>
                    <a:pt x="10293" y="2496"/>
                  </a:moveTo>
                  <a:lnTo>
                    <a:pt x="10092" y="5362"/>
                  </a:lnTo>
                  <a:cubicBezTo>
                    <a:pt x="10477" y="5359"/>
                    <a:pt x="10864" y="5342"/>
                    <a:pt x="11246" y="5304"/>
                  </a:cubicBezTo>
                  <a:cubicBezTo>
                    <a:pt x="11627" y="5267"/>
                    <a:pt x="12001" y="5211"/>
                    <a:pt x="12374" y="5139"/>
                  </a:cubicBezTo>
                  <a:cubicBezTo>
                    <a:pt x="12236" y="4706"/>
                    <a:pt x="12076" y="4278"/>
                    <a:pt x="11881" y="3859"/>
                  </a:cubicBezTo>
                  <a:cubicBezTo>
                    <a:pt x="11686" y="3439"/>
                    <a:pt x="11470" y="3025"/>
                    <a:pt x="11220" y="2622"/>
                  </a:cubicBezTo>
                  <a:cubicBezTo>
                    <a:pt x="11069" y="2594"/>
                    <a:pt x="10904" y="2570"/>
                    <a:pt x="10750" y="2550"/>
                  </a:cubicBezTo>
                  <a:cubicBezTo>
                    <a:pt x="10596" y="2530"/>
                    <a:pt x="10449" y="2511"/>
                    <a:pt x="10293" y="2496"/>
                  </a:cubicBezTo>
                  <a:close/>
                  <a:moveTo>
                    <a:pt x="12546" y="2964"/>
                  </a:moveTo>
                  <a:cubicBezTo>
                    <a:pt x="12714" y="3280"/>
                    <a:pt x="12868" y="3593"/>
                    <a:pt x="13006" y="3918"/>
                  </a:cubicBezTo>
                  <a:cubicBezTo>
                    <a:pt x="13143" y="4242"/>
                    <a:pt x="13264" y="4578"/>
                    <a:pt x="13370" y="4909"/>
                  </a:cubicBezTo>
                  <a:cubicBezTo>
                    <a:pt x="13667" y="4827"/>
                    <a:pt x="13966" y="4724"/>
                    <a:pt x="14251" y="4619"/>
                  </a:cubicBezTo>
                  <a:cubicBezTo>
                    <a:pt x="14537" y="4515"/>
                    <a:pt x="14810" y="4404"/>
                    <a:pt x="15083" y="4279"/>
                  </a:cubicBezTo>
                  <a:cubicBezTo>
                    <a:pt x="14713" y="3995"/>
                    <a:pt x="14316" y="3740"/>
                    <a:pt x="13892" y="3520"/>
                  </a:cubicBezTo>
                  <a:cubicBezTo>
                    <a:pt x="13467" y="3300"/>
                    <a:pt x="13014" y="3118"/>
                    <a:pt x="12546" y="2964"/>
                  </a:cubicBezTo>
                  <a:close/>
                  <a:moveTo>
                    <a:pt x="6314" y="5674"/>
                  </a:moveTo>
                  <a:cubicBezTo>
                    <a:pt x="6153" y="6098"/>
                    <a:pt x="6029" y="6530"/>
                    <a:pt x="5924" y="6964"/>
                  </a:cubicBezTo>
                  <a:cubicBezTo>
                    <a:pt x="5819" y="7399"/>
                    <a:pt x="5732" y="7834"/>
                    <a:pt x="5684" y="8277"/>
                  </a:cubicBezTo>
                  <a:lnTo>
                    <a:pt x="8848" y="8407"/>
                  </a:lnTo>
                  <a:lnTo>
                    <a:pt x="9000" y="6134"/>
                  </a:lnTo>
                  <a:cubicBezTo>
                    <a:pt x="8537" y="6101"/>
                    <a:pt x="8088" y="6045"/>
                    <a:pt x="7639" y="5969"/>
                  </a:cubicBezTo>
                  <a:cubicBezTo>
                    <a:pt x="7191" y="5894"/>
                    <a:pt x="6744" y="5793"/>
                    <a:pt x="6314" y="5674"/>
                  </a:cubicBezTo>
                  <a:close/>
                  <a:moveTo>
                    <a:pt x="1037" y="8896"/>
                  </a:moveTo>
                  <a:cubicBezTo>
                    <a:pt x="1047" y="9594"/>
                    <a:pt x="1206" y="10280"/>
                    <a:pt x="1496" y="10928"/>
                  </a:cubicBezTo>
                  <a:cubicBezTo>
                    <a:pt x="1786" y="11576"/>
                    <a:pt x="2210" y="12192"/>
                    <a:pt x="2764" y="12745"/>
                  </a:cubicBezTo>
                  <a:cubicBezTo>
                    <a:pt x="3007" y="12630"/>
                    <a:pt x="3260" y="12514"/>
                    <a:pt x="3512" y="12414"/>
                  </a:cubicBezTo>
                  <a:cubicBezTo>
                    <a:pt x="3964" y="12235"/>
                    <a:pt x="4426" y="12086"/>
                    <a:pt x="4903" y="11958"/>
                  </a:cubicBezTo>
                  <a:cubicBezTo>
                    <a:pt x="4786" y="11479"/>
                    <a:pt x="4700" y="10999"/>
                    <a:pt x="4648" y="10513"/>
                  </a:cubicBezTo>
                  <a:cubicBezTo>
                    <a:pt x="4597" y="10027"/>
                    <a:pt x="4589" y="9533"/>
                    <a:pt x="4604" y="9043"/>
                  </a:cubicBezTo>
                  <a:lnTo>
                    <a:pt x="1037" y="8896"/>
                  </a:lnTo>
                  <a:close/>
                  <a:moveTo>
                    <a:pt x="10034" y="6170"/>
                  </a:moveTo>
                  <a:lnTo>
                    <a:pt x="9888" y="8452"/>
                  </a:lnTo>
                  <a:lnTo>
                    <a:pt x="12877" y="8570"/>
                  </a:lnTo>
                  <a:cubicBezTo>
                    <a:pt x="12889" y="8129"/>
                    <a:pt x="12873" y="7693"/>
                    <a:pt x="12828" y="7255"/>
                  </a:cubicBezTo>
                  <a:cubicBezTo>
                    <a:pt x="12783" y="6817"/>
                    <a:pt x="12706" y="6382"/>
                    <a:pt x="12605" y="5950"/>
                  </a:cubicBezTo>
                  <a:cubicBezTo>
                    <a:pt x="12185" y="6026"/>
                    <a:pt x="11754" y="6078"/>
                    <a:pt x="11326" y="6116"/>
                  </a:cubicBezTo>
                  <a:cubicBezTo>
                    <a:pt x="10897" y="6154"/>
                    <a:pt x="10465" y="6172"/>
                    <a:pt x="10034" y="6170"/>
                  </a:cubicBezTo>
                  <a:close/>
                  <a:moveTo>
                    <a:pt x="13607" y="5729"/>
                  </a:moveTo>
                  <a:cubicBezTo>
                    <a:pt x="13722" y="6204"/>
                    <a:pt x="13804" y="6683"/>
                    <a:pt x="13855" y="7165"/>
                  </a:cubicBezTo>
                  <a:cubicBezTo>
                    <a:pt x="13906" y="7647"/>
                    <a:pt x="13932" y="8129"/>
                    <a:pt x="13917" y="8615"/>
                  </a:cubicBezTo>
                  <a:lnTo>
                    <a:pt x="17466" y="8758"/>
                  </a:lnTo>
                  <a:cubicBezTo>
                    <a:pt x="17456" y="8067"/>
                    <a:pt x="17305" y="7387"/>
                    <a:pt x="17019" y="6745"/>
                  </a:cubicBezTo>
                  <a:cubicBezTo>
                    <a:pt x="16733" y="6102"/>
                    <a:pt x="16308" y="5496"/>
                    <a:pt x="15763" y="4946"/>
                  </a:cubicBezTo>
                  <a:cubicBezTo>
                    <a:pt x="15538" y="5052"/>
                    <a:pt x="15319" y="5157"/>
                    <a:pt x="15087" y="5249"/>
                  </a:cubicBezTo>
                  <a:cubicBezTo>
                    <a:pt x="14848" y="5343"/>
                    <a:pt x="14597" y="5425"/>
                    <a:pt x="14350" y="5505"/>
                  </a:cubicBezTo>
                  <a:cubicBezTo>
                    <a:pt x="14104" y="5585"/>
                    <a:pt x="13859" y="5663"/>
                    <a:pt x="13607" y="5729"/>
                  </a:cubicBezTo>
                  <a:close/>
                  <a:moveTo>
                    <a:pt x="5626" y="9084"/>
                  </a:moveTo>
                  <a:cubicBezTo>
                    <a:pt x="5614" y="9529"/>
                    <a:pt x="5641" y="9977"/>
                    <a:pt x="5687" y="10418"/>
                  </a:cubicBezTo>
                  <a:cubicBezTo>
                    <a:pt x="5733" y="10859"/>
                    <a:pt x="5801" y="11302"/>
                    <a:pt x="5904" y="11737"/>
                  </a:cubicBezTo>
                  <a:cubicBezTo>
                    <a:pt x="6351" y="11653"/>
                    <a:pt x="6799" y="11583"/>
                    <a:pt x="7255" y="11543"/>
                  </a:cubicBezTo>
                  <a:cubicBezTo>
                    <a:pt x="7711" y="11502"/>
                    <a:pt x="8176" y="11483"/>
                    <a:pt x="8637" y="11488"/>
                  </a:cubicBezTo>
                  <a:lnTo>
                    <a:pt x="8789" y="9215"/>
                  </a:lnTo>
                  <a:lnTo>
                    <a:pt x="5626" y="9084"/>
                  </a:lnTo>
                  <a:close/>
                  <a:moveTo>
                    <a:pt x="9830" y="9260"/>
                  </a:moveTo>
                  <a:lnTo>
                    <a:pt x="9678" y="11533"/>
                  </a:lnTo>
                  <a:cubicBezTo>
                    <a:pt x="10111" y="11566"/>
                    <a:pt x="10539" y="11622"/>
                    <a:pt x="10960" y="11693"/>
                  </a:cubicBezTo>
                  <a:cubicBezTo>
                    <a:pt x="11380" y="11765"/>
                    <a:pt x="11789" y="11857"/>
                    <a:pt x="12195" y="11966"/>
                  </a:cubicBezTo>
                  <a:cubicBezTo>
                    <a:pt x="12354" y="11544"/>
                    <a:pt x="12487" y="11117"/>
                    <a:pt x="12591" y="10685"/>
                  </a:cubicBezTo>
                  <a:cubicBezTo>
                    <a:pt x="12695" y="10253"/>
                    <a:pt x="12771" y="9818"/>
                    <a:pt x="12819" y="9378"/>
                  </a:cubicBezTo>
                  <a:lnTo>
                    <a:pt x="9830" y="9260"/>
                  </a:lnTo>
                  <a:close/>
                  <a:moveTo>
                    <a:pt x="4330" y="13039"/>
                  </a:moveTo>
                  <a:cubicBezTo>
                    <a:pt x="4065" y="13135"/>
                    <a:pt x="3812" y="13241"/>
                    <a:pt x="3558" y="13356"/>
                  </a:cubicBezTo>
                  <a:cubicBezTo>
                    <a:pt x="3906" y="13626"/>
                    <a:pt x="4274" y="13873"/>
                    <a:pt x="4671" y="14087"/>
                  </a:cubicBezTo>
                  <a:cubicBezTo>
                    <a:pt x="5068" y="14300"/>
                    <a:pt x="5484" y="14479"/>
                    <a:pt x="5921" y="14635"/>
                  </a:cubicBezTo>
                  <a:cubicBezTo>
                    <a:pt x="5762" y="14333"/>
                    <a:pt x="5616" y="14028"/>
                    <a:pt x="5485" y="13718"/>
                  </a:cubicBezTo>
                  <a:cubicBezTo>
                    <a:pt x="5354" y="13409"/>
                    <a:pt x="5242" y="13093"/>
                    <a:pt x="5139" y="12778"/>
                  </a:cubicBezTo>
                  <a:cubicBezTo>
                    <a:pt x="4865" y="12856"/>
                    <a:pt x="4595" y="12943"/>
                    <a:pt x="4330" y="13039"/>
                  </a:cubicBezTo>
                  <a:close/>
                  <a:moveTo>
                    <a:pt x="13859" y="9423"/>
                  </a:moveTo>
                  <a:cubicBezTo>
                    <a:pt x="13808" y="9907"/>
                    <a:pt x="13724" y="10381"/>
                    <a:pt x="13609" y="10857"/>
                  </a:cubicBezTo>
                  <a:cubicBezTo>
                    <a:pt x="13493" y="11332"/>
                    <a:pt x="13344" y="11810"/>
                    <a:pt x="13166" y="12273"/>
                  </a:cubicBezTo>
                  <a:cubicBezTo>
                    <a:pt x="13524" y="12401"/>
                    <a:pt x="13875" y="12542"/>
                    <a:pt x="14216" y="12701"/>
                  </a:cubicBezTo>
                  <a:cubicBezTo>
                    <a:pt x="14556" y="12859"/>
                    <a:pt x="14886" y="13034"/>
                    <a:pt x="15207" y="13222"/>
                  </a:cubicBezTo>
                  <a:cubicBezTo>
                    <a:pt x="15824" y="12719"/>
                    <a:pt x="16322" y="12150"/>
                    <a:pt x="16693" y="11534"/>
                  </a:cubicBezTo>
                  <a:cubicBezTo>
                    <a:pt x="17065" y="10917"/>
                    <a:pt x="17305" y="10252"/>
                    <a:pt x="17407" y="9565"/>
                  </a:cubicBezTo>
                  <a:lnTo>
                    <a:pt x="13859" y="9423"/>
                  </a:lnTo>
                  <a:close/>
                  <a:moveTo>
                    <a:pt x="6129" y="12538"/>
                  </a:moveTo>
                  <a:cubicBezTo>
                    <a:pt x="6265" y="12963"/>
                    <a:pt x="6431" y="13384"/>
                    <a:pt x="6622" y="13795"/>
                  </a:cubicBezTo>
                  <a:cubicBezTo>
                    <a:pt x="6812" y="14207"/>
                    <a:pt x="7039" y="14613"/>
                    <a:pt x="7283" y="15009"/>
                  </a:cubicBezTo>
                  <a:cubicBezTo>
                    <a:pt x="7466" y="15045"/>
                    <a:pt x="7639" y="15073"/>
                    <a:pt x="7825" y="15099"/>
                  </a:cubicBezTo>
                  <a:cubicBezTo>
                    <a:pt x="8012" y="15126"/>
                    <a:pt x="8207" y="15149"/>
                    <a:pt x="8397" y="15166"/>
                  </a:cubicBezTo>
                  <a:lnTo>
                    <a:pt x="8585" y="12305"/>
                  </a:lnTo>
                  <a:cubicBezTo>
                    <a:pt x="8171" y="12305"/>
                    <a:pt x="7764" y="12319"/>
                    <a:pt x="7353" y="12359"/>
                  </a:cubicBezTo>
                  <a:cubicBezTo>
                    <a:pt x="6944" y="12398"/>
                    <a:pt x="6529" y="12460"/>
                    <a:pt x="6129" y="12538"/>
                  </a:cubicBezTo>
                  <a:close/>
                  <a:moveTo>
                    <a:pt x="9626" y="12350"/>
                  </a:moveTo>
                  <a:lnTo>
                    <a:pt x="9425" y="15216"/>
                  </a:lnTo>
                  <a:cubicBezTo>
                    <a:pt x="9582" y="15214"/>
                    <a:pt x="9737" y="15203"/>
                    <a:pt x="9894" y="15194"/>
                  </a:cubicBezTo>
                  <a:cubicBezTo>
                    <a:pt x="10050" y="15186"/>
                    <a:pt x="10213" y="15175"/>
                    <a:pt x="10368" y="15159"/>
                  </a:cubicBezTo>
                  <a:cubicBezTo>
                    <a:pt x="10671" y="14778"/>
                    <a:pt x="10949" y="14389"/>
                    <a:pt x="11199" y="13988"/>
                  </a:cubicBezTo>
                  <a:cubicBezTo>
                    <a:pt x="11449" y="13586"/>
                    <a:pt x="11670" y="13171"/>
                    <a:pt x="11866" y="12752"/>
                  </a:cubicBezTo>
                  <a:cubicBezTo>
                    <a:pt x="11505" y="12651"/>
                    <a:pt x="11137" y="12565"/>
                    <a:pt x="10763" y="12497"/>
                  </a:cubicBezTo>
                  <a:cubicBezTo>
                    <a:pt x="10389" y="12429"/>
                    <a:pt x="10011" y="12384"/>
                    <a:pt x="9626" y="12350"/>
                  </a:cubicBezTo>
                  <a:close/>
                  <a:moveTo>
                    <a:pt x="12825" y="13064"/>
                  </a:moveTo>
                  <a:cubicBezTo>
                    <a:pt x="12674" y="13385"/>
                    <a:pt x="12510" y="13697"/>
                    <a:pt x="12329" y="14009"/>
                  </a:cubicBezTo>
                  <a:cubicBezTo>
                    <a:pt x="12148" y="14321"/>
                    <a:pt x="11954" y="14631"/>
                    <a:pt x="11743" y="14932"/>
                  </a:cubicBezTo>
                  <a:cubicBezTo>
                    <a:pt x="12192" y="14825"/>
                    <a:pt x="12634" y="14684"/>
                    <a:pt x="13055" y="14518"/>
                  </a:cubicBezTo>
                  <a:cubicBezTo>
                    <a:pt x="13547" y="14324"/>
                    <a:pt x="14011" y="14095"/>
                    <a:pt x="14443" y="13829"/>
                  </a:cubicBezTo>
                  <a:cubicBezTo>
                    <a:pt x="14187" y="13681"/>
                    <a:pt x="13927" y="13541"/>
                    <a:pt x="13658" y="13413"/>
                  </a:cubicBezTo>
                  <a:cubicBezTo>
                    <a:pt x="13389" y="13285"/>
                    <a:pt x="13107" y="13170"/>
                    <a:pt x="12825" y="13064"/>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7" name="Google Shape;995;p9">
              <a:extLst>
                <a:ext uri="{FF2B5EF4-FFF2-40B4-BE49-F238E27FC236}">
                  <a16:creationId xmlns:a16="http://schemas.microsoft.com/office/drawing/2014/main" id="{28E414A8-2747-C632-4387-7F00C36D9DA5}"/>
                </a:ext>
              </a:extLst>
            </p:cNvPr>
            <p:cNvSpPr/>
            <p:nvPr/>
          </p:nvSpPr>
          <p:spPr>
            <a:xfrm>
              <a:off x="20005513" y="11848666"/>
              <a:ext cx="466518" cy="539053"/>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8" name="Google Shape;996;p9">
              <a:extLst>
                <a:ext uri="{FF2B5EF4-FFF2-40B4-BE49-F238E27FC236}">
                  <a16:creationId xmlns:a16="http://schemas.microsoft.com/office/drawing/2014/main" id="{B9CE2EBC-2969-F7BA-E9C5-D78439DCE554}"/>
                </a:ext>
              </a:extLst>
            </p:cNvPr>
            <p:cNvSpPr/>
            <p:nvPr/>
          </p:nvSpPr>
          <p:spPr>
            <a:xfrm>
              <a:off x="20278364" y="10951879"/>
              <a:ext cx="600731" cy="838468"/>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9" name="Google Shape;997;p9">
              <a:extLst>
                <a:ext uri="{FF2B5EF4-FFF2-40B4-BE49-F238E27FC236}">
                  <a16:creationId xmlns:a16="http://schemas.microsoft.com/office/drawing/2014/main" id="{3725680E-6C47-ED5B-D50D-179ED1EA2D3C}"/>
                </a:ext>
              </a:extLst>
            </p:cNvPr>
            <p:cNvSpPr/>
            <p:nvPr/>
          </p:nvSpPr>
          <p:spPr>
            <a:xfrm>
              <a:off x="18922347" y="11328122"/>
              <a:ext cx="534330" cy="591501"/>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3EA5DC"/>
            </a:solidFill>
            <a:ln>
              <a:noFill/>
            </a:ln>
          </p:spPr>
          <p:txBody>
            <a:bodyPr spcFirstLastPara="1" wrap="square" lIns="0" tIns="0" rIns="0" bIns="0" anchor="t" anchorCtr="0">
              <a:noAutofit/>
            </a:bodyPr>
            <a:lstStyle/>
            <a:p>
              <a:endParaRPr sz="1899">
                <a:solidFill>
                  <a:schemeClr val="dk1"/>
                </a:solidFill>
                <a:latin typeface="Lato Light"/>
                <a:ea typeface="Lato Light"/>
                <a:cs typeface="Lato Light"/>
                <a:sym typeface="Lato Light"/>
              </a:endParaRPr>
            </a:p>
          </p:txBody>
        </p:sp>
        <p:sp>
          <p:nvSpPr>
            <p:cNvPr id="80" name="Google Shape;998;p9">
              <a:extLst>
                <a:ext uri="{FF2B5EF4-FFF2-40B4-BE49-F238E27FC236}">
                  <a16:creationId xmlns:a16="http://schemas.microsoft.com/office/drawing/2014/main" id="{39886F5C-6348-D719-5D95-2C66F71F4B3D}"/>
                </a:ext>
              </a:extLst>
            </p:cNvPr>
            <p:cNvSpPr/>
            <p:nvPr/>
          </p:nvSpPr>
          <p:spPr>
            <a:xfrm>
              <a:off x="18412450" y="12553817"/>
              <a:ext cx="745366" cy="625836"/>
            </a:xfrm>
            <a:custGeom>
              <a:avLst/>
              <a:gdLst/>
              <a:ahLst/>
              <a:cxnLst/>
              <a:rect l="l" t="t" r="r" b="b"/>
              <a:pathLst>
                <a:path w="21600" h="21600" extrusionOk="0">
                  <a:moveTo>
                    <a:pt x="13666" y="8645"/>
                  </a:moveTo>
                  <a:cubicBezTo>
                    <a:pt x="12912" y="8819"/>
                    <a:pt x="12183" y="8233"/>
                    <a:pt x="12037" y="7337"/>
                  </a:cubicBezTo>
                  <a:cubicBezTo>
                    <a:pt x="11891" y="6440"/>
                    <a:pt x="12382" y="5571"/>
                    <a:pt x="13136" y="5397"/>
                  </a:cubicBezTo>
                  <a:cubicBezTo>
                    <a:pt x="13888" y="5223"/>
                    <a:pt x="14617" y="5809"/>
                    <a:pt x="14763" y="6705"/>
                  </a:cubicBezTo>
                  <a:cubicBezTo>
                    <a:pt x="14909" y="7602"/>
                    <a:pt x="14418" y="8471"/>
                    <a:pt x="13666" y="8645"/>
                  </a:cubicBezTo>
                  <a:close/>
                  <a:moveTo>
                    <a:pt x="9893" y="16176"/>
                  </a:moveTo>
                  <a:lnTo>
                    <a:pt x="7167" y="16807"/>
                  </a:lnTo>
                  <a:lnTo>
                    <a:pt x="6637" y="13559"/>
                  </a:lnTo>
                  <a:lnTo>
                    <a:pt x="9363" y="12928"/>
                  </a:lnTo>
                  <a:cubicBezTo>
                    <a:pt x="9363" y="12928"/>
                    <a:pt x="9893" y="16176"/>
                    <a:pt x="9893" y="16176"/>
                  </a:cubicBezTo>
                  <a:close/>
                  <a:moveTo>
                    <a:pt x="5604" y="17169"/>
                  </a:moveTo>
                  <a:lnTo>
                    <a:pt x="2878" y="17800"/>
                  </a:lnTo>
                  <a:lnTo>
                    <a:pt x="2348" y="14552"/>
                  </a:lnTo>
                  <a:lnTo>
                    <a:pt x="5074" y="13921"/>
                  </a:lnTo>
                  <a:cubicBezTo>
                    <a:pt x="5074" y="13921"/>
                    <a:pt x="5604" y="17169"/>
                    <a:pt x="5604" y="17169"/>
                  </a:cubicBezTo>
                  <a:close/>
                  <a:moveTo>
                    <a:pt x="12498" y="1492"/>
                  </a:moveTo>
                  <a:lnTo>
                    <a:pt x="7003" y="11626"/>
                  </a:lnTo>
                  <a:lnTo>
                    <a:pt x="694" y="13086"/>
                  </a:lnTo>
                  <a:lnTo>
                    <a:pt x="2084" y="21600"/>
                  </a:lnTo>
                  <a:lnTo>
                    <a:pt x="13469" y="18964"/>
                  </a:lnTo>
                  <a:lnTo>
                    <a:pt x="12369" y="12224"/>
                  </a:lnTo>
                  <a:lnTo>
                    <a:pt x="15993" y="11385"/>
                  </a:lnTo>
                  <a:lnTo>
                    <a:pt x="17093" y="18125"/>
                  </a:lnTo>
                  <a:lnTo>
                    <a:pt x="21600" y="17082"/>
                  </a:lnTo>
                  <a:lnTo>
                    <a:pt x="20219" y="8622"/>
                  </a:lnTo>
                  <a:lnTo>
                    <a:pt x="20832" y="8481"/>
                  </a:lnTo>
                  <a:cubicBezTo>
                    <a:pt x="20832" y="8481"/>
                    <a:pt x="12498" y="1492"/>
                    <a:pt x="12498" y="1492"/>
                  </a:cubicBezTo>
                  <a:close/>
                  <a:moveTo>
                    <a:pt x="20572" y="6974"/>
                  </a:moveTo>
                  <a:lnTo>
                    <a:pt x="20663" y="7533"/>
                  </a:lnTo>
                  <a:lnTo>
                    <a:pt x="12346" y="559"/>
                  </a:lnTo>
                  <a:lnTo>
                    <a:pt x="6626" y="11107"/>
                  </a:lnTo>
                  <a:lnTo>
                    <a:pt x="0" y="12641"/>
                  </a:lnTo>
                  <a:lnTo>
                    <a:pt x="3130" y="6656"/>
                  </a:lnTo>
                  <a:lnTo>
                    <a:pt x="9437" y="5195"/>
                  </a:lnTo>
                  <a:lnTo>
                    <a:pt x="12254" y="0"/>
                  </a:lnTo>
                  <a:cubicBezTo>
                    <a:pt x="12254" y="0"/>
                    <a:pt x="20572" y="6974"/>
                    <a:pt x="20572" y="697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1" name="Google Shape;999;p9">
              <a:extLst>
                <a:ext uri="{FF2B5EF4-FFF2-40B4-BE49-F238E27FC236}">
                  <a16:creationId xmlns:a16="http://schemas.microsoft.com/office/drawing/2014/main" id="{D21C14DD-162A-5B00-02F3-C882A79264B6}"/>
                </a:ext>
              </a:extLst>
            </p:cNvPr>
            <p:cNvSpPr/>
            <p:nvPr/>
          </p:nvSpPr>
          <p:spPr>
            <a:xfrm>
              <a:off x="17735944" y="12437854"/>
              <a:ext cx="513456" cy="632804"/>
            </a:xfrm>
            <a:custGeom>
              <a:avLst/>
              <a:gdLst/>
              <a:ahLst/>
              <a:cxnLst/>
              <a:rect l="l" t="t"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2" name="Google Shape;1000;p9">
              <a:extLst>
                <a:ext uri="{FF2B5EF4-FFF2-40B4-BE49-F238E27FC236}">
                  <a16:creationId xmlns:a16="http://schemas.microsoft.com/office/drawing/2014/main" id="{32397DA8-65D2-3E8D-F0A3-A1D782E7A4A5}"/>
                </a:ext>
              </a:extLst>
            </p:cNvPr>
            <p:cNvSpPr/>
            <p:nvPr/>
          </p:nvSpPr>
          <p:spPr>
            <a:xfrm>
              <a:off x="18227288" y="11702041"/>
              <a:ext cx="536497" cy="851588"/>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3" name="Google Shape;1001;p9">
              <a:extLst>
                <a:ext uri="{FF2B5EF4-FFF2-40B4-BE49-F238E27FC236}">
                  <a16:creationId xmlns:a16="http://schemas.microsoft.com/office/drawing/2014/main" id="{9250FD2A-F7D7-B985-6EEE-86B67E6C5F4E}"/>
                </a:ext>
              </a:extLst>
            </p:cNvPr>
            <p:cNvSpPr/>
            <p:nvPr/>
          </p:nvSpPr>
          <p:spPr>
            <a:xfrm>
              <a:off x="20222346" y="13053979"/>
              <a:ext cx="570427" cy="640047"/>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4" name="Google Shape;1002;p9">
              <a:extLst>
                <a:ext uri="{FF2B5EF4-FFF2-40B4-BE49-F238E27FC236}">
                  <a16:creationId xmlns:a16="http://schemas.microsoft.com/office/drawing/2014/main" id="{35C92F27-A806-FA18-407C-F48D51D7DB84}"/>
                </a:ext>
              </a:extLst>
            </p:cNvPr>
            <p:cNvSpPr/>
            <p:nvPr/>
          </p:nvSpPr>
          <p:spPr>
            <a:xfrm>
              <a:off x="20917823" y="12545727"/>
              <a:ext cx="387029" cy="553397"/>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5" name="Google Shape;1003;p9">
              <a:extLst>
                <a:ext uri="{FF2B5EF4-FFF2-40B4-BE49-F238E27FC236}">
                  <a16:creationId xmlns:a16="http://schemas.microsoft.com/office/drawing/2014/main" id="{DF74A9A0-6BBE-A402-87E0-F27FDFC6D32E}"/>
                </a:ext>
              </a:extLst>
            </p:cNvPr>
            <p:cNvSpPr/>
            <p:nvPr/>
          </p:nvSpPr>
          <p:spPr>
            <a:xfrm>
              <a:off x="15503343" y="5283845"/>
              <a:ext cx="387479" cy="449473"/>
            </a:xfrm>
            <a:custGeom>
              <a:avLst/>
              <a:gdLst/>
              <a:ahLst/>
              <a:cxnLst/>
              <a:rect l="l" t="t" r="r" b="b"/>
              <a:pathLst>
                <a:path w="21600" h="21600" extrusionOk="0">
                  <a:moveTo>
                    <a:pt x="10664" y="0"/>
                  </a:moveTo>
                  <a:lnTo>
                    <a:pt x="0" y="14712"/>
                  </a:lnTo>
                  <a:lnTo>
                    <a:pt x="12786" y="21600"/>
                  </a:lnTo>
                  <a:lnTo>
                    <a:pt x="21600" y="9440"/>
                  </a:lnTo>
                  <a:lnTo>
                    <a:pt x="20503" y="5300"/>
                  </a:lnTo>
                  <a:lnTo>
                    <a:pt x="10664" y="0"/>
                  </a:lnTo>
                  <a:close/>
                  <a:moveTo>
                    <a:pt x="12273" y="5578"/>
                  </a:moveTo>
                  <a:lnTo>
                    <a:pt x="16930" y="8086"/>
                  </a:lnTo>
                  <a:lnTo>
                    <a:pt x="16635" y="8492"/>
                  </a:lnTo>
                  <a:lnTo>
                    <a:pt x="11979" y="5984"/>
                  </a:lnTo>
                  <a:lnTo>
                    <a:pt x="12273" y="5578"/>
                  </a:lnTo>
                  <a:close/>
                  <a:moveTo>
                    <a:pt x="7043" y="8326"/>
                  </a:moveTo>
                  <a:lnTo>
                    <a:pt x="16357" y="13343"/>
                  </a:lnTo>
                  <a:lnTo>
                    <a:pt x="16071" y="13738"/>
                  </a:lnTo>
                  <a:lnTo>
                    <a:pt x="6757" y="8721"/>
                  </a:lnTo>
                  <a:lnTo>
                    <a:pt x="7043" y="8326"/>
                  </a:lnTo>
                  <a:close/>
                  <a:moveTo>
                    <a:pt x="5596" y="10322"/>
                  </a:moveTo>
                  <a:lnTo>
                    <a:pt x="14910" y="15339"/>
                  </a:lnTo>
                  <a:lnTo>
                    <a:pt x="14616" y="15745"/>
                  </a:lnTo>
                  <a:lnTo>
                    <a:pt x="5302" y="10728"/>
                  </a:lnTo>
                  <a:lnTo>
                    <a:pt x="5596" y="10322"/>
                  </a:lnTo>
                  <a:close/>
                  <a:moveTo>
                    <a:pt x="4150" y="12318"/>
                  </a:moveTo>
                  <a:lnTo>
                    <a:pt x="8807" y="14826"/>
                  </a:lnTo>
                  <a:lnTo>
                    <a:pt x="8512" y="15232"/>
                  </a:lnTo>
                  <a:lnTo>
                    <a:pt x="3856" y="12724"/>
                  </a:lnTo>
                  <a:lnTo>
                    <a:pt x="4150" y="12318"/>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6" name="Google Shape;1004;p9">
              <a:extLst>
                <a:ext uri="{FF2B5EF4-FFF2-40B4-BE49-F238E27FC236}">
                  <a16:creationId xmlns:a16="http://schemas.microsoft.com/office/drawing/2014/main" id="{9D34F37B-AB6B-5BB7-61E3-B1EFCC191FDB}"/>
                </a:ext>
              </a:extLst>
            </p:cNvPr>
            <p:cNvSpPr/>
            <p:nvPr/>
          </p:nvSpPr>
          <p:spPr>
            <a:xfrm>
              <a:off x="15809852" y="8962276"/>
              <a:ext cx="461009" cy="979051"/>
            </a:xfrm>
            <a:custGeom>
              <a:avLst/>
              <a:gdLst/>
              <a:ahLst/>
              <a:cxnLst/>
              <a:rect l="l" t="t"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7" name="Google Shape;1005;p9">
              <a:extLst>
                <a:ext uri="{FF2B5EF4-FFF2-40B4-BE49-F238E27FC236}">
                  <a16:creationId xmlns:a16="http://schemas.microsoft.com/office/drawing/2014/main" id="{7ADB0F14-4707-A345-EEB2-F0DABC1BB332}"/>
                </a:ext>
              </a:extLst>
            </p:cNvPr>
            <p:cNvSpPr/>
            <p:nvPr/>
          </p:nvSpPr>
          <p:spPr>
            <a:xfrm>
              <a:off x="21191605" y="12910829"/>
              <a:ext cx="410124" cy="45400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8" name="Google Shape;1006;p9">
              <a:extLst>
                <a:ext uri="{FF2B5EF4-FFF2-40B4-BE49-F238E27FC236}">
                  <a16:creationId xmlns:a16="http://schemas.microsoft.com/office/drawing/2014/main" id="{0BC1D86A-3B3D-C3E5-2C77-B467B1BD8049}"/>
                </a:ext>
              </a:extLst>
            </p:cNvPr>
            <p:cNvSpPr/>
            <p:nvPr/>
          </p:nvSpPr>
          <p:spPr>
            <a:xfrm>
              <a:off x="19604389" y="11273229"/>
              <a:ext cx="550222" cy="527129"/>
            </a:xfrm>
            <a:custGeom>
              <a:avLst/>
              <a:gdLst/>
              <a:ahLst/>
              <a:cxnLst/>
              <a:rect l="l" t="t"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9" name="Google Shape;1007;p9">
              <a:extLst>
                <a:ext uri="{FF2B5EF4-FFF2-40B4-BE49-F238E27FC236}">
                  <a16:creationId xmlns:a16="http://schemas.microsoft.com/office/drawing/2014/main" id="{CC5CD18A-9BBA-2355-4045-FDD3EE489A41}"/>
                </a:ext>
              </a:extLst>
            </p:cNvPr>
            <p:cNvSpPr/>
            <p:nvPr/>
          </p:nvSpPr>
          <p:spPr>
            <a:xfrm>
              <a:off x="17735944" y="13251073"/>
              <a:ext cx="392649" cy="420201"/>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0" name="Google Shape;1008;p9">
              <a:extLst>
                <a:ext uri="{FF2B5EF4-FFF2-40B4-BE49-F238E27FC236}">
                  <a16:creationId xmlns:a16="http://schemas.microsoft.com/office/drawing/2014/main" id="{E5721093-AF97-86C2-A4FB-4F462F59485A}"/>
                </a:ext>
              </a:extLst>
            </p:cNvPr>
            <p:cNvSpPr/>
            <p:nvPr/>
          </p:nvSpPr>
          <p:spPr>
            <a:xfrm>
              <a:off x="17721874" y="12822423"/>
              <a:ext cx="359032" cy="414855"/>
            </a:xfrm>
            <a:custGeom>
              <a:avLst/>
              <a:gdLst/>
              <a:ahLst/>
              <a:cxnLst/>
              <a:rect l="l" t="t" r="r" b="b"/>
              <a:pathLst>
                <a:path w="21600" h="21600" extrusionOk="0">
                  <a:moveTo>
                    <a:pt x="21600" y="21600"/>
                  </a:moveTo>
                  <a:lnTo>
                    <a:pt x="20293" y="15970"/>
                  </a:lnTo>
                  <a:lnTo>
                    <a:pt x="15488" y="19464"/>
                  </a:lnTo>
                  <a:cubicBezTo>
                    <a:pt x="15488" y="19464"/>
                    <a:pt x="21600" y="21600"/>
                    <a:pt x="21600" y="21600"/>
                  </a:cubicBezTo>
                  <a:close/>
                  <a:moveTo>
                    <a:pt x="14827" y="18782"/>
                  </a:moveTo>
                  <a:lnTo>
                    <a:pt x="19632" y="15288"/>
                  </a:lnTo>
                  <a:lnTo>
                    <a:pt x="7863" y="3150"/>
                  </a:lnTo>
                  <a:lnTo>
                    <a:pt x="3055" y="6642"/>
                  </a:lnTo>
                  <a:cubicBezTo>
                    <a:pt x="3055" y="6642"/>
                    <a:pt x="14827" y="18782"/>
                    <a:pt x="14827" y="18782"/>
                  </a:cubicBezTo>
                  <a:close/>
                  <a:moveTo>
                    <a:pt x="2382" y="5946"/>
                  </a:moveTo>
                  <a:lnTo>
                    <a:pt x="7189" y="2455"/>
                  </a:lnTo>
                  <a:lnTo>
                    <a:pt x="4808" y="0"/>
                  </a:lnTo>
                  <a:lnTo>
                    <a:pt x="0" y="3492"/>
                  </a:lnTo>
                  <a:cubicBezTo>
                    <a:pt x="0" y="3492"/>
                    <a:pt x="2382" y="5946"/>
                    <a:pt x="2382"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1" name="Google Shape;1009;p9">
              <a:extLst>
                <a:ext uri="{FF2B5EF4-FFF2-40B4-BE49-F238E27FC236}">
                  <a16:creationId xmlns:a16="http://schemas.microsoft.com/office/drawing/2014/main" id="{CF127BE3-1910-EE84-D7DD-69DA67F51461}"/>
                </a:ext>
              </a:extLst>
            </p:cNvPr>
            <p:cNvSpPr/>
            <p:nvPr/>
          </p:nvSpPr>
          <p:spPr>
            <a:xfrm>
              <a:off x="18877036" y="12145369"/>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2" name="Google Shape;1010;p9">
              <a:extLst>
                <a:ext uri="{FF2B5EF4-FFF2-40B4-BE49-F238E27FC236}">
                  <a16:creationId xmlns:a16="http://schemas.microsoft.com/office/drawing/2014/main" id="{48F283C1-DC38-3878-FF22-7DB72CA2383A}"/>
                </a:ext>
              </a:extLst>
            </p:cNvPr>
            <p:cNvSpPr/>
            <p:nvPr/>
          </p:nvSpPr>
          <p:spPr>
            <a:xfrm>
              <a:off x="21489022" y="13379422"/>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3" name="Google Shape;1011;p9">
              <a:extLst>
                <a:ext uri="{FF2B5EF4-FFF2-40B4-BE49-F238E27FC236}">
                  <a16:creationId xmlns:a16="http://schemas.microsoft.com/office/drawing/2014/main" id="{90FD6CB8-D6A1-AA1E-ED45-C7B67F795482}"/>
                </a:ext>
              </a:extLst>
            </p:cNvPr>
            <p:cNvSpPr/>
            <p:nvPr/>
          </p:nvSpPr>
          <p:spPr>
            <a:xfrm>
              <a:off x="15223803" y="10656379"/>
              <a:ext cx="1231113" cy="1023300"/>
            </a:xfrm>
            <a:custGeom>
              <a:avLst/>
              <a:gdLst/>
              <a:ahLst/>
              <a:cxnLst/>
              <a:rect l="l" t="t" r="r" b="b"/>
              <a:pathLst>
                <a:path w="21307" h="21059" extrusionOk="0">
                  <a:moveTo>
                    <a:pt x="5067" y="1749"/>
                  </a:moveTo>
                  <a:cubicBezTo>
                    <a:pt x="3889" y="2785"/>
                    <a:pt x="2937" y="4241"/>
                    <a:pt x="2399" y="6003"/>
                  </a:cubicBezTo>
                  <a:cubicBezTo>
                    <a:pt x="1643" y="8477"/>
                    <a:pt x="1865" y="11193"/>
                    <a:pt x="2990" y="13443"/>
                  </a:cubicBezTo>
                  <a:cubicBezTo>
                    <a:pt x="3870" y="15269"/>
                    <a:pt x="5250" y="16660"/>
                    <a:pt x="6922" y="17380"/>
                  </a:cubicBezTo>
                  <a:cubicBezTo>
                    <a:pt x="9451" y="18469"/>
                    <a:pt x="12240" y="17907"/>
                    <a:pt x="14313" y="15902"/>
                  </a:cubicBezTo>
                  <a:cubicBezTo>
                    <a:pt x="18651" y="11419"/>
                    <a:pt x="17421" y="3049"/>
                    <a:pt x="12063" y="579"/>
                  </a:cubicBezTo>
                  <a:cubicBezTo>
                    <a:pt x="9632" y="-541"/>
                    <a:pt x="7029" y="23"/>
                    <a:pt x="5067" y="1749"/>
                  </a:cubicBezTo>
                  <a:close/>
                  <a:moveTo>
                    <a:pt x="144" y="7068"/>
                  </a:moveTo>
                  <a:cubicBezTo>
                    <a:pt x="-293" y="10041"/>
                    <a:pt x="271" y="13044"/>
                    <a:pt x="1730" y="15514"/>
                  </a:cubicBezTo>
                  <a:cubicBezTo>
                    <a:pt x="3189" y="17983"/>
                    <a:pt x="5373" y="19622"/>
                    <a:pt x="7873" y="20141"/>
                  </a:cubicBezTo>
                  <a:cubicBezTo>
                    <a:pt x="10701" y="20728"/>
                    <a:pt x="13525" y="19736"/>
                    <a:pt x="15626" y="17641"/>
                  </a:cubicBezTo>
                  <a:cubicBezTo>
                    <a:pt x="16046" y="17222"/>
                    <a:pt x="16441" y="16756"/>
                    <a:pt x="16797" y="16252"/>
                  </a:cubicBezTo>
                  <a:lnTo>
                    <a:pt x="17968" y="17912"/>
                  </a:lnTo>
                  <a:lnTo>
                    <a:pt x="15970" y="19906"/>
                  </a:lnTo>
                  <a:lnTo>
                    <a:pt x="16784" y="21059"/>
                  </a:lnTo>
                  <a:lnTo>
                    <a:pt x="21307" y="16546"/>
                  </a:lnTo>
                  <a:lnTo>
                    <a:pt x="20493" y="15393"/>
                  </a:lnTo>
                  <a:lnTo>
                    <a:pt x="18938" y="16945"/>
                  </a:lnTo>
                  <a:lnTo>
                    <a:pt x="17563" y="14996"/>
                  </a:lnTo>
                  <a:cubicBezTo>
                    <a:pt x="17707" y="14724"/>
                    <a:pt x="17841" y="14443"/>
                    <a:pt x="17966" y="14154"/>
                  </a:cubicBezTo>
                  <a:cubicBezTo>
                    <a:pt x="18091" y="13865"/>
                    <a:pt x="18199" y="13564"/>
                    <a:pt x="18303" y="13258"/>
                  </a:cubicBezTo>
                  <a:lnTo>
                    <a:pt x="17136" y="12695"/>
                  </a:lnTo>
                  <a:cubicBezTo>
                    <a:pt x="15692" y="16940"/>
                    <a:pt x="11882" y="19451"/>
                    <a:pt x="8083" y="18662"/>
                  </a:cubicBezTo>
                  <a:cubicBezTo>
                    <a:pt x="5916" y="18212"/>
                    <a:pt x="4035" y="16786"/>
                    <a:pt x="2770" y="14645"/>
                  </a:cubicBezTo>
                  <a:cubicBezTo>
                    <a:pt x="1505" y="12505"/>
                    <a:pt x="1009" y="9912"/>
                    <a:pt x="1387" y="7335"/>
                  </a:cubicBezTo>
                  <a:lnTo>
                    <a:pt x="144" y="7068"/>
                  </a:lnTo>
                  <a:close/>
                  <a:moveTo>
                    <a:pt x="5335" y="2836"/>
                  </a:moveTo>
                  <a:cubicBezTo>
                    <a:pt x="5642" y="2547"/>
                    <a:pt x="5974" y="2293"/>
                    <a:pt x="6321" y="2073"/>
                  </a:cubicBezTo>
                  <a:cubicBezTo>
                    <a:pt x="6377" y="2351"/>
                    <a:pt x="6420" y="2627"/>
                    <a:pt x="6454" y="2907"/>
                  </a:cubicBezTo>
                  <a:cubicBezTo>
                    <a:pt x="6487" y="3186"/>
                    <a:pt x="6509" y="3472"/>
                    <a:pt x="6523" y="3752"/>
                  </a:cubicBezTo>
                  <a:cubicBezTo>
                    <a:pt x="6184" y="3732"/>
                    <a:pt x="5841" y="3730"/>
                    <a:pt x="5502" y="3738"/>
                  </a:cubicBezTo>
                  <a:cubicBezTo>
                    <a:pt x="5162" y="3746"/>
                    <a:pt x="4828" y="3762"/>
                    <a:pt x="4490" y="3798"/>
                  </a:cubicBezTo>
                  <a:cubicBezTo>
                    <a:pt x="4750" y="3451"/>
                    <a:pt x="5029" y="3125"/>
                    <a:pt x="5335" y="2836"/>
                  </a:cubicBezTo>
                  <a:close/>
                  <a:moveTo>
                    <a:pt x="3789" y="4905"/>
                  </a:moveTo>
                  <a:cubicBezTo>
                    <a:pt x="4243" y="4824"/>
                    <a:pt x="4700" y="4769"/>
                    <a:pt x="5156" y="4743"/>
                  </a:cubicBezTo>
                  <a:cubicBezTo>
                    <a:pt x="5613" y="4717"/>
                    <a:pt x="6071" y="4719"/>
                    <a:pt x="6527" y="4747"/>
                  </a:cubicBezTo>
                  <a:cubicBezTo>
                    <a:pt x="6511" y="5144"/>
                    <a:pt x="6474" y="5550"/>
                    <a:pt x="6416" y="5942"/>
                  </a:cubicBezTo>
                  <a:cubicBezTo>
                    <a:pt x="6358" y="6335"/>
                    <a:pt x="6283" y="6721"/>
                    <a:pt x="6183" y="7106"/>
                  </a:cubicBezTo>
                  <a:lnTo>
                    <a:pt x="3360" y="5892"/>
                  </a:lnTo>
                  <a:cubicBezTo>
                    <a:pt x="3422" y="5724"/>
                    <a:pt x="3488" y="5550"/>
                    <a:pt x="3560" y="5387"/>
                  </a:cubicBezTo>
                  <a:cubicBezTo>
                    <a:pt x="3631" y="5225"/>
                    <a:pt x="3708" y="5061"/>
                    <a:pt x="3789" y="4905"/>
                  </a:cubicBezTo>
                  <a:close/>
                  <a:moveTo>
                    <a:pt x="7125" y="1576"/>
                  </a:moveTo>
                  <a:cubicBezTo>
                    <a:pt x="7809" y="1266"/>
                    <a:pt x="8522" y="1092"/>
                    <a:pt x="9239" y="1059"/>
                  </a:cubicBezTo>
                  <a:cubicBezTo>
                    <a:pt x="9955" y="1027"/>
                    <a:pt x="10670" y="1128"/>
                    <a:pt x="11369" y="1373"/>
                  </a:cubicBezTo>
                  <a:lnTo>
                    <a:pt x="10388" y="4605"/>
                  </a:lnTo>
                  <a:cubicBezTo>
                    <a:pt x="9901" y="4414"/>
                    <a:pt x="9404" y="4249"/>
                    <a:pt x="8905" y="4120"/>
                  </a:cubicBezTo>
                  <a:cubicBezTo>
                    <a:pt x="8407" y="3990"/>
                    <a:pt x="7907" y="3891"/>
                    <a:pt x="7401" y="3825"/>
                  </a:cubicBezTo>
                  <a:cubicBezTo>
                    <a:pt x="7389" y="3447"/>
                    <a:pt x="7359" y="3069"/>
                    <a:pt x="7314" y="2692"/>
                  </a:cubicBezTo>
                  <a:cubicBezTo>
                    <a:pt x="7268" y="2315"/>
                    <a:pt x="7205" y="1950"/>
                    <a:pt x="7125" y="1576"/>
                  </a:cubicBezTo>
                  <a:close/>
                  <a:moveTo>
                    <a:pt x="3066" y="6828"/>
                  </a:moveTo>
                  <a:lnTo>
                    <a:pt x="5890" y="8043"/>
                  </a:lnTo>
                  <a:cubicBezTo>
                    <a:pt x="5764" y="8384"/>
                    <a:pt x="5625" y="8719"/>
                    <a:pt x="5468" y="9040"/>
                  </a:cubicBezTo>
                  <a:cubicBezTo>
                    <a:pt x="5310" y="9361"/>
                    <a:pt x="5138" y="9666"/>
                    <a:pt x="4951" y="9963"/>
                  </a:cubicBezTo>
                  <a:cubicBezTo>
                    <a:pt x="4578" y="9629"/>
                    <a:pt x="4217" y="9279"/>
                    <a:pt x="3874" y="8902"/>
                  </a:cubicBezTo>
                  <a:cubicBezTo>
                    <a:pt x="3532" y="8525"/>
                    <a:pt x="3202" y="8131"/>
                    <a:pt x="2893" y="7713"/>
                  </a:cubicBezTo>
                  <a:cubicBezTo>
                    <a:pt x="2915" y="7565"/>
                    <a:pt x="2943" y="7407"/>
                    <a:pt x="2973" y="7261"/>
                  </a:cubicBezTo>
                  <a:cubicBezTo>
                    <a:pt x="3002" y="7114"/>
                    <a:pt x="3030" y="6974"/>
                    <a:pt x="3066" y="6828"/>
                  </a:cubicBezTo>
                  <a:close/>
                  <a:moveTo>
                    <a:pt x="2802" y="9057"/>
                  </a:moveTo>
                  <a:cubicBezTo>
                    <a:pt x="3052" y="9361"/>
                    <a:pt x="3305" y="9650"/>
                    <a:pt x="3574" y="9930"/>
                  </a:cubicBezTo>
                  <a:cubicBezTo>
                    <a:pt x="3843" y="10210"/>
                    <a:pt x="4128" y="10480"/>
                    <a:pt x="4413" y="10736"/>
                  </a:cubicBezTo>
                  <a:cubicBezTo>
                    <a:pt x="4240" y="10959"/>
                    <a:pt x="4046" y="11175"/>
                    <a:pt x="3855" y="11378"/>
                  </a:cubicBezTo>
                  <a:cubicBezTo>
                    <a:pt x="3663" y="11581"/>
                    <a:pt x="3470" y="11770"/>
                    <a:pt x="3263" y="11952"/>
                  </a:cubicBezTo>
                  <a:cubicBezTo>
                    <a:pt x="3107" y="11485"/>
                    <a:pt x="2988" y="11008"/>
                    <a:pt x="2911" y="10524"/>
                  </a:cubicBezTo>
                  <a:cubicBezTo>
                    <a:pt x="2833" y="10040"/>
                    <a:pt x="2802" y="9549"/>
                    <a:pt x="2802" y="9057"/>
                  </a:cubicBezTo>
                  <a:close/>
                  <a:moveTo>
                    <a:pt x="7388" y="4837"/>
                  </a:moveTo>
                  <a:cubicBezTo>
                    <a:pt x="7847" y="4900"/>
                    <a:pt x="8303" y="4999"/>
                    <a:pt x="8754" y="5117"/>
                  </a:cubicBezTo>
                  <a:cubicBezTo>
                    <a:pt x="9206" y="5235"/>
                    <a:pt x="9653" y="5369"/>
                    <a:pt x="10094" y="5542"/>
                  </a:cubicBezTo>
                  <a:lnTo>
                    <a:pt x="9216" y="8417"/>
                  </a:lnTo>
                  <a:lnTo>
                    <a:pt x="6979" y="7447"/>
                  </a:lnTo>
                  <a:cubicBezTo>
                    <a:pt x="7094" y="7020"/>
                    <a:pt x="7183" y="6594"/>
                    <a:pt x="7252" y="6158"/>
                  </a:cubicBezTo>
                  <a:cubicBezTo>
                    <a:pt x="7322" y="5723"/>
                    <a:pt x="7367" y="5277"/>
                    <a:pt x="7388" y="4837"/>
                  </a:cubicBezTo>
                  <a:close/>
                  <a:moveTo>
                    <a:pt x="12165" y="1714"/>
                  </a:moveTo>
                  <a:cubicBezTo>
                    <a:pt x="12833" y="2061"/>
                    <a:pt x="13444" y="2536"/>
                    <a:pt x="13976" y="3109"/>
                  </a:cubicBezTo>
                  <a:cubicBezTo>
                    <a:pt x="14508" y="3681"/>
                    <a:pt x="14966" y="4358"/>
                    <a:pt x="15323" y="5119"/>
                  </a:cubicBezTo>
                  <a:cubicBezTo>
                    <a:pt x="15135" y="5279"/>
                    <a:pt x="14943" y="5447"/>
                    <a:pt x="14767" y="5623"/>
                  </a:cubicBezTo>
                  <a:cubicBezTo>
                    <a:pt x="14452" y="5937"/>
                    <a:pt x="14161" y="6275"/>
                    <a:pt x="13887" y="6637"/>
                  </a:cubicBezTo>
                  <a:cubicBezTo>
                    <a:pt x="13463" y="6300"/>
                    <a:pt x="13028" y="5990"/>
                    <a:pt x="12576" y="5708"/>
                  </a:cubicBezTo>
                  <a:cubicBezTo>
                    <a:pt x="12124" y="5426"/>
                    <a:pt x="11652" y="5180"/>
                    <a:pt x="11175" y="4955"/>
                  </a:cubicBezTo>
                  <a:lnTo>
                    <a:pt x="12165" y="1714"/>
                  </a:lnTo>
                  <a:close/>
                  <a:moveTo>
                    <a:pt x="6686" y="8384"/>
                  </a:moveTo>
                  <a:lnTo>
                    <a:pt x="8930" y="9363"/>
                  </a:lnTo>
                  <a:lnTo>
                    <a:pt x="8095" y="12077"/>
                  </a:lnTo>
                  <a:cubicBezTo>
                    <a:pt x="7666" y="11873"/>
                    <a:pt x="7252" y="11647"/>
                    <a:pt x="6844" y="11394"/>
                  </a:cubicBezTo>
                  <a:cubicBezTo>
                    <a:pt x="6436" y="11141"/>
                    <a:pt x="6042" y="10862"/>
                    <a:pt x="5658" y="10561"/>
                  </a:cubicBezTo>
                  <a:cubicBezTo>
                    <a:pt x="5865" y="10226"/>
                    <a:pt x="6051" y="9868"/>
                    <a:pt x="6224" y="9506"/>
                  </a:cubicBezTo>
                  <a:cubicBezTo>
                    <a:pt x="6396" y="9143"/>
                    <a:pt x="6550" y="8768"/>
                    <a:pt x="6686" y="8384"/>
                  </a:cubicBezTo>
                  <a:close/>
                  <a:moveTo>
                    <a:pt x="5128" y="11344"/>
                  </a:moveTo>
                  <a:cubicBezTo>
                    <a:pt x="5549" y="11678"/>
                    <a:pt x="5983" y="11984"/>
                    <a:pt x="6431" y="12263"/>
                  </a:cubicBezTo>
                  <a:cubicBezTo>
                    <a:pt x="6880" y="12542"/>
                    <a:pt x="7336" y="12800"/>
                    <a:pt x="7808" y="13023"/>
                  </a:cubicBezTo>
                  <a:lnTo>
                    <a:pt x="6820" y="16246"/>
                  </a:lnTo>
                  <a:cubicBezTo>
                    <a:pt x="6157" y="15901"/>
                    <a:pt x="5551" y="15437"/>
                    <a:pt x="5023" y="14871"/>
                  </a:cubicBezTo>
                  <a:cubicBezTo>
                    <a:pt x="4495" y="14304"/>
                    <a:pt x="4047" y="13632"/>
                    <a:pt x="3690" y="12880"/>
                  </a:cubicBezTo>
                  <a:cubicBezTo>
                    <a:pt x="3863" y="12732"/>
                    <a:pt x="4034" y="12588"/>
                    <a:pt x="4196" y="12426"/>
                  </a:cubicBezTo>
                  <a:cubicBezTo>
                    <a:pt x="4362" y="12260"/>
                    <a:pt x="4521" y="12077"/>
                    <a:pt x="4677" y="11896"/>
                  </a:cubicBezTo>
                  <a:cubicBezTo>
                    <a:pt x="4831" y="11716"/>
                    <a:pt x="4984" y="11536"/>
                    <a:pt x="5128" y="11344"/>
                  </a:cubicBezTo>
                  <a:close/>
                  <a:moveTo>
                    <a:pt x="10890" y="5883"/>
                  </a:moveTo>
                  <a:cubicBezTo>
                    <a:pt x="11322" y="6088"/>
                    <a:pt x="11745" y="6330"/>
                    <a:pt x="12155" y="6586"/>
                  </a:cubicBezTo>
                  <a:cubicBezTo>
                    <a:pt x="12566" y="6841"/>
                    <a:pt x="12970" y="7117"/>
                    <a:pt x="13357" y="7420"/>
                  </a:cubicBezTo>
                  <a:cubicBezTo>
                    <a:pt x="13134" y="7775"/>
                    <a:pt x="12924" y="8140"/>
                    <a:pt x="12741" y="8526"/>
                  </a:cubicBezTo>
                  <a:cubicBezTo>
                    <a:pt x="12557" y="8911"/>
                    <a:pt x="12392" y="9315"/>
                    <a:pt x="12250" y="9727"/>
                  </a:cubicBezTo>
                  <a:lnTo>
                    <a:pt x="10012" y="8758"/>
                  </a:lnTo>
                  <a:lnTo>
                    <a:pt x="10890" y="5883"/>
                  </a:lnTo>
                  <a:close/>
                  <a:moveTo>
                    <a:pt x="9726" y="9704"/>
                  </a:moveTo>
                  <a:lnTo>
                    <a:pt x="11963" y="10674"/>
                  </a:lnTo>
                  <a:cubicBezTo>
                    <a:pt x="11858" y="11075"/>
                    <a:pt x="11775" y="11483"/>
                    <a:pt x="11711" y="11891"/>
                  </a:cubicBezTo>
                  <a:cubicBezTo>
                    <a:pt x="11647" y="12299"/>
                    <a:pt x="11605" y="12707"/>
                    <a:pt x="11582" y="13121"/>
                  </a:cubicBezTo>
                  <a:cubicBezTo>
                    <a:pt x="11125" y="13057"/>
                    <a:pt x="10671" y="12969"/>
                    <a:pt x="10223" y="12851"/>
                  </a:cubicBezTo>
                  <a:cubicBezTo>
                    <a:pt x="9773" y="12733"/>
                    <a:pt x="9330" y="12589"/>
                    <a:pt x="8891" y="12417"/>
                  </a:cubicBezTo>
                  <a:lnTo>
                    <a:pt x="9726" y="9704"/>
                  </a:lnTo>
                  <a:close/>
                  <a:moveTo>
                    <a:pt x="15110" y="6653"/>
                  </a:moveTo>
                  <a:cubicBezTo>
                    <a:pt x="15286" y="6465"/>
                    <a:pt x="15468" y="6291"/>
                    <a:pt x="15660" y="6121"/>
                  </a:cubicBezTo>
                  <a:cubicBezTo>
                    <a:pt x="15809" y="6562"/>
                    <a:pt x="15931" y="7009"/>
                    <a:pt x="16010" y="7466"/>
                  </a:cubicBezTo>
                  <a:cubicBezTo>
                    <a:pt x="16090" y="7922"/>
                    <a:pt x="16131" y="8379"/>
                    <a:pt x="16141" y="8842"/>
                  </a:cubicBezTo>
                  <a:cubicBezTo>
                    <a:pt x="15901" y="8554"/>
                    <a:pt x="15654" y="8277"/>
                    <a:pt x="15397" y="8010"/>
                  </a:cubicBezTo>
                  <a:cubicBezTo>
                    <a:pt x="15141" y="7743"/>
                    <a:pt x="14873" y="7490"/>
                    <a:pt x="14601" y="7245"/>
                  </a:cubicBezTo>
                  <a:cubicBezTo>
                    <a:pt x="14764" y="7040"/>
                    <a:pt x="14933" y="6842"/>
                    <a:pt x="15110" y="6653"/>
                  </a:cubicBezTo>
                  <a:close/>
                  <a:moveTo>
                    <a:pt x="8605" y="13364"/>
                  </a:moveTo>
                  <a:cubicBezTo>
                    <a:pt x="9087" y="13554"/>
                    <a:pt x="9570" y="13710"/>
                    <a:pt x="10065" y="13838"/>
                  </a:cubicBezTo>
                  <a:cubicBezTo>
                    <a:pt x="10559" y="13967"/>
                    <a:pt x="11066" y="14066"/>
                    <a:pt x="11569" y="14133"/>
                  </a:cubicBezTo>
                  <a:cubicBezTo>
                    <a:pt x="11579" y="14514"/>
                    <a:pt x="11603" y="14895"/>
                    <a:pt x="11648" y="15274"/>
                  </a:cubicBezTo>
                  <a:cubicBezTo>
                    <a:pt x="11692" y="15654"/>
                    <a:pt x="11756" y="16032"/>
                    <a:pt x="11835" y="16408"/>
                  </a:cubicBezTo>
                  <a:cubicBezTo>
                    <a:pt x="11155" y="16713"/>
                    <a:pt x="10449" y="16878"/>
                    <a:pt x="9738" y="16909"/>
                  </a:cubicBezTo>
                  <a:cubicBezTo>
                    <a:pt x="9027" y="16939"/>
                    <a:pt x="8310" y="16829"/>
                    <a:pt x="7616" y="16587"/>
                  </a:cubicBezTo>
                  <a:lnTo>
                    <a:pt x="8605" y="13364"/>
                  </a:lnTo>
                  <a:close/>
                  <a:moveTo>
                    <a:pt x="14057" y="8008"/>
                  </a:moveTo>
                  <a:cubicBezTo>
                    <a:pt x="14422" y="8336"/>
                    <a:pt x="14775" y="8688"/>
                    <a:pt x="15111" y="9058"/>
                  </a:cubicBezTo>
                  <a:cubicBezTo>
                    <a:pt x="15447" y="9427"/>
                    <a:pt x="15766" y="9826"/>
                    <a:pt x="16070" y="10235"/>
                  </a:cubicBezTo>
                  <a:cubicBezTo>
                    <a:pt x="16047" y="10415"/>
                    <a:pt x="16018" y="10583"/>
                    <a:pt x="15985" y="10761"/>
                  </a:cubicBezTo>
                  <a:cubicBezTo>
                    <a:pt x="15951" y="10940"/>
                    <a:pt x="15911" y="11124"/>
                    <a:pt x="15868" y="11301"/>
                  </a:cubicBezTo>
                  <a:lnTo>
                    <a:pt x="13053" y="10078"/>
                  </a:lnTo>
                  <a:cubicBezTo>
                    <a:pt x="13184" y="9710"/>
                    <a:pt x="13327" y="9355"/>
                    <a:pt x="13495" y="9009"/>
                  </a:cubicBezTo>
                  <a:cubicBezTo>
                    <a:pt x="13664" y="8665"/>
                    <a:pt x="13854" y="8326"/>
                    <a:pt x="14057" y="8008"/>
                  </a:cubicBezTo>
                  <a:close/>
                  <a:moveTo>
                    <a:pt x="12766" y="11024"/>
                  </a:moveTo>
                  <a:lnTo>
                    <a:pt x="15589" y="12239"/>
                  </a:lnTo>
                  <a:cubicBezTo>
                    <a:pt x="15538" y="12378"/>
                    <a:pt x="15478" y="12511"/>
                    <a:pt x="15420" y="12645"/>
                  </a:cubicBezTo>
                  <a:cubicBezTo>
                    <a:pt x="15362" y="12780"/>
                    <a:pt x="15300" y="12919"/>
                    <a:pt x="15235" y="13050"/>
                  </a:cubicBezTo>
                  <a:cubicBezTo>
                    <a:pt x="14772" y="13134"/>
                    <a:pt x="14310" y="13191"/>
                    <a:pt x="13844" y="13218"/>
                  </a:cubicBezTo>
                  <a:cubicBezTo>
                    <a:pt x="13378" y="13245"/>
                    <a:pt x="12908" y="13241"/>
                    <a:pt x="12443" y="13211"/>
                  </a:cubicBezTo>
                  <a:cubicBezTo>
                    <a:pt x="12460" y="12841"/>
                    <a:pt x="12494" y="12472"/>
                    <a:pt x="12547" y="12107"/>
                  </a:cubicBezTo>
                  <a:cubicBezTo>
                    <a:pt x="12600" y="11742"/>
                    <a:pt x="12676" y="11384"/>
                    <a:pt x="12766" y="11024"/>
                  </a:cubicBezTo>
                  <a:close/>
                  <a:moveTo>
                    <a:pt x="12438" y="14214"/>
                  </a:moveTo>
                  <a:cubicBezTo>
                    <a:pt x="12795" y="14237"/>
                    <a:pt x="13149" y="14242"/>
                    <a:pt x="13506" y="14233"/>
                  </a:cubicBezTo>
                  <a:cubicBezTo>
                    <a:pt x="13864" y="14224"/>
                    <a:pt x="14224" y="14202"/>
                    <a:pt x="14580" y="14161"/>
                  </a:cubicBezTo>
                  <a:cubicBezTo>
                    <a:pt x="14335" y="14508"/>
                    <a:pt x="14059" y="14833"/>
                    <a:pt x="13766" y="15126"/>
                  </a:cubicBezTo>
                  <a:cubicBezTo>
                    <a:pt x="13423" y="15468"/>
                    <a:pt x="13055" y="15770"/>
                    <a:pt x="12662" y="16024"/>
                  </a:cubicBezTo>
                  <a:cubicBezTo>
                    <a:pt x="12600" y="15725"/>
                    <a:pt x="12549" y="15426"/>
                    <a:pt x="12511" y="15125"/>
                  </a:cubicBezTo>
                  <a:cubicBezTo>
                    <a:pt x="12473" y="14823"/>
                    <a:pt x="12451" y="14517"/>
                    <a:pt x="12438" y="14214"/>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4" name="Google Shape;1012;p9">
              <a:extLst>
                <a:ext uri="{FF2B5EF4-FFF2-40B4-BE49-F238E27FC236}">
                  <a16:creationId xmlns:a16="http://schemas.microsoft.com/office/drawing/2014/main" id="{05F9519B-9EE4-8D72-4405-D9905B369CB0}"/>
                </a:ext>
              </a:extLst>
            </p:cNvPr>
            <p:cNvSpPr/>
            <p:nvPr/>
          </p:nvSpPr>
          <p:spPr>
            <a:xfrm>
              <a:off x="15028523" y="10196678"/>
              <a:ext cx="417298" cy="446578"/>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5" name="Google Shape;1013;p9">
              <a:extLst>
                <a:ext uri="{FF2B5EF4-FFF2-40B4-BE49-F238E27FC236}">
                  <a16:creationId xmlns:a16="http://schemas.microsoft.com/office/drawing/2014/main" id="{3FBE1D26-ABE6-17C3-7EAB-0C3F24E15C33}"/>
                </a:ext>
              </a:extLst>
            </p:cNvPr>
            <p:cNvSpPr/>
            <p:nvPr/>
          </p:nvSpPr>
          <p:spPr>
            <a:xfrm>
              <a:off x="16217782" y="9944071"/>
              <a:ext cx="446855" cy="494666"/>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6" name="Google Shape;1014;p9">
              <a:extLst>
                <a:ext uri="{FF2B5EF4-FFF2-40B4-BE49-F238E27FC236}">
                  <a16:creationId xmlns:a16="http://schemas.microsoft.com/office/drawing/2014/main" id="{C485D30A-A599-5DA8-E5CD-6DD766851674}"/>
                </a:ext>
              </a:extLst>
            </p:cNvPr>
            <p:cNvSpPr/>
            <p:nvPr/>
          </p:nvSpPr>
          <p:spPr>
            <a:xfrm>
              <a:off x="14782479" y="8405887"/>
              <a:ext cx="501644" cy="700164"/>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7" name="Google Shape;1015;p9">
              <a:extLst>
                <a:ext uri="{FF2B5EF4-FFF2-40B4-BE49-F238E27FC236}">
                  <a16:creationId xmlns:a16="http://schemas.microsoft.com/office/drawing/2014/main" id="{334E10CC-0130-7A3B-75F2-C63AAD0EDCD4}"/>
                </a:ext>
              </a:extLst>
            </p:cNvPr>
            <p:cNvSpPr/>
            <p:nvPr/>
          </p:nvSpPr>
          <p:spPr>
            <a:xfrm>
              <a:off x="16163586" y="9475903"/>
              <a:ext cx="425669" cy="396235"/>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8" name="Google Shape;1016;p9">
              <a:extLst>
                <a:ext uri="{FF2B5EF4-FFF2-40B4-BE49-F238E27FC236}">
                  <a16:creationId xmlns:a16="http://schemas.microsoft.com/office/drawing/2014/main" id="{B035A5C2-1BC8-C9AC-F57A-EBC2775917FB}"/>
                </a:ext>
              </a:extLst>
            </p:cNvPr>
            <p:cNvSpPr/>
            <p:nvPr/>
          </p:nvSpPr>
          <p:spPr>
            <a:xfrm>
              <a:off x="14923512" y="9401109"/>
              <a:ext cx="530063" cy="653239"/>
            </a:xfrm>
            <a:custGeom>
              <a:avLst/>
              <a:gdLst/>
              <a:ahLst/>
              <a:cxnLst/>
              <a:rect l="l" t="t" r="r" b="b"/>
              <a:pathLst>
                <a:path w="21339" h="21341" extrusionOk="0">
                  <a:moveTo>
                    <a:pt x="19725" y="4962"/>
                  </a:moveTo>
                  <a:cubicBezTo>
                    <a:pt x="19481" y="4621"/>
                    <a:pt x="18944" y="4504"/>
                    <a:pt x="18524" y="4700"/>
                  </a:cubicBezTo>
                  <a:lnTo>
                    <a:pt x="16276" y="5753"/>
                  </a:lnTo>
                  <a:cubicBezTo>
                    <a:pt x="16665" y="6156"/>
                    <a:pt x="16967" y="6565"/>
                    <a:pt x="17201" y="6965"/>
                  </a:cubicBezTo>
                  <a:lnTo>
                    <a:pt x="19403" y="5935"/>
                  </a:lnTo>
                  <a:cubicBezTo>
                    <a:pt x="19823" y="5739"/>
                    <a:pt x="19967" y="5303"/>
                    <a:pt x="19725" y="4962"/>
                  </a:cubicBezTo>
                  <a:close/>
                  <a:moveTo>
                    <a:pt x="21339" y="9898"/>
                  </a:moveTo>
                  <a:cubicBezTo>
                    <a:pt x="21338" y="9504"/>
                    <a:pt x="20944" y="9185"/>
                    <a:pt x="20459" y="9185"/>
                  </a:cubicBezTo>
                  <a:lnTo>
                    <a:pt x="17939" y="9183"/>
                  </a:lnTo>
                  <a:cubicBezTo>
                    <a:pt x="17998" y="9688"/>
                    <a:pt x="17984" y="10167"/>
                    <a:pt x="17927" y="10609"/>
                  </a:cubicBezTo>
                  <a:lnTo>
                    <a:pt x="20460" y="10610"/>
                  </a:lnTo>
                  <a:cubicBezTo>
                    <a:pt x="20946" y="10610"/>
                    <a:pt x="21338" y="10292"/>
                    <a:pt x="21339" y="9898"/>
                  </a:cubicBezTo>
                  <a:close/>
                  <a:moveTo>
                    <a:pt x="4324" y="1565"/>
                  </a:moveTo>
                  <a:cubicBezTo>
                    <a:pt x="4080" y="1224"/>
                    <a:pt x="3543" y="1107"/>
                    <a:pt x="3123" y="1304"/>
                  </a:cubicBezTo>
                  <a:cubicBezTo>
                    <a:pt x="2703" y="1501"/>
                    <a:pt x="2559" y="1936"/>
                    <a:pt x="2802" y="2278"/>
                  </a:cubicBezTo>
                  <a:lnTo>
                    <a:pt x="4065" y="4052"/>
                  </a:lnTo>
                  <a:cubicBezTo>
                    <a:pt x="4512" y="3793"/>
                    <a:pt x="5019" y="3548"/>
                    <a:pt x="5588" y="3340"/>
                  </a:cubicBezTo>
                  <a:cubicBezTo>
                    <a:pt x="5588" y="3340"/>
                    <a:pt x="4324" y="1565"/>
                    <a:pt x="4324" y="1565"/>
                  </a:cubicBezTo>
                  <a:close/>
                  <a:moveTo>
                    <a:pt x="10086" y="713"/>
                  </a:moveTo>
                  <a:cubicBezTo>
                    <a:pt x="10086" y="319"/>
                    <a:pt x="9693" y="0"/>
                    <a:pt x="9207" y="0"/>
                  </a:cubicBezTo>
                  <a:cubicBezTo>
                    <a:pt x="8723" y="0"/>
                    <a:pt x="8330" y="319"/>
                    <a:pt x="8330" y="713"/>
                  </a:cubicBezTo>
                  <a:lnTo>
                    <a:pt x="8331" y="2772"/>
                  </a:lnTo>
                  <a:cubicBezTo>
                    <a:pt x="8876" y="2739"/>
                    <a:pt x="9464" y="2751"/>
                    <a:pt x="10088" y="2828"/>
                  </a:cubicBezTo>
                  <a:cubicBezTo>
                    <a:pt x="10088" y="2828"/>
                    <a:pt x="10086" y="713"/>
                    <a:pt x="10086" y="713"/>
                  </a:cubicBezTo>
                  <a:close/>
                  <a:moveTo>
                    <a:pt x="15284" y="1339"/>
                  </a:moveTo>
                  <a:cubicBezTo>
                    <a:pt x="14864" y="1142"/>
                    <a:pt x="14326" y="1258"/>
                    <a:pt x="14084" y="1599"/>
                  </a:cubicBezTo>
                  <a:lnTo>
                    <a:pt x="12730" y="3502"/>
                  </a:lnTo>
                  <a:cubicBezTo>
                    <a:pt x="12923" y="3577"/>
                    <a:pt x="14063" y="4115"/>
                    <a:pt x="14249" y="4220"/>
                  </a:cubicBezTo>
                  <a:lnTo>
                    <a:pt x="15606" y="2312"/>
                  </a:lnTo>
                  <a:cubicBezTo>
                    <a:pt x="15849" y="1971"/>
                    <a:pt x="15704" y="1536"/>
                    <a:pt x="15284" y="1339"/>
                  </a:cubicBezTo>
                  <a:close/>
                  <a:moveTo>
                    <a:pt x="16063" y="12771"/>
                  </a:moveTo>
                  <a:cubicBezTo>
                    <a:pt x="17178" y="10880"/>
                    <a:pt x="17910" y="6928"/>
                    <a:pt x="12930" y="4595"/>
                  </a:cubicBezTo>
                  <a:cubicBezTo>
                    <a:pt x="12930" y="4595"/>
                    <a:pt x="12929" y="4595"/>
                    <a:pt x="12928" y="4595"/>
                  </a:cubicBezTo>
                  <a:cubicBezTo>
                    <a:pt x="12928" y="4594"/>
                    <a:pt x="12927" y="4594"/>
                    <a:pt x="12926" y="4594"/>
                  </a:cubicBezTo>
                  <a:cubicBezTo>
                    <a:pt x="12926" y="4593"/>
                    <a:pt x="12925" y="4593"/>
                    <a:pt x="12924" y="4593"/>
                  </a:cubicBezTo>
                  <a:cubicBezTo>
                    <a:pt x="12924" y="4592"/>
                    <a:pt x="12923" y="4592"/>
                    <a:pt x="12922" y="4592"/>
                  </a:cubicBezTo>
                  <a:cubicBezTo>
                    <a:pt x="7943" y="2259"/>
                    <a:pt x="4092" y="4749"/>
                    <a:pt x="2631" y="6478"/>
                  </a:cubicBezTo>
                  <a:cubicBezTo>
                    <a:pt x="1322" y="8041"/>
                    <a:pt x="1632" y="10216"/>
                    <a:pt x="1621" y="10529"/>
                  </a:cubicBezTo>
                  <a:cubicBezTo>
                    <a:pt x="1602" y="11040"/>
                    <a:pt x="2174" y="13289"/>
                    <a:pt x="1592" y="14216"/>
                  </a:cubicBezTo>
                  <a:cubicBezTo>
                    <a:pt x="792" y="15491"/>
                    <a:pt x="955" y="15611"/>
                    <a:pt x="1594" y="16106"/>
                  </a:cubicBezTo>
                  <a:cubicBezTo>
                    <a:pt x="2244" y="16611"/>
                    <a:pt x="5442" y="18109"/>
                    <a:pt x="6306" y="18314"/>
                  </a:cubicBezTo>
                  <a:cubicBezTo>
                    <a:pt x="7154" y="18515"/>
                    <a:pt x="7364" y="18570"/>
                    <a:pt x="8324" y="17370"/>
                  </a:cubicBezTo>
                  <a:cubicBezTo>
                    <a:pt x="9022" y="16498"/>
                    <a:pt x="11709" y="15775"/>
                    <a:pt x="12245" y="15507"/>
                  </a:cubicBezTo>
                  <a:cubicBezTo>
                    <a:pt x="12574" y="15342"/>
                    <a:pt x="15049" y="14473"/>
                    <a:pt x="16063" y="12771"/>
                  </a:cubicBezTo>
                  <a:close/>
                  <a:moveTo>
                    <a:pt x="5425" y="20157"/>
                  </a:moveTo>
                  <a:cubicBezTo>
                    <a:pt x="5564" y="19962"/>
                    <a:pt x="5481" y="19712"/>
                    <a:pt x="5240" y="19599"/>
                  </a:cubicBezTo>
                  <a:lnTo>
                    <a:pt x="756" y="17498"/>
                  </a:lnTo>
                  <a:cubicBezTo>
                    <a:pt x="515" y="17385"/>
                    <a:pt x="206" y="17452"/>
                    <a:pt x="67" y="17647"/>
                  </a:cubicBezTo>
                  <a:lnTo>
                    <a:pt x="67" y="17647"/>
                  </a:lnTo>
                  <a:cubicBezTo>
                    <a:pt x="-72" y="17843"/>
                    <a:pt x="11" y="18093"/>
                    <a:pt x="252" y="18206"/>
                  </a:cubicBezTo>
                  <a:lnTo>
                    <a:pt x="4736" y="20307"/>
                  </a:lnTo>
                  <a:cubicBezTo>
                    <a:pt x="4977" y="20420"/>
                    <a:pt x="5286" y="20353"/>
                    <a:pt x="5425" y="20157"/>
                  </a:cubicBezTo>
                  <a:cubicBezTo>
                    <a:pt x="5425" y="20157"/>
                    <a:pt x="5425" y="20157"/>
                    <a:pt x="5425" y="20157"/>
                  </a:cubicBezTo>
                  <a:close/>
                  <a:moveTo>
                    <a:pt x="6113" y="19190"/>
                  </a:moveTo>
                  <a:cubicBezTo>
                    <a:pt x="6252" y="18995"/>
                    <a:pt x="6169" y="18745"/>
                    <a:pt x="5928" y="18632"/>
                  </a:cubicBezTo>
                  <a:lnTo>
                    <a:pt x="1444" y="16531"/>
                  </a:lnTo>
                  <a:cubicBezTo>
                    <a:pt x="1203" y="16418"/>
                    <a:pt x="894" y="16485"/>
                    <a:pt x="755" y="16680"/>
                  </a:cubicBezTo>
                  <a:lnTo>
                    <a:pt x="755" y="16680"/>
                  </a:lnTo>
                  <a:cubicBezTo>
                    <a:pt x="616" y="16876"/>
                    <a:pt x="699" y="17126"/>
                    <a:pt x="940" y="17239"/>
                  </a:cubicBezTo>
                  <a:lnTo>
                    <a:pt x="5424" y="19340"/>
                  </a:lnTo>
                  <a:cubicBezTo>
                    <a:pt x="5665" y="19453"/>
                    <a:pt x="5974" y="19386"/>
                    <a:pt x="6113" y="19190"/>
                  </a:cubicBezTo>
                  <a:cubicBezTo>
                    <a:pt x="6113" y="19190"/>
                    <a:pt x="6113" y="19190"/>
                    <a:pt x="6113" y="19190"/>
                  </a:cubicBezTo>
                  <a:close/>
                  <a:moveTo>
                    <a:pt x="360" y="18601"/>
                  </a:moveTo>
                  <a:lnTo>
                    <a:pt x="4260" y="20429"/>
                  </a:lnTo>
                  <a:cubicBezTo>
                    <a:pt x="3639" y="21302"/>
                    <a:pt x="2263" y="21600"/>
                    <a:pt x="1186" y="21095"/>
                  </a:cubicBezTo>
                  <a:cubicBezTo>
                    <a:pt x="109" y="20591"/>
                    <a:pt x="-261" y="19474"/>
                    <a:pt x="360" y="1860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9" name="Google Shape;1017;p9">
              <a:extLst>
                <a:ext uri="{FF2B5EF4-FFF2-40B4-BE49-F238E27FC236}">
                  <a16:creationId xmlns:a16="http://schemas.microsoft.com/office/drawing/2014/main" id="{5A8A3651-4BA0-0706-F579-61A417EC7826}"/>
                </a:ext>
              </a:extLst>
            </p:cNvPr>
            <p:cNvSpPr/>
            <p:nvPr/>
          </p:nvSpPr>
          <p:spPr>
            <a:xfrm>
              <a:off x="15668533" y="8652551"/>
              <a:ext cx="371824" cy="371843"/>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9"/>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0" name="Google Shape;1018;p9">
              <a:extLst>
                <a:ext uri="{FF2B5EF4-FFF2-40B4-BE49-F238E27FC236}">
                  <a16:creationId xmlns:a16="http://schemas.microsoft.com/office/drawing/2014/main" id="{B90508E7-8903-F216-38ED-A9E5B159CB1F}"/>
                </a:ext>
              </a:extLst>
            </p:cNvPr>
            <p:cNvSpPr/>
            <p:nvPr/>
          </p:nvSpPr>
          <p:spPr>
            <a:xfrm>
              <a:off x="19159242" y="10658993"/>
              <a:ext cx="622764" cy="569103"/>
            </a:xfrm>
            <a:custGeom>
              <a:avLst/>
              <a:gdLst/>
              <a:ahLst/>
              <a:cxnLst/>
              <a:rect l="l" t="t" r="r" b="b"/>
              <a:pathLst>
                <a:path w="20409" h="20716" extrusionOk="0">
                  <a:moveTo>
                    <a:pt x="1339" y="18146"/>
                  </a:moveTo>
                  <a:cubicBezTo>
                    <a:pt x="227" y="16314"/>
                    <a:pt x="661" y="13820"/>
                    <a:pt x="2308" y="12586"/>
                  </a:cubicBezTo>
                  <a:cubicBezTo>
                    <a:pt x="2748" y="12256"/>
                    <a:pt x="3232" y="12053"/>
                    <a:pt x="3725" y="11962"/>
                  </a:cubicBezTo>
                  <a:lnTo>
                    <a:pt x="3738" y="15889"/>
                  </a:lnTo>
                  <a:cubicBezTo>
                    <a:pt x="3739" y="16166"/>
                    <a:pt x="3941" y="16390"/>
                    <a:pt x="4190" y="16389"/>
                  </a:cubicBezTo>
                  <a:cubicBezTo>
                    <a:pt x="4439" y="16388"/>
                    <a:pt x="4640" y="16164"/>
                    <a:pt x="4639" y="15887"/>
                  </a:cubicBezTo>
                  <a:lnTo>
                    <a:pt x="4626" y="11921"/>
                  </a:lnTo>
                  <a:cubicBezTo>
                    <a:pt x="5675" y="12022"/>
                    <a:pt x="6678" y="12627"/>
                    <a:pt x="7312" y="13672"/>
                  </a:cubicBezTo>
                  <a:cubicBezTo>
                    <a:pt x="8425" y="15504"/>
                    <a:pt x="7990" y="17998"/>
                    <a:pt x="6343" y="19232"/>
                  </a:cubicBezTo>
                  <a:cubicBezTo>
                    <a:pt x="4697" y="20465"/>
                    <a:pt x="2452" y="19979"/>
                    <a:pt x="1339" y="18146"/>
                  </a:cubicBezTo>
                  <a:close/>
                  <a:moveTo>
                    <a:pt x="3670" y="7857"/>
                  </a:moveTo>
                  <a:lnTo>
                    <a:pt x="5119" y="6772"/>
                  </a:lnTo>
                  <a:cubicBezTo>
                    <a:pt x="5283" y="6649"/>
                    <a:pt x="5395" y="6369"/>
                    <a:pt x="5367" y="6151"/>
                  </a:cubicBezTo>
                  <a:lnTo>
                    <a:pt x="5135" y="4322"/>
                  </a:lnTo>
                  <a:lnTo>
                    <a:pt x="8435" y="5321"/>
                  </a:lnTo>
                  <a:cubicBezTo>
                    <a:pt x="8435" y="5321"/>
                    <a:pt x="8207" y="5706"/>
                    <a:pt x="7927" y="6179"/>
                  </a:cubicBezTo>
                  <a:lnTo>
                    <a:pt x="4301" y="8895"/>
                  </a:lnTo>
                  <a:cubicBezTo>
                    <a:pt x="4301" y="8895"/>
                    <a:pt x="3670" y="7857"/>
                    <a:pt x="3670" y="7857"/>
                  </a:cubicBezTo>
                  <a:close/>
                  <a:moveTo>
                    <a:pt x="5317" y="9342"/>
                  </a:moveTo>
                  <a:lnTo>
                    <a:pt x="6806" y="8227"/>
                  </a:lnTo>
                  <a:cubicBezTo>
                    <a:pt x="6763" y="8494"/>
                    <a:pt x="6811" y="8776"/>
                    <a:pt x="6952" y="9008"/>
                  </a:cubicBezTo>
                  <a:lnTo>
                    <a:pt x="6951" y="9008"/>
                  </a:lnTo>
                  <a:cubicBezTo>
                    <a:pt x="6951" y="9008"/>
                    <a:pt x="7368" y="9692"/>
                    <a:pt x="7887" y="10542"/>
                  </a:cubicBezTo>
                  <a:cubicBezTo>
                    <a:pt x="7887" y="10542"/>
                    <a:pt x="5317" y="9342"/>
                    <a:pt x="5317" y="9342"/>
                  </a:cubicBezTo>
                  <a:close/>
                  <a:moveTo>
                    <a:pt x="8791" y="8259"/>
                  </a:moveTo>
                  <a:cubicBezTo>
                    <a:pt x="8791" y="8259"/>
                    <a:pt x="10089" y="6315"/>
                    <a:pt x="10706" y="5383"/>
                  </a:cubicBezTo>
                  <a:lnTo>
                    <a:pt x="11903" y="5869"/>
                  </a:lnTo>
                  <a:cubicBezTo>
                    <a:pt x="11641" y="6978"/>
                    <a:pt x="11735" y="8186"/>
                    <a:pt x="12226" y="9262"/>
                  </a:cubicBezTo>
                  <a:lnTo>
                    <a:pt x="10284" y="10718"/>
                  </a:lnTo>
                  <a:cubicBezTo>
                    <a:pt x="10284" y="10718"/>
                    <a:pt x="8791" y="8259"/>
                    <a:pt x="8791" y="8259"/>
                  </a:cubicBezTo>
                  <a:close/>
                  <a:moveTo>
                    <a:pt x="13314" y="9656"/>
                  </a:moveTo>
                  <a:lnTo>
                    <a:pt x="16285" y="7430"/>
                  </a:lnTo>
                  <a:cubicBezTo>
                    <a:pt x="16491" y="7275"/>
                    <a:pt x="16545" y="6964"/>
                    <a:pt x="16406" y="6735"/>
                  </a:cubicBezTo>
                  <a:cubicBezTo>
                    <a:pt x="16343" y="6631"/>
                    <a:pt x="16251" y="6564"/>
                    <a:pt x="16150" y="6533"/>
                  </a:cubicBezTo>
                  <a:lnTo>
                    <a:pt x="16151" y="6531"/>
                  </a:lnTo>
                  <a:lnTo>
                    <a:pt x="12905" y="5212"/>
                  </a:lnTo>
                  <a:cubicBezTo>
                    <a:pt x="13172" y="4652"/>
                    <a:pt x="13562" y="4155"/>
                    <a:pt x="14067" y="3777"/>
                  </a:cubicBezTo>
                  <a:cubicBezTo>
                    <a:pt x="15713" y="2543"/>
                    <a:pt x="17958" y="3030"/>
                    <a:pt x="19071" y="4862"/>
                  </a:cubicBezTo>
                  <a:cubicBezTo>
                    <a:pt x="20183" y="6694"/>
                    <a:pt x="19749" y="9188"/>
                    <a:pt x="18102" y="10422"/>
                  </a:cubicBezTo>
                  <a:cubicBezTo>
                    <a:pt x="16556" y="11580"/>
                    <a:pt x="14482" y="11221"/>
                    <a:pt x="13314" y="9656"/>
                  </a:cubicBezTo>
                  <a:close/>
                  <a:moveTo>
                    <a:pt x="15048" y="7148"/>
                  </a:moveTo>
                  <a:lnTo>
                    <a:pt x="12832" y="8808"/>
                  </a:lnTo>
                  <a:cubicBezTo>
                    <a:pt x="12470" y="7960"/>
                    <a:pt x="12397" y="7021"/>
                    <a:pt x="12588" y="6148"/>
                  </a:cubicBezTo>
                  <a:cubicBezTo>
                    <a:pt x="12588" y="6148"/>
                    <a:pt x="15048" y="7148"/>
                    <a:pt x="15048" y="7148"/>
                  </a:cubicBezTo>
                  <a:close/>
                  <a:moveTo>
                    <a:pt x="742" y="18594"/>
                  </a:moveTo>
                  <a:cubicBezTo>
                    <a:pt x="2079" y="20796"/>
                    <a:pt x="4768" y="21379"/>
                    <a:pt x="6747" y="19896"/>
                  </a:cubicBezTo>
                  <a:cubicBezTo>
                    <a:pt x="8726" y="18413"/>
                    <a:pt x="9246" y="15426"/>
                    <a:pt x="7909" y="13224"/>
                  </a:cubicBezTo>
                  <a:cubicBezTo>
                    <a:pt x="7134" y="11948"/>
                    <a:pt x="5905" y="11216"/>
                    <a:pt x="4623" y="11115"/>
                  </a:cubicBezTo>
                  <a:lnTo>
                    <a:pt x="4619" y="10101"/>
                  </a:lnTo>
                  <a:lnTo>
                    <a:pt x="8815" y="12059"/>
                  </a:lnTo>
                  <a:cubicBezTo>
                    <a:pt x="9382" y="12983"/>
                    <a:pt x="9863" y="13764"/>
                    <a:pt x="9886" y="13787"/>
                  </a:cubicBezTo>
                  <a:cubicBezTo>
                    <a:pt x="10275" y="14180"/>
                    <a:pt x="10877" y="14149"/>
                    <a:pt x="11230" y="13717"/>
                  </a:cubicBezTo>
                  <a:cubicBezTo>
                    <a:pt x="11531" y="13349"/>
                    <a:pt x="11553" y="12810"/>
                    <a:pt x="11313" y="12415"/>
                  </a:cubicBezTo>
                  <a:lnTo>
                    <a:pt x="11314" y="12414"/>
                  </a:lnTo>
                  <a:lnTo>
                    <a:pt x="10788" y="11548"/>
                  </a:lnTo>
                  <a:lnTo>
                    <a:pt x="12715" y="10105"/>
                  </a:lnTo>
                  <a:cubicBezTo>
                    <a:pt x="14109" y="12039"/>
                    <a:pt x="16627" y="12494"/>
                    <a:pt x="18506" y="11086"/>
                  </a:cubicBezTo>
                  <a:cubicBezTo>
                    <a:pt x="20485" y="9603"/>
                    <a:pt x="21005" y="6616"/>
                    <a:pt x="19668" y="4414"/>
                  </a:cubicBezTo>
                  <a:cubicBezTo>
                    <a:pt x="18331" y="2212"/>
                    <a:pt x="15642" y="1629"/>
                    <a:pt x="13663" y="3112"/>
                  </a:cubicBezTo>
                  <a:cubicBezTo>
                    <a:pt x="13027" y="3589"/>
                    <a:pt x="12542" y="4222"/>
                    <a:pt x="12221" y="4933"/>
                  </a:cubicBezTo>
                  <a:lnTo>
                    <a:pt x="11168" y="4506"/>
                  </a:lnTo>
                  <a:cubicBezTo>
                    <a:pt x="11303" y="3945"/>
                    <a:pt x="11158" y="3323"/>
                    <a:pt x="10745" y="2905"/>
                  </a:cubicBezTo>
                  <a:cubicBezTo>
                    <a:pt x="10551" y="2709"/>
                    <a:pt x="10321" y="2584"/>
                    <a:pt x="10082" y="2526"/>
                  </a:cubicBezTo>
                  <a:lnTo>
                    <a:pt x="10082" y="2525"/>
                  </a:lnTo>
                  <a:lnTo>
                    <a:pt x="5355" y="1211"/>
                  </a:lnTo>
                  <a:lnTo>
                    <a:pt x="5355" y="1211"/>
                  </a:lnTo>
                  <a:cubicBezTo>
                    <a:pt x="4823" y="1000"/>
                    <a:pt x="4206" y="1148"/>
                    <a:pt x="3803" y="1641"/>
                  </a:cubicBezTo>
                  <a:cubicBezTo>
                    <a:pt x="3485" y="2031"/>
                    <a:pt x="3373" y="2548"/>
                    <a:pt x="3458" y="3028"/>
                  </a:cubicBezTo>
                  <a:lnTo>
                    <a:pt x="3457" y="3029"/>
                  </a:lnTo>
                  <a:lnTo>
                    <a:pt x="3914" y="5740"/>
                  </a:lnTo>
                  <a:lnTo>
                    <a:pt x="2179" y="7041"/>
                  </a:lnTo>
                  <a:cubicBezTo>
                    <a:pt x="1849" y="7288"/>
                    <a:pt x="1762" y="7786"/>
                    <a:pt x="1985" y="8153"/>
                  </a:cubicBezTo>
                  <a:cubicBezTo>
                    <a:pt x="2193" y="8496"/>
                    <a:pt x="2598" y="8599"/>
                    <a:pt x="2919" y="8409"/>
                  </a:cubicBezTo>
                  <a:lnTo>
                    <a:pt x="3717" y="9723"/>
                  </a:lnTo>
                  <a:lnTo>
                    <a:pt x="3722" y="11148"/>
                  </a:lnTo>
                  <a:cubicBezTo>
                    <a:pt x="3090" y="11245"/>
                    <a:pt x="2469" y="11499"/>
                    <a:pt x="1905" y="11922"/>
                  </a:cubicBezTo>
                  <a:cubicBezTo>
                    <a:pt x="-75" y="13405"/>
                    <a:pt x="-595" y="16392"/>
                    <a:pt x="742" y="18594"/>
                  </a:cubicBezTo>
                  <a:close/>
                  <a:moveTo>
                    <a:pt x="2678" y="707"/>
                  </a:moveTo>
                  <a:cubicBezTo>
                    <a:pt x="2232" y="-27"/>
                    <a:pt x="1336" y="-221"/>
                    <a:pt x="676" y="273"/>
                  </a:cubicBezTo>
                  <a:cubicBezTo>
                    <a:pt x="16" y="767"/>
                    <a:pt x="-157" y="1763"/>
                    <a:pt x="289" y="2497"/>
                  </a:cubicBezTo>
                  <a:cubicBezTo>
                    <a:pt x="734" y="3231"/>
                    <a:pt x="1630" y="3426"/>
                    <a:pt x="2290" y="2931"/>
                  </a:cubicBezTo>
                  <a:cubicBezTo>
                    <a:pt x="2950" y="2437"/>
                    <a:pt x="3123" y="1441"/>
                    <a:pt x="2678" y="70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1" name="Google Shape;1019;p9">
              <a:extLst>
                <a:ext uri="{FF2B5EF4-FFF2-40B4-BE49-F238E27FC236}">
                  <a16:creationId xmlns:a16="http://schemas.microsoft.com/office/drawing/2014/main" id="{03705006-8E6F-6F81-3A6C-7B5405F06E68}"/>
                </a:ext>
              </a:extLst>
            </p:cNvPr>
            <p:cNvSpPr/>
            <p:nvPr/>
          </p:nvSpPr>
          <p:spPr>
            <a:xfrm>
              <a:off x="15268309" y="8005297"/>
              <a:ext cx="498843" cy="55221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4"/>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2" name="Google Shape;1020;p9">
              <a:extLst>
                <a:ext uri="{FF2B5EF4-FFF2-40B4-BE49-F238E27FC236}">
                  <a16:creationId xmlns:a16="http://schemas.microsoft.com/office/drawing/2014/main" id="{4ECBE4A1-ABF4-B1A7-CD1D-784A294458F5}"/>
                </a:ext>
              </a:extLst>
            </p:cNvPr>
            <p:cNvSpPr/>
            <p:nvPr/>
          </p:nvSpPr>
          <p:spPr>
            <a:xfrm>
              <a:off x="15182165" y="7422392"/>
              <a:ext cx="482786" cy="501735"/>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3" name="Google Shape;1021;p9">
              <a:extLst>
                <a:ext uri="{FF2B5EF4-FFF2-40B4-BE49-F238E27FC236}">
                  <a16:creationId xmlns:a16="http://schemas.microsoft.com/office/drawing/2014/main" id="{1900752C-4070-FD28-FBFB-87A9D2EDE8FE}"/>
                </a:ext>
              </a:extLst>
            </p:cNvPr>
            <p:cNvSpPr/>
            <p:nvPr/>
          </p:nvSpPr>
          <p:spPr>
            <a:xfrm>
              <a:off x="15128412" y="6820063"/>
              <a:ext cx="371717" cy="598352"/>
            </a:xfrm>
            <a:custGeom>
              <a:avLst/>
              <a:gdLst/>
              <a:ahLst/>
              <a:cxnLst/>
              <a:rect l="l" t="t" r="r" b="b"/>
              <a:pathLst>
                <a:path w="21600" h="21600" extrusionOk="0">
                  <a:moveTo>
                    <a:pt x="0" y="21600"/>
                  </a:moveTo>
                  <a:lnTo>
                    <a:pt x="53" y="16426"/>
                  </a:lnTo>
                  <a:lnTo>
                    <a:pt x="6939" y="18801"/>
                  </a:lnTo>
                  <a:cubicBezTo>
                    <a:pt x="6939" y="18801"/>
                    <a:pt x="0" y="21600"/>
                    <a:pt x="0" y="21600"/>
                  </a:cubicBezTo>
                  <a:close/>
                  <a:moveTo>
                    <a:pt x="7564" y="18101"/>
                  </a:moveTo>
                  <a:lnTo>
                    <a:pt x="678" y="15726"/>
                  </a:lnTo>
                  <a:lnTo>
                    <a:pt x="11819" y="3241"/>
                  </a:lnTo>
                  <a:lnTo>
                    <a:pt x="18708" y="5613"/>
                  </a:lnTo>
                  <a:cubicBezTo>
                    <a:pt x="18708" y="5613"/>
                    <a:pt x="7564" y="18101"/>
                    <a:pt x="7564" y="18101"/>
                  </a:cubicBezTo>
                  <a:close/>
                  <a:moveTo>
                    <a:pt x="19345" y="4898"/>
                  </a:moveTo>
                  <a:lnTo>
                    <a:pt x="12456" y="2525"/>
                  </a:lnTo>
                  <a:lnTo>
                    <a:pt x="14711" y="0"/>
                  </a:lnTo>
                  <a:lnTo>
                    <a:pt x="21600" y="2372"/>
                  </a:lnTo>
                  <a:cubicBezTo>
                    <a:pt x="21600" y="2372"/>
                    <a:pt x="19345" y="4898"/>
                    <a:pt x="19345" y="4898"/>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4" name="Google Shape;1022;p9">
              <a:extLst>
                <a:ext uri="{FF2B5EF4-FFF2-40B4-BE49-F238E27FC236}">
                  <a16:creationId xmlns:a16="http://schemas.microsoft.com/office/drawing/2014/main" id="{C59B12D6-98E2-4F16-B0BC-63DAE6AEFFCF}"/>
                </a:ext>
              </a:extLst>
            </p:cNvPr>
            <p:cNvSpPr/>
            <p:nvPr/>
          </p:nvSpPr>
          <p:spPr>
            <a:xfrm>
              <a:off x="19860235" y="12623190"/>
              <a:ext cx="635104" cy="383207"/>
            </a:xfrm>
            <a:custGeom>
              <a:avLst/>
              <a:gdLst/>
              <a:ahLst/>
              <a:cxnLst/>
              <a:rect l="l" t="t"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89"/>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5" name="Google Shape;1023;p9">
              <a:extLst>
                <a:ext uri="{FF2B5EF4-FFF2-40B4-BE49-F238E27FC236}">
                  <a16:creationId xmlns:a16="http://schemas.microsoft.com/office/drawing/2014/main" id="{710BD728-51D8-14B7-1C68-BC8ED7066A27}"/>
                </a:ext>
              </a:extLst>
            </p:cNvPr>
            <p:cNvSpPr/>
            <p:nvPr/>
          </p:nvSpPr>
          <p:spPr>
            <a:xfrm>
              <a:off x="17597371" y="10224894"/>
              <a:ext cx="387029" cy="553397"/>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6" name="Google Shape;1024;p9">
              <a:extLst>
                <a:ext uri="{FF2B5EF4-FFF2-40B4-BE49-F238E27FC236}">
                  <a16:creationId xmlns:a16="http://schemas.microsoft.com/office/drawing/2014/main" id="{44176A40-E921-7587-354F-31649FC6C147}"/>
                </a:ext>
              </a:extLst>
            </p:cNvPr>
            <p:cNvSpPr/>
            <p:nvPr/>
          </p:nvSpPr>
          <p:spPr>
            <a:xfrm>
              <a:off x="16686920" y="10342144"/>
              <a:ext cx="536497" cy="851590"/>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7" name="Google Shape;1025;p9">
              <a:extLst>
                <a:ext uri="{FF2B5EF4-FFF2-40B4-BE49-F238E27FC236}">
                  <a16:creationId xmlns:a16="http://schemas.microsoft.com/office/drawing/2014/main" id="{D1F5DC29-2B3B-2612-151D-C0A257D43B61}"/>
                </a:ext>
              </a:extLst>
            </p:cNvPr>
            <p:cNvSpPr/>
            <p:nvPr/>
          </p:nvSpPr>
          <p:spPr>
            <a:xfrm>
              <a:off x="16291801" y="10573209"/>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8" name="Google Shape;1026;p9">
              <a:extLst>
                <a:ext uri="{FF2B5EF4-FFF2-40B4-BE49-F238E27FC236}">
                  <a16:creationId xmlns:a16="http://schemas.microsoft.com/office/drawing/2014/main" id="{AC01B38D-7971-0D8A-6886-C977C51D475C}"/>
                </a:ext>
              </a:extLst>
            </p:cNvPr>
            <p:cNvSpPr/>
            <p:nvPr/>
          </p:nvSpPr>
          <p:spPr>
            <a:xfrm>
              <a:off x="16950890" y="11189795"/>
              <a:ext cx="310646" cy="332440"/>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9" name="Google Shape;1027;p9">
              <a:extLst>
                <a:ext uri="{FF2B5EF4-FFF2-40B4-BE49-F238E27FC236}">
                  <a16:creationId xmlns:a16="http://schemas.microsoft.com/office/drawing/2014/main" id="{879B1840-11C0-0EC2-0EC5-B74AB5F85462}"/>
                </a:ext>
              </a:extLst>
            </p:cNvPr>
            <p:cNvSpPr/>
            <p:nvPr/>
          </p:nvSpPr>
          <p:spPr>
            <a:xfrm>
              <a:off x="18327410" y="11333169"/>
              <a:ext cx="410124" cy="290705"/>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10" name="Google Shape;1028;p9">
              <a:extLst>
                <a:ext uri="{FF2B5EF4-FFF2-40B4-BE49-F238E27FC236}">
                  <a16:creationId xmlns:a16="http://schemas.microsoft.com/office/drawing/2014/main" id="{3981C07E-34F1-71CF-5E57-516B9B3901F0}"/>
                </a:ext>
              </a:extLst>
            </p:cNvPr>
            <p:cNvSpPr/>
            <p:nvPr/>
          </p:nvSpPr>
          <p:spPr>
            <a:xfrm>
              <a:off x="15200800" y="9711571"/>
              <a:ext cx="534280" cy="414613"/>
            </a:xfrm>
            <a:custGeom>
              <a:avLst/>
              <a:gdLst/>
              <a:ahLst/>
              <a:cxnLst/>
              <a:rect l="l" t="t" r="r" b="b"/>
              <a:pathLst>
                <a:path w="21504" h="21459" extrusionOk="0">
                  <a:moveTo>
                    <a:pt x="20046" y="0"/>
                  </a:moveTo>
                  <a:lnTo>
                    <a:pt x="18382" y="1612"/>
                  </a:lnTo>
                  <a:cubicBezTo>
                    <a:pt x="18349" y="1555"/>
                    <a:pt x="18183" y="1271"/>
                    <a:pt x="18183" y="1271"/>
                  </a:cubicBezTo>
                  <a:lnTo>
                    <a:pt x="16876" y="2541"/>
                  </a:lnTo>
                  <a:lnTo>
                    <a:pt x="17075" y="2882"/>
                  </a:lnTo>
                  <a:lnTo>
                    <a:pt x="16682" y="3264"/>
                  </a:lnTo>
                  <a:lnTo>
                    <a:pt x="3502" y="16032"/>
                  </a:lnTo>
                  <a:cubicBezTo>
                    <a:pt x="3033" y="16486"/>
                    <a:pt x="956" y="19168"/>
                    <a:pt x="714" y="20293"/>
                  </a:cubicBezTo>
                  <a:cubicBezTo>
                    <a:pt x="679" y="20454"/>
                    <a:pt x="682" y="20584"/>
                    <a:pt x="733" y="20670"/>
                  </a:cubicBezTo>
                  <a:cubicBezTo>
                    <a:pt x="1136" y="21359"/>
                    <a:pt x="4430" y="19041"/>
                    <a:pt x="4965" y="18523"/>
                  </a:cubicBezTo>
                  <a:lnTo>
                    <a:pt x="18142" y="5753"/>
                  </a:lnTo>
                  <a:lnTo>
                    <a:pt x="18535" y="5371"/>
                  </a:lnTo>
                  <a:lnTo>
                    <a:pt x="18743" y="5727"/>
                  </a:lnTo>
                  <a:lnTo>
                    <a:pt x="13621" y="10688"/>
                  </a:lnTo>
                  <a:lnTo>
                    <a:pt x="13920" y="11200"/>
                  </a:lnTo>
                  <a:lnTo>
                    <a:pt x="20349" y="4970"/>
                  </a:lnTo>
                  <a:cubicBezTo>
                    <a:pt x="20349" y="4970"/>
                    <a:pt x="20022" y="4416"/>
                    <a:pt x="19840" y="4106"/>
                  </a:cubicBezTo>
                  <a:lnTo>
                    <a:pt x="21504" y="2494"/>
                  </a:lnTo>
                  <a:cubicBezTo>
                    <a:pt x="21504" y="2494"/>
                    <a:pt x="20046" y="0"/>
                    <a:pt x="20046" y="0"/>
                  </a:cubicBezTo>
                  <a:close/>
                  <a:moveTo>
                    <a:pt x="714" y="20293"/>
                  </a:moveTo>
                  <a:cubicBezTo>
                    <a:pt x="727" y="20240"/>
                    <a:pt x="731" y="20197"/>
                    <a:pt x="751" y="20139"/>
                  </a:cubicBezTo>
                  <a:lnTo>
                    <a:pt x="480" y="20398"/>
                  </a:lnTo>
                  <a:cubicBezTo>
                    <a:pt x="370" y="20505"/>
                    <a:pt x="-96" y="21209"/>
                    <a:pt x="18" y="21404"/>
                  </a:cubicBezTo>
                  <a:cubicBezTo>
                    <a:pt x="133" y="21600"/>
                    <a:pt x="787" y="21217"/>
                    <a:pt x="897" y="21111"/>
                  </a:cubicBezTo>
                  <a:lnTo>
                    <a:pt x="1169" y="20846"/>
                  </a:lnTo>
                  <a:cubicBezTo>
                    <a:pt x="944" y="20888"/>
                    <a:pt x="778" y="20864"/>
                    <a:pt x="705" y="20740"/>
                  </a:cubicBezTo>
                  <a:cubicBezTo>
                    <a:pt x="649" y="20644"/>
                    <a:pt x="665" y="20481"/>
                    <a:pt x="714" y="2029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11" name="Google Shape;1029;p9">
              <a:extLst>
                <a:ext uri="{FF2B5EF4-FFF2-40B4-BE49-F238E27FC236}">
                  <a16:creationId xmlns:a16="http://schemas.microsoft.com/office/drawing/2014/main" id="{A40534A3-59CC-70B9-E849-F8BDE01D6EB1}"/>
                </a:ext>
              </a:extLst>
            </p:cNvPr>
            <p:cNvSpPr/>
            <p:nvPr/>
          </p:nvSpPr>
          <p:spPr>
            <a:xfrm>
              <a:off x="15431053" y="9155014"/>
              <a:ext cx="444362" cy="290705"/>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grpSp>
    </p:spTree>
    <p:extLst>
      <p:ext uri="{BB962C8B-B14F-4D97-AF65-F5344CB8AC3E}">
        <p14:creationId xmlns:p14="http://schemas.microsoft.com/office/powerpoint/2010/main" val="3250898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A3AD9EF-F4D1-7E92-2087-1A8376A4A8F7}"/>
              </a:ext>
            </a:extLst>
          </p:cNvPr>
          <p:cNvSpPr>
            <a:spLocks noGrp="1"/>
          </p:cNvSpPr>
          <p:nvPr>
            <p:ph type="body" sz="quarter" idx="62"/>
          </p:nvPr>
        </p:nvSpPr>
        <p:spPr>
          <a:xfrm>
            <a:off x="6953069" y="2757215"/>
            <a:ext cx="4491853" cy="671785"/>
          </a:xfrm>
        </p:spPr>
        <p:txBody>
          <a:bodyPr/>
          <a:lstStyle/>
          <a:p>
            <a:pPr algn="r"/>
            <a:r>
              <a:rPr lang="en-US"/>
              <a:t>FOLLOW OUR JOURNEY </a:t>
            </a:r>
          </a:p>
        </p:txBody>
      </p:sp>
      <p:sp>
        <p:nvSpPr>
          <p:cNvPr id="5" name="Text Placeholder 4">
            <a:extLst>
              <a:ext uri="{FF2B5EF4-FFF2-40B4-BE49-F238E27FC236}">
                <a16:creationId xmlns:a16="http://schemas.microsoft.com/office/drawing/2014/main" id="{9CDA372D-906F-3128-6D73-398C5EFC1510}"/>
              </a:ext>
            </a:extLst>
          </p:cNvPr>
          <p:cNvSpPr>
            <a:spLocks noGrp="1"/>
          </p:cNvSpPr>
          <p:nvPr>
            <p:ph type="body" sz="quarter" idx="24"/>
          </p:nvPr>
        </p:nvSpPr>
        <p:spPr>
          <a:xfrm>
            <a:off x="5252224" y="4658876"/>
            <a:ext cx="6192698" cy="649221"/>
          </a:xfrm>
        </p:spPr>
        <p:txBody>
          <a:bodyPr/>
          <a:lstStyle/>
          <a:p>
            <a:r>
              <a:rPr lang="en-US" b="1"/>
              <a:t>www.entrepreneurshiplabs.eu</a:t>
            </a:r>
            <a:endParaRPr lang="en-US"/>
          </a:p>
        </p:txBody>
      </p:sp>
      <p:grpSp>
        <p:nvGrpSpPr>
          <p:cNvPr id="126" name="Group 125">
            <a:extLst>
              <a:ext uri="{FF2B5EF4-FFF2-40B4-BE49-F238E27FC236}">
                <a16:creationId xmlns:a16="http://schemas.microsoft.com/office/drawing/2014/main" id="{4B7E4105-597A-8F0F-C420-568AA064F023}"/>
              </a:ext>
            </a:extLst>
          </p:cNvPr>
          <p:cNvGrpSpPr/>
          <p:nvPr/>
        </p:nvGrpSpPr>
        <p:grpSpPr>
          <a:xfrm>
            <a:off x="10003448" y="4371162"/>
            <a:ext cx="1189505" cy="278992"/>
            <a:chOff x="3244859" y="9797084"/>
            <a:chExt cx="1936438" cy="454180"/>
          </a:xfrm>
          <a:solidFill>
            <a:schemeClr val="bg1"/>
          </a:solidFill>
        </p:grpSpPr>
        <p:sp>
          <p:nvSpPr>
            <p:cNvPr id="127" name="Freeform 5">
              <a:extLst>
                <a:ext uri="{FF2B5EF4-FFF2-40B4-BE49-F238E27FC236}">
                  <a16:creationId xmlns:a16="http://schemas.microsoft.com/office/drawing/2014/main" id="{876F36C2-5264-94AF-E7F0-807B94DDA80E}"/>
                </a:ext>
              </a:extLst>
            </p:cNvPr>
            <p:cNvSpPr>
              <a:spLocks/>
            </p:cNvSpPr>
            <p:nvPr/>
          </p:nvSpPr>
          <p:spPr bwMode="auto">
            <a:xfrm>
              <a:off x="3244859" y="9797084"/>
              <a:ext cx="206694" cy="420436"/>
            </a:xfrm>
            <a:custGeom>
              <a:avLst/>
              <a:gdLst>
                <a:gd name="T0" fmla="*/ 6 w 30"/>
                <a:gd name="T1" fmla="*/ 13 h 64"/>
                <a:gd name="T2" fmla="*/ 6 w 30"/>
                <a:gd name="T3" fmla="*/ 21 h 64"/>
                <a:gd name="T4" fmla="*/ 0 w 30"/>
                <a:gd name="T5" fmla="*/ 21 h 64"/>
                <a:gd name="T6" fmla="*/ 0 w 30"/>
                <a:gd name="T7" fmla="*/ 32 h 64"/>
                <a:gd name="T8" fmla="*/ 6 w 30"/>
                <a:gd name="T9" fmla="*/ 32 h 64"/>
                <a:gd name="T10" fmla="*/ 6 w 30"/>
                <a:gd name="T11" fmla="*/ 64 h 64"/>
                <a:gd name="T12" fmla="*/ 20 w 30"/>
                <a:gd name="T13" fmla="*/ 64 h 64"/>
                <a:gd name="T14" fmla="*/ 20 w 30"/>
                <a:gd name="T15" fmla="*/ 32 h 64"/>
                <a:gd name="T16" fmla="*/ 29 w 30"/>
                <a:gd name="T17" fmla="*/ 32 h 64"/>
                <a:gd name="T18" fmla="*/ 30 w 30"/>
                <a:gd name="T19" fmla="*/ 21 h 64"/>
                <a:gd name="T20" fmla="*/ 20 w 30"/>
                <a:gd name="T21" fmla="*/ 21 h 64"/>
                <a:gd name="T22" fmla="*/ 20 w 30"/>
                <a:gd name="T23" fmla="*/ 14 h 64"/>
                <a:gd name="T24" fmla="*/ 23 w 30"/>
                <a:gd name="T25" fmla="*/ 11 h 64"/>
                <a:gd name="T26" fmla="*/ 30 w 30"/>
                <a:gd name="T27" fmla="*/ 11 h 64"/>
                <a:gd name="T28" fmla="*/ 30 w 30"/>
                <a:gd name="T29" fmla="*/ 0 h 64"/>
                <a:gd name="T30" fmla="*/ 20 w 30"/>
                <a:gd name="T31" fmla="*/ 0 h 64"/>
                <a:gd name="T32" fmla="*/ 6 w 30"/>
                <a:gd name="T3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64">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a:solidFill>
                  <a:srgbClr val="F16924"/>
                </a:solidFill>
              </a:endParaRPr>
            </a:p>
          </p:txBody>
        </p:sp>
        <p:sp>
          <p:nvSpPr>
            <p:cNvPr id="128" name="Freeform 9">
              <a:extLst>
                <a:ext uri="{FF2B5EF4-FFF2-40B4-BE49-F238E27FC236}">
                  <a16:creationId xmlns:a16="http://schemas.microsoft.com/office/drawing/2014/main" id="{1AE07ABF-2F9D-CC3B-5CC2-976213DEDBA2}"/>
                </a:ext>
              </a:extLst>
            </p:cNvPr>
            <p:cNvSpPr>
              <a:spLocks noEditPoints="1"/>
            </p:cNvSpPr>
            <p:nvPr/>
          </p:nvSpPr>
          <p:spPr bwMode="auto">
            <a:xfrm>
              <a:off x="4763213" y="9806306"/>
              <a:ext cx="418084" cy="401645"/>
            </a:xfrm>
            <a:custGeom>
              <a:avLst/>
              <a:gdLst>
                <a:gd name="T0" fmla="*/ 64 w 64"/>
                <a:gd name="T1" fmla="*/ 37 h 61"/>
                <a:gd name="T2" fmla="*/ 64 w 64"/>
                <a:gd name="T3" fmla="*/ 61 h 61"/>
                <a:gd name="T4" fmla="*/ 50 w 64"/>
                <a:gd name="T5" fmla="*/ 61 h 61"/>
                <a:gd name="T6" fmla="*/ 50 w 64"/>
                <a:gd name="T7" fmla="*/ 39 h 61"/>
                <a:gd name="T8" fmla="*/ 43 w 64"/>
                <a:gd name="T9" fmla="*/ 30 h 61"/>
                <a:gd name="T10" fmla="*/ 36 w 64"/>
                <a:gd name="T11" fmla="*/ 35 h 61"/>
                <a:gd name="T12" fmla="*/ 36 w 64"/>
                <a:gd name="T13" fmla="*/ 38 h 61"/>
                <a:gd name="T14" fmla="*/ 36 w 64"/>
                <a:gd name="T15" fmla="*/ 61 h 61"/>
                <a:gd name="T16" fmla="*/ 22 w 64"/>
                <a:gd name="T17" fmla="*/ 61 h 61"/>
                <a:gd name="T18" fmla="*/ 22 w 64"/>
                <a:gd name="T19" fmla="*/ 20 h 61"/>
                <a:gd name="T20" fmla="*/ 36 w 64"/>
                <a:gd name="T21" fmla="*/ 20 h 61"/>
                <a:gd name="T22" fmla="*/ 36 w 64"/>
                <a:gd name="T23" fmla="*/ 26 h 61"/>
                <a:gd name="T24" fmla="*/ 36 w 64"/>
                <a:gd name="T25" fmla="*/ 26 h 61"/>
                <a:gd name="T26" fmla="*/ 36 w 64"/>
                <a:gd name="T27" fmla="*/ 26 h 61"/>
                <a:gd name="T28" fmla="*/ 36 w 64"/>
                <a:gd name="T29" fmla="*/ 26 h 61"/>
                <a:gd name="T30" fmla="*/ 48 w 64"/>
                <a:gd name="T31" fmla="*/ 19 h 61"/>
                <a:gd name="T32" fmla="*/ 64 w 64"/>
                <a:gd name="T33" fmla="*/ 37 h 61"/>
                <a:gd name="T34" fmla="*/ 8 w 64"/>
                <a:gd name="T35" fmla="*/ 0 h 61"/>
                <a:gd name="T36" fmla="*/ 0 w 64"/>
                <a:gd name="T37" fmla="*/ 7 h 61"/>
                <a:gd name="T38" fmla="*/ 8 w 64"/>
                <a:gd name="T39" fmla="*/ 14 h 61"/>
                <a:gd name="T40" fmla="*/ 8 w 64"/>
                <a:gd name="T41" fmla="*/ 14 h 61"/>
                <a:gd name="T42" fmla="*/ 15 w 64"/>
                <a:gd name="T43" fmla="*/ 7 h 61"/>
                <a:gd name="T44" fmla="*/ 8 w 64"/>
                <a:gd name="T45" fmla="*/ 0 h 61"/>
                <a:gd name="T46" fmla="*/ 1 w 64"/>
                <a:gd name="T47" fmla="*/ 61 h 61"/>
                <a:gd name="T48" fmla="*/ 15 w 64"/>
                <a:gd name="T49" fmla="*/ 61 h 61"/>
                <a:gd name="T50" fmla="*/ 15 w 64"/>
                <a:gd name="T51" fmla="*/ 20 h 61"/>
                <a:gd name="T52" fmla="*/ 1 w 64"/>
                <a:gd name="T53" fmla="*/ 20 h 61"/>
                <a:gd name="T54" fmla="*/ 1 w 64"/>
                <a:gd name="T5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61">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a:solidFill>
                  <a:srgbClr val="F16924"/>
                </a:solidFill>
              </a:endParaRPr>
            </a:p>
          </p:txBody>
        </p:sp>
        <p:sp>
          <p:nvSpPr>
            <p:cNvPr id="129" name="Freeform 128">
              <a:extLst>
                <a:ext uri="{FF2B5EF4-FFF2-40B4-BE49-F238E27FC236}">
                  <a16:creationId xmlns:a16="http://schemas.microsoft.com/office/drawing/2014/main" id="{5330927A-5E3D-ED22-0AFE-F1B0559A1A70}"/>
                </a:ext>
              </a:extLst>
            </p:cNvPr>
            <p:cNvSpPr>
              <a:spLocks/>
            </p:cNvSpPr>
            <p:nvPr/>
          </p:nvSpPr>
          <p:spPr bwMode="auto">
            <a:xfrm>
              <a:off x="3844999" y="9812041"/>
              <a:ext cx="521431" cy="439223"/>
            </a:xfrm>
            <a:custGeom>
              <a:avLst/>
              <a:gdLst>
                <a:gd name="T0" fmla="*/ 57 w 64"/>
                <a:gd name="T1" fmla="*/ 20 h 53"/>
                <a:gd name="T2" fmla="*/ 64 w 64"/>
                <a:gd name="T3" fmla="*/ 16 h 53"/>
                <a:gd name="T4" fmla="*/ 56 w 64"/>
                <a:gd name="T5" fmla="*/ 16 h 53"/>
                <a:gd name="T6" fmla="*/ 56 w 64"/>
                <a:gd name="T7" fmla="*/ 15 h 53"/>
                <a:gd name="T8" fmla="*/ 42 w 64"/>
                <a:gd name="T9" fmla="*/ 4 h 53"/>
                <a:gd name="T10" fmla="*/ 44 w 64"/>
                <a:gd name="T11" fmla="*/ 4 h 53"/>
                <a:gd name="T12" fmla="*/ 48 w 64"/>
                <a:gd name="T13" fmla="*/ 1 h 53"/>
                <a:gd name="T14" fmla="*/ 42 w 64"/>
                <a:gd name="T15" fmla="*/ 3 h 53"/>
                <a:gd name="T16" fmla="*/ 45 w 64"/>
                <a:gd name="T17" fmla="*/ 0 h 53"/>
                <a:gd name="T18" fmla="*/ 40 w 64"/>
                <a:gd name="T19" fmla="*/ 2 h 53"/>
                <a:gd name="T20" fmla="*/ 41 w 64"/>
                <a:gd name="T21" fmla="*/ 1 h 53"/>
                <a:gd name="T22" fmla="*/ 31 w 64"/>
                <a:gd name="T23" fmla="*/ 16 h 53"/>
                <a:gd name="T24" fmla="*/ 26 w 64"/>
                <a:gd name="T25" fmla="*/ 12 h 53"/>
                <a:gd name="T26" fmla="*/ 10 w 64"/>
                <a:gd name="T27" fmla="*/ 5 h 53"/>
                <a:gd name="T28" fmla="*/ 15 w 64"/>
                <a:gd name="T29" fmla="*/ 13 h 53"/>
                <a:gd name="T30" fmla="*/ 11 w 64"/>
                <a:gd name="T31" fmla="*/ 13 h 53"/>
                <a:gd name="T32" fmla="*/ 18 w 64"/>
                <a:gd name="T33" fmla="*/ 20 h 53"/>
                <a:gd name="T34" fmla="*/ 14 w 64"/>
                <a:gd name="T35" fmla="*/ 21 h 53"/>
                <a:gd name="T36" fmla="*/ 22 w 64"/>
                <a:gd name="T37" fmla="*/ 25 h 53"/>
                <a:gd name="T38" fmla="*/ 24 w 64"/>
                <a:gd name="T39" fmla="*/ 31 h 53"/>
                <a:gd name="T40" fmla="*/ 0 w 64"/>
                <a:gd name="T41" fmla="*/ 31 h 53"/>
                <a:gd name="T42" fmla="*/ 56 w 64"/>
                <a:gd name="T43" fmla="*/ 23 h 53"/>
                <a:gd name="T44" fmla="*/ 64 w 64"/>
                <a:gd name="T45" fmla="*/ 20 h 53"/>
                <a:gd name="T46" fmla="*/ 57 w 64"/>
                <a:gd name="T47"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53">
                  <a:moveTo>
                    <a:pt x="57" y="20"/>
                  </a:moveTo>
                  <a:cubicBezTo>
                    <a:pt x="60" y="19"/>
                    <a:pt x="63" y="18"/>
                    <a:pt x="64" y="16"/>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3"/>
                  </a:cubicBezTo>
                  <a:cubicBezTo>
                    <a:pt x="43" y="2"/>
                    <a:pt x="45" y="1"/>
                    <a:pt x="45" y="0"/>
                  </a:cubicBezTo>
                  <a:cubicBezTo>
                    <a:pt x="43" y="0"/>
                    <a:pt x="41" y="1"/>
                    <a:pt x="40" y="2"/>
                  </a:cubicBezTo>
                  <a:cubicBezTo>
                    <a:pt x="40" y="2"/>
                    <a:pt x="41" y="1"/>
                    <a:pt x="41" y="1"/>
                  </a:cubicBezTo>
                  <a:cubicBezTo>
                    <a:pt x="36" y="4"/>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9"/>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a:solidFill>
                  <a:srgbClr val="F16924"/>
                </a:solidFill>
              </a:endParaRPr>
            </a:p>
          </p:txBody>
        </p:sp>
      </p:grpSp>
      <p:pic>
        <p:nvPicPr>
          <p:cNvPr id="3" name="Grafik 2">
            <a:extLst>
              <a:ext uri="{FF2B5EF4-FFF2-40B4-BE49-F238E27FC236}">
                <a16:creationId xmlns:a16="http://schemas.microsoft.com/office/drawing/2014/main" id="{A9D2E9F8-DDD9-9849-D6BA-F148779337B0}"/>
              </a:ext>
            </a:extLst>
          </p:cNvPr>
          <p:cNvPicPr>
            <a:picLocks noChangeAspect="1"/>
          </p:cNvPicPr>
          <p:nvPr/>
        </p:nvPicPr>
        <p:blipFill>
          <a:blip r:embed="rId3"/>
          <a:srcRect l="25" r="25"/>
          <a:stretch/>
        </p:blipFill>
        <p:spPr>
          <a:xfrm flipH="1">
            <a:off x="241300" y="943626"/>
            <a:ext cx="6407138" cy="4273561"/>
          </a:xfrm>
          <a:prstGeom prst="hexagon">
            <a:avLst/>
          </a:prstGeom>
        </p:spPr>
      </p:pic>
    </p:spTree>
    <p:extLst>
      <p:ext uri="{BB962C8B-B14F-4D97-AF65-F5344CB8AC3E}">
        <p14:creationId xmlns:p14="http://schemas.microsoft.com/office/powerpoint/2010/main" val="2038329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38115862-F634-A0E8-CC10-DE18470DFCB4}"/>
              </a:ext>
            </a:extLst>
          </p:cNvPr>
          <p:cNvSpPr>
            <a:spLocks noGrp="1"/>
          </p:cNvSpPr>
          <p:nvPr>
            <p:ph type="body" sz="quarter" idx="48"/>
          </p:nvPr>
        </p:nvSpPr>
        <p:spPr>
          <a:xfrm>
            <a:off x="931824" y="1624338"/>
            <a:ext cx="5848117" cy="3013354"/>
          </a:xfrm>
        </p:spPr>
        <p:txBody>
          <a:bodyPr/>
          <a:lstStyle/>
          <a:p>
            <a:pPr>
              <a:spcBef>
                <a:spcPts val="1200"/>
              </a:spcBef>
            </a:pPr>
            <a:endParaRPr lang="en-US"/>
          </a:p>
          <a:p>
            <a:pPr>
              <a:spcBef>
                <a:spcPts val="1200"/>
              </a:spcBef>
            </a:pPr>
            <a:endParaRPr lang="en-US"/>
          </a:p>
          <a:p>
            <a:pPr>
              <a:spcBef>
                <a:spcPts val="1200"/>
              </a:spcBef>
            </a:pPr>
            <a:r>
              <a:rPr lang="en-US"/>
              <a:t>Don't worry; it's all in good fun. Take 5 minutes to brainstorm and weave a humorous story connecting your assigned element to communication.</a:t>
            </a:r>
          </a:p>
        </p:txBody>
      </p:sp>
      <p:sp>
        <p:nvSpPr>
          <p:cNvPr id="7" name="Textplatzhalter 6">
            <a:extLst>
              <a:ext uri="{FF2B5EF4-FFF2-40B4-BE49-F238E27FC236}">
                <a16:creationId xmlns:a16="http://schemas.microsoft.com/office/drawing/2014/main" id="{6BC907A5-B625-F8C5-CF08-E23B0E106624}"/>
              </a:ext>
            </a:extLst>
          </p:cNvPr>
          <p:cNvSpPr>
            <a:spLocks noGrp="1"/>
          </p:cNvSpPr>
          <p:nvPr>
            <p:ph type="body" sz="quarter" idx="62"/>
          </p:nvPr>
        </p:nvSpPr>
        <p:spPr>
          <a:xfrm>
            <a:off x="112295" y="578092"/>
            <a:ext cx="5363945" cy="671785"/>
          </a:xfrm>
        </p:spPr>
        <p:txBody>
          <a:bodyPr/>
          <a:lstStyle/>
          <a:p>
            <a:r>
              <a:rPr lang="de-DE"/>
              <a:t>BRAINSTORMING</a:t>
            </a:r>
            <a:endParaRPr lang="en-GB"/>
          </a:p>
        </p:txBody>
      </p:sp>
      <p:sp>
        <p:nvSpPr>
          <p:cNvPr id="2" name="Foliennummernplatzhalter 1">
            <a:extLst>
              <a:ext uri="{FF2B5EF4-FFF2-40B4-BE49-F238E27FC236}">
                <a16:creationId xmlns:a16="http://schemas.microsoft.com/office/drawing/2014/main" id="{1AA51E38-EE30-9659-06D2-C2FDE3A62710}"/>
              </a:ext>
            </a:extLst>
          </p:cNvPr>
          <p:cNvSpPr>
            <a:spLocks noGrp="1"/>
          </p:cNvSpPr>
          <p:nvPr>
            <p:ph type="sldNum" sz="quarter" idx="4294967295"/>
          </p:nvPr>
        </p:nvSpPr>
        <p:spPr>
          <a:xfrm>
            <a:off x="11818938" y="9571038"/>
            <a:ext cx="373062" cy="363537"/>
          </a:xfrm>
          <a:prstGeom prst="rect">
            <a:avLst/>
          </a:prstGeom>
        </p:spPr>
        <p:txBody>
          <a:bodyPr/>
          <a:lstStyle/>
          <a:p>
            <a:fld id="{9C527BFA-2C0E-4CEC-B6A5-913A56FEF4B4}" type="slidenum">
              <a:rPr lang="fr-CA" smtClean="0"/>
              <a:pPr/>
              <a:t>5</a:t>
            </a:fld>
            <a:endParaRPr lang="fr-CA"/>
          </a:p>
        </p:txBody>
      </p:sp>
      <p:pic>
        <p:nvPicPr>
          <p:cNvPr id="112" name="Picture 111" descr="A group of people holding up signs&#10;&#10;Description automatically generated">
            <a:extLst>
              <a:ext uri="{FF2B5EF4-FFF2-40B4-BE49-F238E27FC236}">
                <a16:creationId xmlns:a16="http://schemas.microsoft.com/office/drawing/2014/main" id="{754C81C9-8A68-D3F9-2FE6-86BDE6219817}"/>
              </a:ext>
            </a:extLst>
          </p:cNvPr>
          <p:cNvPicPr>
            <a:picLocks noChangeAspect="1"/>
          </p:cNvPicPr>
          <p:nvPr/>
        </p:nvPicPr>
        <p:blipFill>
          <a:blip r:embed="rId2"/>
          <a:stretch>
            <a:fillRect/>
          </a:stretch>
        </p:blipFill>
        <p:spPr>
          <a:xfrm>
            <a:off x="6715762" y="1845838"/>
            <a:ext cx="5008980" cy="5012161"/>
          </a:xfrm>
          <a:prstGeom prst="rect">
            <a:avLst/>
          </a:prstGeom>
        </p:spPr>
      </p:pic>
    </p:spTree>
    <p:extLst>
      <p:ext uri="{BB962C8B-B14F-4D97-AF65-F5344CB8AC3E}">
        <p14:creationId xmlns:p14="http://schemas.microsoft.com/office/powerpoint/2010/main" val="450890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B8F89-E6D7-2516-6250-D3465079D760}"/>
              </a:ext>
            </a:extLst>
          </p:cNvPr>
          <p:cNvSpPr>
            <a:spLocks noGrp="1"/>
          </p:cNvSpPr>
          <p:nvPr>
            <p:ph type="body" sz="quarter" idx="48"/>
          </p:nvPr>
        </p:nvSpPr>
        <p:spPr>
          <a:xfrm>
            <a:off x="324356" y="2361851"/>
            <a:ext cx="11357330" cy="3933404"/>
          </a:xfrm>
        </p:spPr>
        <p:txBody>
          <a:bodyPr/>
          <a:lstStyle/>
          <a:p>
            <a:r>
              <a:rPr lang="en-US" b="1" dirty="0">
                <a:latin typeface="Calibri"/>
                <a:ea typeface="Open Sans"/>
                <a:cs typeface="Calibri"/>
              </a:rPr>
              <a:t>Coffee Mug</a:t>
            </a:r>
          </a:p>
          <a:p>
            <a:endParaRPr lang="en-US" b="1" dirty="0">
              <a:latin typeface="Calibri"/>
              <a:ea typeface="Open Sans"/>
              <a:cs typeface="Calibri"/>
            </a:endParaRPr>
          </a:p>
          <a:p>
            <a:r>
              <a:rPr lang="en-US" dirty="0">
                <a:latin typeface="Calibri"/>
                <a:ea typeface="Open Sans"/>
                <a:cs typeface="Calibri"/>
              </a:rPr>
              <a:t>Story: "Once upon a time, in a land of endless meetings, there was a magical coffee mug. Every time someone took a sip, they found the courage to speak up and share their ideas. Just like that coffee mug, a little sip of confidence can go a long way in effective communication."</a:t>
            </a:r>
          </a:p>
          <a:p>
            <a:endParaRPr lang="en-US" dirty="0">
              <a:latin typeface="Calibri"/>
              <a:ea typeface="Open Sans"/>
              <a:cs typeface="Calibri"/>
            </a:endParaRPr>
          </a:p>
          <a:p>
            <a:r>
              <a:rPr lang="en-US" b="1" dirty="0">
                <a:latin typeface="Calibri"/>
                <a:ea typeface="Open Sans"/>
                <a:cs typeface="Calibri"/>
              </a:rPr>
              <a:t>Penguin</a:t>
            </a:r>
          </a:p>
          <a:p>
            <a:endParaRPr lang="en-US" b="1" dirty="0">
              <a:latin typeface="Calibri"/>
              <a:ea typeface="Open Sans"/>
              <a:cs typeface="Calibri"/>
            </a:endParaRPr>
          </a:p>
          <a:p>
            <a:r>
              <a:rPr lang="en-US" dirty="0">
                <a:latin typeface="Calibri"/>
                <a:ea typeface="Open Sans"/>
                <a:cs typeface="Calibri"/>
              </a:rPr>
              <a:t>Story: "In a remote iceberg office, penguins had perfected the art of teamwork and coordination. They communicated through a unique dance that conveyed messages of support and collaboration.</a:t>
            </a:r>
          </a:p>
          <a:p>
            <a:endParaRPr lang="en-US" sz="1200" dirty="0"/>
          </a:p>
          <a:p>
            <a:endParaRPr lang="en-US" dirty="0">
              <a:latin typeface="Calibri"/>
              <a:ea typeface="Open Sans"/>
              <a:cs typeface="Calibri"/>
            </a:endParaRPr>
          </a:p>
        </p:txBody>
      </p:sp>
      <p:sp>
        <p:nvSpPr>
          <p:cNvPr id="3" name="Text Placeholder 2">
            <a:extLst>
              <a:ext uri="{FF2B5EF4-FFF2-40B4-BE49-F238E27FC236}">
                <a16:creationId xmlns:a16="http://schemas.microsoft.com/office/drawing/2014/main" id="{B9A0B55B-3103-5BE0-E334-D52A81960E1D}"/>
              </a:ext>
            </a:extLst>
          </p:cNvPr>
          <p:cNvSpPr>
            <a:spLocks noGrp="1"/>
          </p:cNvSpPr>
          <p:nvPr>
            <p:ph type="body" sz="quarter" idx="62"/>
          </p:nvPr>
        </p:nvSpPr>
        <p:spPr>
          <a:xfrm>
            <a:off x="-8011" y="578092"/>
            <a:ext cx="6949400" cy="671785"/>
          </a:xfrm>
        </p:spPr>
        <p:txBody>
          <a:bodyPr/>
          <a:lstStyle/>
          <a:p>
            <a:r>
              <a:rPr lang="en-US"/>
              <a:t>Elements and Example Stories:</a:t>
            </a:r>
          </a:p>
        </p:txBody>
      </p:sp>
    </p:spTree>
    <p:extLst>
      <p:ext uri="{BB962C8B-B14F-4D97-AF65-F5344CB8AC3E}">
        <p14:creationId xmlns:p14="http://schemas.microsoft.com/office/powerpoint/2010/main" val="3912146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E5E7A6-A1EC-0EC3-4733-530F51740DB5}"/>
              </a:ext>
            </a:extLst>
          </p:cNvPr>
          <p:cNvSpPr txBox="1"/>
          <p:nvPr/>
        </p:nvSpPr>
        <p:spPr>
          <a:xfrm>
            <a:off x="3413547" y="695925"/>
            <a:ext cx="8658024"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Calibri"/>
                <a:ea typeface="Open Sans"/>
                <a:cs typeface="Calibri"/>
              </a:rPr>
              <a:t>Here are some random words: </a:t>
            </a:r>
            <a:endParaRPr lang="en-US"/>
          </a:p>
          <a:p>
            <a:pPr marL="342900" indent="-342900">
              <a:buFont typeface="Arial"/>
              <a:buChar char="•"/>
            </a:pPr>
            <a:r>
              <a:rPr lang="en-US" sz="2400" dirty="0">
                <a:latin typeface="Calibri"/>
                <a:ea typeface="Open Sans"/>
                <a:cs typeface="Calibri"/>
              </a:rPr>
              <a:t>magic mirror</a:t>
            </a:r>
            <a:endParaRPr lang="en-US" sz="1250" dirty="0">
              <a:latin typeface="Calibri"/>
              <a:ea typeface="Open Sans"/>
              <a:cs typeface="Calibri"/>
            </a:endParaRPr>
          </a:p>
          <a:p>
            <a:pPr marL="342900" indent="-342900">
              <a:buFont typeface="Arial"/>
              <a:buChar char="•"/>
            </a:pPr>
            <a:r>
              <a:rPr lang="en-US" sz="2400" dirty="0">
                <a:latin typeface="Calibri"/>
                <a:ea typeface="Open Sans"/>
                <a:cs typeface="Calibri"/>
              </a:rPr>
              <a:t>hot air balloon </a:t>
            </a:r>
            <a:endParaRPr lang="en-US" sz="1250" dirty="0">
              <a:latin typeface="Calibri"/>
              <a:ea typeface="Open Sans"/>
              <a:cs typeface="Calibri"/>
            </a:endParaRPr>
          </a:p>
          <a:p>
            <a:pPr marL="342900" indent="-342900">
              <a:buFont typeface="Arial"/>
              <a:buChar char="•"/>
            </a:pPr>
            <a:r>
              <a:rPr lang="en-US" sz="2400" dirty="0">
                <a:latin typeface="Calibri"/>
                <a:ea typeface="Open Sans"/>
                <a:cs typeface="Calibri"/>
              </a:rPr>
              <a:t>jigsaw puzzle</a:t>
            </a:r>
          </a:p>
          <a:p>
            <a:pPr marL="342900" indent="-342900">
              <a:buFont typeface="Arial"/>
              <a:buChar char="•"/>
            </a:pPr>
            <a:r>
              <a:rPr lang="en-US" sz="2400" dirty="0">
                <a:latin typeface="Calibri"/>
                <a:ea typeface="Open Sans"/>
                <a:cs typeface="Calibri"/>
              </a:rPr>
              <a:t>symphony orchestra</a:t>
            </a:r>
          </a:p>
          <a:p>
            <a:pPr marL="342900" indent="-342900">
              <a:buFont typeface="Arial"/>
              <a:buChar char="•"/>
            </a:pPr>
            <a:r>
              <a:rPr lang="en-US" sz="2400" dirty="0">
                <a:latin typeface="Calibri"/>
                <a:ea typeface="Open Sans"/>
                <a:cs typeface="Calibri"/>
              </a:rPr>
              <a:t>lighthouse </a:t>
            </a:r>
            <a:endParaRPr lang="en-US" sz="1250" dirty="0">
              <a:latin typeface="Calibri"/>
              <a:ea typeface="Open Sans"/>
              <a:cs typeface="Calibri"/>
            </a:endParaRPr>
          </a:p>
          <a:p>
            <a:pPr marL="342900" indent="-342900">
              <a:buFont typeface="Arial"/>
              <a:buChar char="•"/>
            </a:pPr>
            <a:r>
              <a:rPr lang="en-US" sz="2400" dirty="0">
                <a:latin typeface="Calibri"/>
                <a:ea typeface="Open Sans"/>
                <a:cs typeface="Calibri"/>
              </a:rPr>
              <a:t>magnifying glass </a:t>
            </a:r>
            <a:endParaRPr lang="en-US" sz="1250" dirty="0">
              <a:latin typeface="Calibri"/>
              <a:ea typeface="Open Sans"/>
              <a:cs typeface="Calibri"/>
            </a:endParaRPr>
          </a:p>
          <a:p>
            <a:pPr marL="342900" indent="-342900">
              <a:buFont typeface="Arial"/>
              <a:buChar char="•"/>
            </a:pPr>
            <a:r>
              <a:rPr lang="en-US" sz="2400" dirty="0">
                <a:latin typeface="Calibri"/>
                <a:ea typeface="Open Sans"/>
                <a:cs typeface="Calibri"/>
              </a:rPr>
              <a:t>bubbles </a:t>
            </a:r>
            <a:endParaRPr lang="en-US" sz="1250" dirty="0">
              <a:latin typeface="Calibri"/>
              <a:ea typeface="Open Sans"/>
              <a:cs typeface="Calibri"/>
            </a:endParaRPr>
          </a:p>
          <a:p>
            <a:pPr marL="342900" indent="-342900">
              <a:buFont typeface="Arial"/>
              <a:buChar char="•"/>
            </a:pPr>
            <a:r>
              <a:rPr lang="en-US" sz="2400" dirty="0">
                <a:latin typeface="Calibri"/>
                <a:ea typeface="Open Sans"/>
                <a:cs typeface="Calibri"/>
              </a:rPr>
              <a:t>ice cream </a:t>
            </a:r>
            <a:endParaRPr lang="en-US" sz="1250" dirty="0">
              <a:latin typeface="Calibri"/>
              <a:ea typeface="Open Sans"/>
              <a:cs typeface="Calibri"/>
            </a:endParaRPr>
          </a:p>
          <a:p>
            <a:pPr marL="342900" indent="-342900">
              <a:buFont typeface="Arial"/>
              <a:buChar char="•"/>
            </a:pPr>
            <a:r>
              <a:rPr lang="en-US" sz="2400" dirty="0">
                <a:latin typeface="Calibri"/>
                <a:ea typeface="Open Sans"/>
                <a:cs typeface="Calibri"/>
              </a:rPr>
              <a:t>trampoline ​</a:t>
            </a:r>
            <a:endParaRPr lang="en-US" sz="1250" dirty="0">
              <a:cs typeface="Calibri"/>
            </a:endParaRPr>
          </a:p>
          <a:p>
            <a:endParaRPr lang="en-US" sz="2400" dirty="0">
              <a:latin typeface="Calibri"/>
              <a:ea typeface="Open Sans"/>
              <a:cs typeface="Calibri"/>
            </a:endParaRPr>
          </a:p>
          <a:p>
            <a:r>
              <a:rPr lang="en-US" sz="2400" dirty="0">
                <a:latin typeface="Calibri"/>
                <a:ea typeface="Open Sans"/>
                <a:cs typeface="Calibri"/>
              </a:rPr>
              <a:t>Feel free to mix and match these elements or use them as inspiration to create your own! The goal is to spark creativity and encourage participants to find unexpected connections between these elements and effective communication.​</a:t>
            </a:r>
          </a:p>
        </p:txBody>
      </p:sp>
    </p:spTree>
    <p:extLst>
      <p:ext uri="{BB962C8B-B14F-4D97-AF65-F5344CB8AC3E}">
        <p14:creationId xmlns:p14="http://schemas.microsoft.com/office/powerpoint/2010/main" val="608619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8BB186-9E4A-C770-E181-D5036C03A964}"/>
              </a:ext>
            </a:extLst>
          </p:cNvPr>
          <p:cNvSpPr>
            <a:spLocks noGrp="1"/>
          </p:cNvSpPr>
          <p:nvPr>
            <p:ph type="body" sz="quarter" idx="48"/>
          </p:nvPr>
        </p:nvSpPr>
        <p:spPr/>
        <p:txBody>
          <a:bodyPr/>
          <a:lstStyle/>
          <a:p>
            <a:r>
              <a:rPr lang="en-US" dirty="0"/>
              <a:t>Now, it's showtime!</a:t>
            </a:r>
          </a:p>
          <a:p>
            <a:endParaRPr lang="en-US" dirty="0"/>
          </a:p>
          <a:p>
            <a:r>
              <a:rPr lang="en-US" dirty="0"/>
              <a:t>One by one, share your stories with the group. </a:t>
            </a:r>
          </a:p>
          <a:p>
            <a:endParaRPr lang="en-US" dirty="0"/>
          </a:p>
          <a:p>
            <a:r>
              <a:rPr lang="en-US" dirty="0"/>
              <a:t>After each story, let's see if the others can guess how the element relates to effective communication. </a:t>
            </a:r>
          </a:p>
          <a:p>
            <a:endParaRPr lang="en-US" dirty="0"/>
          </a:p>
          <a:p>
            <a:r>
              <a:rPr lang="en-US" dirty="0"/>
              <a:t>Get ready for some surprises!</a:t>
            </a:r>
          </a:p>
        </p:txBody>
      </p:sp>
      <p:sp>
        <p:nvSpPr>
          <p:cNvPr id="3" name="Text Placeholder 2">
            <a:extLst>
              <a:ext uri="{FF2B5EF4-FFF2-40B4-BE49-F238E27FC236}">
                <a16:creationId xmlns:a16="http://schemas.microsoft.com/office/drawing/2014/main" id="{FD349124-ABFD-B197-DF00-EAC7142BA145}"/>
              </a:ext>
            </a:extLst>
          </p:cNvPr>
          <p:cNvSpPr>
            <a:spLocks noGrp="1"/>
          </p:cNvSpPr>
          <p:nvPr>
            <p:ph type="body" sz="quarter" idx="62"/>
          </p:nvPr>
        </p:nvSpPr>
        <p:spPr>
          <a:xfrm>
            <a:off x="112295" y="578092"/>
            <a:ext cx="4914065" cy="671785"/>
          </a:xfrm>
        </p:spPr>
        <p:txBody>
          <a:bodyPr/>
          <a:lstStyle/>
          <a:p>
            <a:r>
              <a:rPr lang="en-US"/>
              <a:t>SHARE AND GUESS</a:t>
            </a:r>
          </a:p>
        </p:txBody>
      </p:sp>
      <p:pic>
        <p:nvPicPr>
          <p:cNvPr id="8" name="Picture Placeholder 7" descr="A group of people posing for a picture&#10;&#10;Description automatically generated">
            <a:extLst>
              <a:ext uri="{FF2B5EF4-FFF2-40B4-BE49-F238E27FC236}">
                <a16:creationId xmlns:a16="http://schemas.microsoft.com/office/drawing/2014/main" id="{49B61B55-C5B7-C3F5-176E-CD2039B8AF3D}"/>
              </a:ext>
            </a:extLst>
          </p:cNvPr>
          <p:cNvPicPr>
            <a:picLocks noGrp="1" noChangeAspect="1"/>
          </p:cNvPicPr>
          <p:nvPr>
            <p:ph type="pic" sz="quarter" idx="21"/>
          </p:nvPr>
        </p:nvPicPr>
        <p:blipFill>
          <a:blip r:embed="rId3"/>
          <a:srcRect l="16064" r="16064"/>
          <a:stretch>
            <a:fillRect/>
          </a:stretch>
        </p:blipFill>
        <p:spPr>
          <a:xfrm>
            <a:off x="6750049" y="1455938"/>
            <a:ext cx="4959597" cy="5402061"/>
          </a:xfrm>
        </p:spPr>
      </p:pic>
    </p:spTree>
    <p:extLst>
      <p:ext uri="{BB962C8B-B14F-4D97-AF65-F5344CB8AC3E}">
        <p14:creationId xmlns:p14="http://schemas.microsoft.com/office/powerpoint/2010/main" val="3714346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713940-906B-E19E-E3CC-2A8714A466BE}"/>
              </a:ext>
            </a:extLst>
          </p:cNvPr>
          <p:cNvSpPr>
            <a:spLocks noGrp="1"/>
          </p:cNvSpPr>
          <p:nvPr>
            <p:ph type="body" sz="quarter" idx="48"/>
          </p:nvPr>
        </p:nvSpPr>
        <p:spPr/>
        <p:txBody>
          <a:bodyPr/>
          <a:lstStyle/>
          <a:p>
            <a:r>
              <a:rPr lang="en-US" dirty="0"/>
              <a:t>Remember, this is all about having fun and being creative. </a:t>
            </a:r>
          </a:p>
          <a:p>
            <a:endParaRPr lang="en-US" dirty="0"/>
          </a:p>
          <a:p>
            <a:r>
              <a:rPr lang="en-US" dirty="0"/>
              <a:t>After each story, we'll briefly reflect on the creativity and unexpected connections we've discovered.</a:t>
            </a:r>
          </a:p>
          <a:p>
            <a:endParaRPr lang="en-US" dirty="0"/>
          </a:p>
          <a:p>
            <a:r>
              <a:rPr lang="en-US" dirty="0"/>
              <a:t>Great job, everyone! </a:t>
            </a:r>
          </a:p>
          <a:p>
            <a:endParaRPr lang="en-US" dirty="0"/>
          </a:p>
          <a:p>
            <a:endParaRPr lang="en-US" dirty="0"/>
          </a:p>
          <a:p>
            <a:r>
              <a:rPr lang="en-US" dirty="0"/>
              <a:t>Ready to dive into the world of effective communication? Let's do it!</a:t>
            </a:r>
          </a:p>
        </p:txBody>
      </p:sp>
      <p:sp>
        <p:nvSpPr>
          <p:cNvPr id="3" name="Text Placeholder 2">
            <a:extLst>
              <a:ext uri="{FF2B5EF4-FFF2-40B4-BE49-F238E27FC236}">
                <a16:creationId xmlns:a16="http://schemas.microsoft.com/office/drawing/2014/main" id="{6CE0C20A-04F8-5E30-089D-BE9B16904CA6}"/>
              </a:ext>
            </a:extLst>
          </p:cNvPr>
          <p:cNvSpPr>
            <a:spLocks noGrp="1"/>
          </p:cNvSpPr>
          <p:nvPr>
            <p:ph type="body" sz="quarter" idx="62"/>
          </p:nvPr>
        </p:nvSpPr>
        <p:spPr>
          <a:xfrm>
            <a:off x="112295" y="578092"/>
            <a:ext cx="6311223" cy="671785"/>
          </a:xfrm>
        </p:spPr>
        <p:txBody>
          <a:bodyPr/>
          <a:lstStyle/>
          <a:p>
            <a:r>
              <a:rPr lang="en-US"/>
              <a:t>LET THE LAUGHTER ROLL</a:t>
            </a:r>
          </a:p>
        </p:txBody>
      </p:sp>
      <p:pic>
        <p:nvPicPr>
          <p:cNvPr id="6" name="Picture Placeholder 5" descr="A person covering her eyes with her hands&#10;&#10;Description automatically generated">
            <a:extLst>
              <a:ext uri="{FF2B5EF4-FFF2-40B4-BE49-F238E27FC236}">
                <a16:creationId xmlns:a16="http://schemas.microsoft.com/office/drawing/2014/main" id="{66A3D8FE-49BC-8E34-63C4-0308C0F471A5}"/>
              </a:ext>
            </a:extLst>
          </p:cNvPr>
          <p:cNvPicPr>
            <a:picLocks noGrp="1" noChangeAspect="1"/>
          </p:cNvPicPr>
          <p:nvPr>
            <p:ph type="pic" sz="quarter" idx="21"/>
          </p:nvPr>
        </p:nvPicPr>
        <p:blipFill>
          <a:blip r:embed="rId2"/>
          <a:srcRect l="18645" r="18645"/>
          <a:stretch>
            <a:fillRect/>
          </a:stretch>
        </p:blipFill>
        <p:spPr>
          <a:xfrm>
            <a:off x="6749934" y="1249876"/>
            <a:ext cx="4978239" cy="5608124"/>
          </a:xfrm>
        </p:spPr>
      </p:pic>
    </p:spTree>
    <p:extLst>
      <p:ext uri="{BB962C8B-B14F-4D97-AF65-F5344CB8AC3E}">
        <p14:creationId xmlns:p14="http://schemas.microsoft.com/office/powerpoint/2010/main" val="215226975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d34db74-4d35-4e18-8a72-9b1bc5183849">
      <Terms xmlns="http://schemas.microsoft.com/office/infopath/2007/PartnerControls"/>
    </lcf76f155ced4ddcb4097134ff3c332f>
    <TaxCatchAll xmlns="aabdb8d6-f71b-4f0b-a1f1-674c3652b43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334ABE1725AD546A0718A12DDE892CF" ma:contentTypeVersion="14" ma:contentTypeDescription="Ein neues Dokument erstellen." ma:contentTypeScope="" ma:versionID="97e4622ea98c3b99695a57078e94d175">
  <xsd:schema xmlns:xsd="http://www.w3.org/2001/XMLSchema" xmlns:xs="http://www.w3.org/2001/XMLSchema" xmlns:p="http://schemas.microsoft.com/office/2006/metadata/properties" xmlns:ns2="dd34db74-4d35-4e18-8a72-9b1bc5183849" xmlns:ns3="aabdb8d6-f71b-4f0b-a1f1-674c3652b43c" targetNamespace="http://schemas.microsoft.com/office/2006/metadata/properties" ma:root="true" ma:fieldsID="4a27234c4ae80c91e9d300d034c5466f" ns2:_="" ns3:_="">
    <xsd:import namespace="dd34db74-4d35-4e18-8a72-9b1bc5183849"/>
    <xsd:import namespace="aabdb8d6-f71b-4f0b-a1f1-674c3652b43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34db74-4d35-4e18-8a72-9b1bc51838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77bb5f2b-d4a0-4b54-bd97-63e1ab2bf359"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bdb8d6-f71b-4f0b-a1f1-674c3652b43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b052e51-d624-4a1f-bc3e-a43645dce8e9}" ma:internalName="TaxCatchAll" ma:showField="CatchAllData" ma:web="aabdb8d6-f71b-4f0b-a1f1-674c3652b43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 ds:uri="dd34db74-4d35-4e18-8a72-9b1bc5183849"/>
    <ds:schemaRef ds:uri="aabdb8d6-f71b-4f0b-a1f1-674c3652b43c"/>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73886133-189C-4E2E-9806-10FB0C7666DD}"/>
</file>

<file path=docProps/app.xml><?xml version="1.0" encoding="utf-8"?>
<Properties xmlns="http://schemas.openxmlformats.org/officeDocument/2006/extended-properties" xmlns:vt="http://schemas.openxmlformats.org/officeDocument/2006/docPropsVTypes">
  <Template>Magazine layout</Template>
  <TotalTime>0</TotalTime>
  <Words>2646</Words>
  <Application>Microsoft Office PowerPoint</Application>
  <PresentationFormat>Breitbild</PresentationFormat>
  <Paragraphs>288</Paragraphs>
  <Slides>42</Slides>
  <Notes>10</Notes>
  <HiddenSlides>0</HiddenSlides>
  <MMClips>0</MMClips>
  <ScaleCrop>false</ScaleCrop>
  <HeadingPairs>
    <vt:vector size="6" baseType="variant">
      <vt:variant>
        <vt:lpstr>Verwendete Schriftarten</vt:lpstr>
      </vt:variant>
      <vt:variant>
        <vt:i4>11</vt:i4>
      </vt:variant>
      <vt:variant>
        <vt:lpstr>Design</vt:lpstr>
      </vt:variant>
      <vt:variant>
        <vt:i4>3</vt:i4>
      </vt:variant>
      <vt:variant>
        <vt:lpstr>Folientitel</vt:lpstr>
      </vt:variant>
      <vt:variant>
        <vt:i4>42</vt:i4>
      </vt:variant>
    </vt:vector>
  </HeadingPairs>
  <TitlesOfParts>
    <vt:vector size="56" baseType="lpstr">
      <vt:lpstr>Arial</vt:lpstr>
      <vt:lpstr>Calibri</vt:lpstr>
      <vt:lpstr>Calibri Light</vt:lpstr>
      <vt:lpstr>Century Gothic</vt:lpstr>
      <vt:lpstr>Ink Free</vt:lpstr>
      <vt:lpstr>Lato Light</vt:lpstr>
      <vt:lpstr>Montserrat</vt:lpstr>
      <vt:lpstr>Open Sans</vt:lpstr>
      <vt:lpstr>Segoe UI</vt:lpstr>
      <vt:lpstr>Söhne</vt:lpstr>
      <vt:lpstr>Wingdings 3</vt:lpstr>
      <vt:lpstr>Custom Design</vt:lpstr>
      <vt:lpstr>Ion Boardroom</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Feedback Focus:</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Julia Grey</cp:lastModifiedBy>
  <cp:revision>318</cp:revision>
  <dcterms:created xsi:type="dcterms:W3CDTF">2021-06-15T11:45:52Z</dcterms:created>
  <dcterms:modified xsi:type="dcterms:W3CDTF">2024-06-12T13:23:37Z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0x0101004334ABE1725AD546A0718A12DDE892CF</vt:lpwstr>
  </property>
  <property fmtid="{D5CDD505-2E9C-101B-9397-08002B2CF9AE}" pid="3" name="MediaServiceImageTags">
    <vt:lpwstr/>
  </property>
</Properties>
</file>